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19" r:id="rId3"/>
    <p:sldId id="318" r:id="rId4"/>
    <p:sldId id="256" r:id="rId5"/>
    <p:sldId id="317" r:id="rId6"/>
    <p:sldId id="285" r:id="rId7"/>
    <p:sldId id="293" r:id="rId8"/>
    <p:sldId id="295" r:id="rId9"/>
    <p:sldId id="257" r:id="rId10"/>
    <p:sldId id="294" r:id="rId11"/>
    <p:sldId id="288" r:id="rId12"/>
    <p:sldId id="292" r:id="rId13"/>
    <p:sldId id="289" r:id="rId14"/>
    <p:sldId id="286" r:id="rId15"/>
    <p:sldId id="290" r:id="rId16"/>
    <p:sldId id="287" r:id="rId17"/>
    <p:sldId id="283" r:id="rId18"/>
    <p:sldId id="282" r:id="rId19"/>
    <p:sldId id="281" r:id="rId20"/>
    <p:sldId id="275" r:id="rId21"/>
    <p:sldId id="280" r:id="rId22"/>
    <p:sldId id="279" r:id="rId23"/>
    <p:sldId id="278" r:id="rId24"/>
    <p:sldId id="277" r:id="rId25"/>
    <p:sldId id="276" r:id="rId26"/>
    <p:sldId id="273" r:id="rId27"/>
    <p:sldId id="272" r:id="rId28"/>
    <p:sldId id="264" r:id="rId29"/>
    <p:sldId id="262" r:id="rId30"/>
    <p:sldId id="261" r:id="rId31"/>
    <p:sldId id="298" r:id="rId32"/>
    <p:sldId id="296" r:id="rId33"/>
    <p:sldId id="308" r:id="rId34"/>
    <p:sldId id="297" r:id="rId35"/>
    <p:sldId id="299" r:id="rId36"/>
    <p:sldId id="316" r:id="rId37"/>
    <p:sldId id="314" r:id="rId38"/>
    <p:sldId id="315" r:id="rId39"/>
    <p:sldId id="310" r:id="rId40"/>
    <p:sldId id="309" r:id="rId41"/>
    <p:sldId id="304" r:id="rId42"/>
    <p:sldId id="307" r:id="rId43"/>
    <p:sldId id="320" r:id="rId4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954OMD6FjEHF0UFnO6sCfQ" hashData="DvD8Yp1sMrwKsJkdjpE9xMpSAG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3BF3"/>
    <a:srgbClr val="CE32CE"/>
    <a:srgbClr val="831F83"/>
    <a:srgbClr val="FF33CC"/>
    <a:srgbClr val="826000"/>
    <a:srgbClr val="CC9900"/>
    <a:srgbClr val="8E228E"/>
    <a:srgbClr val="6D5FD7"/>
    <a:srgbClr val="C175BC"/>
    <a:srgbClr val="74622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50" d="100"/>
          <a:sy n="50" d="100"/>
        </p:scale>
        <p:origin x="-600" y="-5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3AFDD01-C6AF-4104-A2E0-A679BD2D6323}" type="datetimeFigureOut">
              <a:rPr lang="es-ES" smtClean="0"/>
              <a:pPr/>
              <a:t>11/03/2014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34FE5C8-A203-45BC-81F5-BA9C1C1331A7}"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3AFDD01-C6AF-4104-A2E0-A679BD2D6323}" type="datetimeFigureOut">
              <a:rPr lang="es-ES" smtClean="0"/>
              <a:pPr/>
              <a:t>11/03/2014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34FE5C8-A203-45BC-81F5-BA9C1C1331A7}"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3AFDD01-C6AF-4104-A2E0-A679BD2D6323}" type="datetimeFigureOut">
              <a:rPr lang="es-ES" smtClean="0"/>
              <a:pPr/>
              <a:t>11/03/2014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34FE5C8-A203-45BC-81F5-BA9C1C1331A7}"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3AFDD01-C6AF-4104-A2E0-A679BD2D6323}" type="datetimeFigureOut">
              <a:rPr lang="es-ES" smtClean="0"/>
              <a:pPr/>
              <a:t>11/03/2014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34FE5C8-A203-45BC-81F5-BA9C1C1331A7}"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3AFDD01-C6AF-4104-A2E0-A679BD2D6323}" type="datetimeFigureOut">
              <a:rPr lang="es-ES" smtClean="0"/>
              <a:pPr/>
              <a:t>11/03/2014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34FE5C8-A203-45BC-81F5-BA9C1C1331A7}"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3AFDD01-C6AF-4104-A2E0-A679BD2D6323}" type="datetimeFigureOut">
              <a:rPr lang="es-ES" smtClean="0"/>
              <a:pPr/>
              <a:t>11/03/2014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34FE5C8-A203-45BC-81F5-BA9C1C1331A7}"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3AFDD01-C6AF-4104-A2E0-A679BD2D6323}" type="datetimeFigureOut">
              <a:rPr lang="es-ES" smtClean="0"/>
              <a:pPr/>
              <a:t>11/03/2014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34FE5C8-A203-45BC-81F5-BA9C1C1331A7}"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3AFDD01-C6AF-4104-A2E0-A679BD2D6323}" type="datetimeFigureOut">
              <a:rPr lang="es-ES" smtClean="0"/>
              <a:pPr/>
              <a:t>11/03/2014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34FE5C8-A203-45BC-81F5-BA9C1C1331A7}"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3AFDD01-C6AF-4104-A2E0-A679BD2D6323}" type="datetimeFigureOut">
              <a:rPr lang="es-ES" smtClean="0"/>
              <a:pPr/>
              <a:t>11/03/2014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34FE5C8-A203-45BC-81F5-BA9C1C1331A7}"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3AFDD01-C6AF-4104-A2E0-A679BD2D6323}" type="datetimeFigureOut">
              <a:rPr lang="es-ES" smtClean="0"/>
              <a:pPr/>
              <a:t>11/03/2014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34FE5C8-A203-45BC-81F5-BA9C1C1331A7}"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3AFDD01-C6AF-4104-A2E0-A679BD2D6323}" type="datetimeFigureOut">
              <a:rPr lang="es-ES" smtClean="0"/>
              <a:pPr/>
              <a:t>11/03/2014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34FE5C8-A203-45BC-81F5-BA9C1C1331A7}"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72D2331-B0A2-462C-9E72-FF5F18D83E7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AFDD01-C6AF-4104-A2E0-A679BD2D6323}" type="datetimeFigureOut">
              <a:rPr lang="es-ES" smtClean="0"/>
              <a:pPr/>
              <a:t>11/03/2014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4FE5C8-A203-45BC-81F5-BA9C1C1331A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5D4B90B-45A2-41A1-8D21-7797591E674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2.jpeg"/><Relationship Id="rId1" Type="http://schemas.openxmlformats.org/officeDocument/2006/relationships/slideLayout" Target="../slideLayouts/slideLayout1.xml"/><Relationship Id="rId4" Type="http://schemas.openxmlformats.org/officeDocument/2006/relationships/image" Target="../media/image63.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74.png"/></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5.png"/><Relationship Id="rId7" Type="http://schemas.openxmlformats.org/officeDocument/2006/relationships/image" Target="../media/image7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libri-pajaro-vuela-en-oscilacion-wallpaper.jpg"/>
          <p:cNvPicPr>
            <a:picLocks noGrp="1" noChangeAspect="1"/>
          </p:cNvPicPr>
          <p:nvPr>
            <p:ph idx="1"/>
          </p:nvPr>
        </p:nvPicPr>
        <p:blipFill>
          <a:blip r:embed="rId3"/>
          <a:stretch>
            <a:fillRect/>
          </a:stretch>
        </p:blipFill>
        <p:spPr>
          <a:xfrm>
            <a:off x="0" y="0"/>
            <a:ext cx="9144000" cy="6858000"/>
          </a:xfrm>
          <a:gradFill flip="none" rotWithShape="1">
            <a:gsLst>
              <a:gs pos="0">
                <a:schemeClr val="bg1"/>
              </a:gs>
              <a:gs pos="50000">
                <a:srgbClr val="831F83">
                  <a:shade val="67500"/>
                  <a:satMod val="115000"/>
                </a:srgbClr>
              </a:gs>
              <a:gs pos="100000">
                <a:srgbClr val="831F83">
                  <a:shade val="100000"/>
                  <a:satMod val="115000"/>
                </a:srgbClr>
              </a:gs>
            </a:gsLst>
            <a:lin ang="16200000" scaled="1"/>
            <a:tileRect/>
          </a:gradFill>
        </p:spPr>
      </p:pic>
      <p:sp>
        <p:nvSpPr>
          <p:cNvPr id="24" name="23 Lágrima"/>
          <p:cNvSpPr/>
          <p:nvPr/>
        </p:nvSpPr>
        <p:spPr>
          <a:xfrm>
            <a:off x="3643306" y="55435"/>
            <a:ext cx="1357322" cy="1357322"/>
          </a:xfrm>
          <a:prstGeom prst="teardrop">
            <a:avLst/>
          </a:prstGeom>
          <a:blipFill>
            <a:blip r:embed="rId4"/>
            <a:stretch>
              <a:fillRect/>
            </a:stretch>
          </a:blipFill>
          <a:ln>
            <a:solidFill>
              <a:srgbClr val="CE32CE"/>
            </a:solidFill>
          </a:ln>
          <a:effectLst>
            <a:reflection blurRad="6350" stA="50000" endA="295" endPos="92000" dist="1016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6439374">
            <a:off x="5032896" y="10684"/>
            <a:ext cx="1293578" cy="1363974"/>
          </a:xfrm>
          <a:prstGeom prst="teardrop">
            <a:avLst/>
          </a:prstGeom>
          <a:blipFill>
            <a:blip r:embed="rId4"/>
            <a:stretch>
              <a:fillRect/>
            </a:stretch>
          </a:blipFill>
          <a:ln>
            <a:solidFill>
              <a:srgbClr val="CE32CE"/>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a:off x="2643174" y="769790"/>
            <a:ext cx="1357322" cy="1357322"/>
          </a:xfrm>
          <a:prstGeom prst="teardrop">
            <a:avLst/>
          </a:prstGeom>
          <a:blipFill>
            <a:blip r:embed="rId4"/>
            <a:stretch>
              <a:fillRect/>
            </a:stretch>
          </a:blipFill>
          <a:ln>
            <a:solidFill>
              <a:srgbClr val="CE32CE"/>
            </a:solidFill>
          </a:ln>
          <a:effectLst>
            <a:reflection blurRad="6350" stA="50000" endA="295" endPos="92000" dist="1016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21248193">
            <a:off x="1994574" y="1478511"/>
            <a:ext cx="1357322" cy="1357322"/>
          </a:xfrm>
          <a:prstGeom prst="teardrop">
            <a:avLst/>
          </a:prstGeom>
          <a:blipFill>
            <a:blip r:embed="rId4"/>
            <a:stretch>
              <a:fillRect/>
            </a:stretch>
          </a:blipFill>
          <a:ln>
            <a:solidFill>
              <a:srgbClr val="CE32CE"/>
            </a:solidFill>
          </a:ln>
          <a:effectLst>
            <a:reflection blurRad="6350" stA="50000" endA="295" endPos="92000" dist="1016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a:off x="1214414" y="2198550"/>
            <a:ext cx="1357322" cy="1357322"/>
          </a:xfrm>
          <a:prstGeom prst="teardrop">
            <a:avLst/>
          </a:prstGeom>
          <a:blipFill>
            <a:blip r:embed="rId4"/>
            <a:stretch>
              <a:fillRect/>
            </a:stretch>
          </a:blipFill>
          <a:ln>
            <a:solidFill>
              <a:srgbClr val="CE32CE"/>
            </a:solidFill>
          </a:ln>
          <a:effectLst>
            <a:reflection blurRad="6350" stA="50000" endA="295" endPos="92000" dist="1016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6439374">
            <a:off x="5293487" y="780474"/>
            <a:ext cx="1293578" cy="1363974"/>
          </a:xfrm>
          <a:prstGeom prst="teardrop">
            <a:avLst/>
          </a:prstGeom>
          <a:blipFill>
            <a:blip r:embed="rId4"/>
            <a:stretch>
              <a:fillRect/>
            </a:stretch>
          </a:blipFill>
          <a:ln>
            <a:solidFill>
              <a:srgbClr val="CE32CE"/>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16439374">
            <a:off x="6007867" y="1637729"/>
            <a:ext cx="1293578" cy="1363974"/>
          </a:xfrm>
          <a:prstGeom prst="teardrop">
            <a:avLst/>
          </a:prstGeom>
          <a:blipFill>
            <a:blip r:embed="rId4"/>
            <a:stretch>
              <a:fillRect/>
            </a:stretch>
          </a:blipFill>
          <a:ln>
            <a:solidFill>
              <a:srgbClr val="CE32CE"/>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6439374">
            <a:off x="6507934" y="2209234"/>
            <a:ext cx="1293578" cy="1363974"/>
          </a:xfrm>
          <a:prstGeom prst="teardrop">
            <a:avLst/>
          </a:prstGeom>
          <a:blipFill>
            <a:blip r:embed="rId4"/>
            <a:stretch>
              <a:fillRect/>
            </a:stretch>
          </a:blipFill>
          <a:ln>
            <a:solidFill>
              <a:srgbClr val="CE32CE"/>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a:off x="642910" y="2857495"/>
            <a:ext cx="1357322" cy="1357322"/>
          </a:xfrm>
          <a:prstGeom prst="teardrop">
            <a:avLst/>
          </a:prstGeom>
          <a:blipFill>
            <a:blip r:embed="rId4"/>
            <a:stretch>
              <a:fillRect/>
            </a:stretch>
          </a:blipFill>
          <a:ln>
            <a:solidFill>
              <a:srgbClr val="CE32CE"/>
            </a:solidFill>
          </a:ln>
          <a:effectLst>
            <a:reflection blurRad="6350" stA="50000" endA="295" endPos="92000" dist="1016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439374">
            <a:off x="7222314" y="3011056"/>
            <a:ext cx="1293578" cy="1363974"/>
          </a:xfrm>
          <a:prstGeom prst="teardrop">
            <a:avLst/>
          </a:prstGeom>
          <a:blipFill>
            <a:blip r:embed="rId4"/>
            <a:stretch>
              <a:fillRect/>
            </a:stretch>
          </a:blipFill>
          <a:ln>
            <a:solidFill>
              <a:srgbClr val="CE32CE"/>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5" name="Picture 4" descr="Rendered Image"/>
          <p:cNvPicPr>
            <a:picLocks noChangeAspect="1" noChangeArrowheads="1"/>
          </p:cNvPicPr>
          <p:nvPr/>
        </p:nvPicPr>
        <p:blipFill>
          <a:blip r:embed="rId5"/>
          <a:srcRect/>
          <a:stretch>
            <a:fillRect/>
          </a:stretch>
        </p:blipFill>
        <p:spPr bwMode="auto">
          <a:xfrm>
            <a:off x="1071538" y="500042"/>
            <a:ext cx="1600200" cy="1047751"/>
          </a:xfrm>
          <a:prstGeom prst="rect">
            <a:avLst/>
          </a:prstGeom>
          <a:noFill/>
        </p:spPr>
      </p:pic>
      <p:pic>
        <p:nvPicPr>
          <p:cNvPr id="46" name="Picture 6" descr="Rendered Image"/>
          <p:cNvPicPr>
            <a:picLocks noChangeAspect="1" noChangeArrowheads="1"/>
          </p:cNvPicPr>
          <p:nvPr/>
        </p:nvPicPr>
        <p:blipFill>
          <a:blip r:embed="rId6"/>
          <a:srcRect/>
          <a:stretch>
            <a:fillRect/>
          </a:stretch>
        </p:blipFill>
        <p:spPr bwMode="auto">
          <a:xfrm>
            <a:off x="2285984" y="428604"/>
            <a:ext cx="2314575" cy="1466851"/>
          </a:xfrm>
          <a:prstGeom prst="rect">
            <a:avLst/>
          </a:prstGeom>
          <a:noFill/>
        </p:spPr>
      </p:pic>
      <p:pic>
        <p:nvPicPr>
          <p:cNvPr id="47" name="Picture 8" descr="Rendered Image"/>
          <p:cNvPicPr>
            <a:picLocks noChangeAspect="1" noChangeArrowheads="1"/>
          </p:cNvPicPr>
          <p:nvPr/>
        </p:nvPicPr>
        <p:blipFill>
          <a:blip r:embed="rId7"/>
          <a:srcRect/>
          <a:stretch>
            <a:fillRect/>
          </a:stretch>
        </p:blipFill>
        <p:spPr bwMode="auto">
          <a:xfrm>
            <a:off x="4714876" y="1000108"/>
            <a:ext cx="400050" cy="361951"/>
          </a:xfrm>
          <a:prstGeom prst="rect">
            <a:avLst/>
          </a:prstGeom>
          <a:noFill/>
        </p:spPr>
      </p:pic>
      <p:pic>
        <p:nvPicPr>
          <p:cNvPr id="48" name="Picture 10" descr="Rendered Image"/>
          <p:cNvPicPr>
            <a:picLocks noChangeAspect="1" noChangeArrowheads="1"/>
          </p:cNvPicPr>
          <p:nvPr/>
        </p:nvPicPr>
        <p:blipFill>
          <a:blip r:embed="rId8"/>
          <a:srcRect/>
          <a:stretch>
            <a:fillRect/>
          </a:stretch>
        </p:blipFill>
        <p:spPr bwMode="auto">
          <a:xfrm>
            <a:off x="5357818" y="428604"/>
            <a:ext cx="2247900" cy="1019176"/>
          </a:xfrm>
          <a:prstGeom prst="rect">
            <a:avLst/>
          </a:prstGeom>
          <a:noFill/>
        </p:spPr>
      </p:pic>
      <p:pic>
        <p:nvPicPr>
          <p:cNvPr id="49" name="Picture 12" descr="Rendered Image"/>
          <p:cNvPicPr>
            <a:picLocks noChangeAspect="1" noChangeArrowheads="1"/>
          </p:cNvPicPr>
          <p:nvPr/>
        </p:nvPicPr>
        <p:blipFill>
          <a:blip r:embed="rId9"/>
          <a:srcRect/>
          <a:stretch>
            <a:fillRect/>
          </a:stretch>
        </p:blipFill>
        <p:spPr bwMode="auto">
          <a:xfrm>
            <a:off x="6357950" y="3214686"/>
            <a:ext cx="1266825" cy="990601"/>
          </a:xfrm>
          <a:prstGeom prst="rect">
            <a:avLst/>
          </a:prstGeom>
          <a:noFill/>
        </p:spPr>
      </p:pic>
      <p:pic>
        <p:nvPicPr>
          <p:cNvPr id="50" name="Picture 2" descr="Rendered Image"/>
          <p:cNvPicPr>
            <a:picLocks noChangeAspect="1" noChangeArrowheads="1"/>
          </p:cNvPicPr>
          <p:nvPr/>
        </p:nvPicPr>
        <p:blipFill>
          <a:blip r:embed="rId10"/>
          <a:srcRect/>
          <a:stretch>
            <a:fillRect/>
          </a:stretch>
        </p:blipFill>
        <p:spPr bwMode="auto">
          <a:xfrm>
            <a:off x="6072198" y="4071942"/>
            <a:ext cx="2788900" cy="1643074"/>
          </a:xfrm>
          <a:prstGeom prst="rect">
            <a:avLst/>
          </a:prstGeom>
          <a:noFill/>
        </p:spPr>
      </p:pic>
      <p:pic>
        <p:nvPicPr>
          <p:cNvPr id="51" name="Picture 14" descr="Rendered Image"/>
          <p:cNvPicPr>
            <a:picLocks noChangeAspect="1" noChangeArrowheads="1"/>
          </p:cNvPicPr>
          <p:nvPr/>
        </p:nvPicPr>
        <p:blipFill>
          <a:blip r:embed="rId11"/>
          <a:srcRect/>
          <a:stretch>
            <a:fillRect/>
          </a:stretch>
        </p:blipFill>
        <p:spPr bwMode="auto">
          <a:xfrm>
            <a:off x="7643834" y="3286124"/>
            <a:ext cx="828675" cy="742951"/>
          </a:xfrm>
          <a:prstGeom prst="rect">
            <a:avLst/>
          </a:prstGeom>
          <a:noFill/>
        </p:spPr>
      </p:pic>
      <p:pic>
        <p:nvPicPr>
          <p:cNvPr id="55298" name="Picture 2" descr="Rendered Image"/>
          <p:cNvPicPr>
            <a:picLocks noChangeAspect="1" noChangeArrowheads="1"/>
          </p:cNvPicPr>
          <p:nvPr/>
        </p:nvPicPr>
        <p:blipFill>
          <a:blip r:embed="rId12">
            <a:lum bright="40000" contrast="40000"/>
          </a:blip>
          <a:srcRect/>
          <a:stretch>
            <a:fillRect/>
          </a:stretch>
        </p:blipFill>
        <p:spPr bwMode="auto">
          <a:xfrm>
            <a:off x="357158" y="5929330"/>
            <a:ext cx="2305050" cy="333376"/>
          </a:xfrm>
          <a:prstGeom prst="rect">
            <a:avLst/>
          </a:prstGeom>
          <a:noFill/>
        </p:spPr>
      </p:pic>
      <p:pic>
        <p:nvPicPr>
          <p:cNvPr id="53" name="52 Imagen" descr="colibri-pajaro-vuela-en-oscilacion-wallpaper.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20000">
    <p:sndAc>
      <p:stSnd loop="1">
        <p:snd r:embed="rId2" name="Pajarillos Cantan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8" presetClass="emph" presetSubtype="0" fill="hold" grpId="0" nodeType="withEffect">
                                  <p:stCondLst>
                                    <p:cond delay="0"/>
                                  </p:stCondLst>
                                  <p:childTnLst>
                                    <p:animRot by="21600000">
                                      <p:cBhvr>
                                        <p:cTn id="9" dur="3000" fill="hold"/>
                                        <p:tgtEl>
                                          <p:spTgt spid="24"/>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2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2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28"/>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32"/>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29"/>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30"/>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31"/>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33"/>
                                        </p:tgtEl>
                                        <p:attrNameLst>
                                          <p:attrName>r</p:attrName>
                                        </p:attrNameLst>
                                      </p:cBhvr>
                                    </p:animRot>
                                  </p:childTnLst>
                                </p:cTn>
                              </p:par>
                              <p:par>
                                <p:cTn id="26" presetID="2" presetClass="entr" presetSubtype="3" fill="hold" grpId="1"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3000" fill="hold"/>
                                        <p:tgtEl>
                                          <p:spTgt spid="24"/>
                                        </p:tgtEl>
                                        <p:attrNameLst>
                                          <p:attrName>ppt_x</p:attrName>
                                        </p:attrNameLst>
                                      </p:cBhvr>
                                      <p:tavLst>
                                        <p:tav tm="0">
                                          <p:val>
                                            <p:strVal val="1+#ppt_w/2"/>
                                          </p:val>
                                        </p:tav>
                                        <p:tav tm="100000">
                                          <p:val>
                                            <p:strVal val="#ppt_x"/>
                                          </p:val>
                                        </p:tav>
                                      </p:tavLst>
                                    </p:anim>
                                    <p:anim calcmode="lin" valueType="num">
                                      <p:cBhvr additive="base">
                                        <p:cTn id="29" dur="3000" fill="hold"/>
                                        <p:tgtEl>
                                          <p:spTgt spid="24"/>
                                        </p:tgtEl>
                                        <p:attrNameLst>
                                          <p:attrName>ppt_y</p:attrName>
                                        </p:attrNameLst>
                                      </p:cBhvr>
                                      <p:tavLst>
                                        <p:tav tm="0">
                                          <p:val>
                                            <p:strVal val="0-#ppt_h/2"/>
                                          </p:val>
                                        </p:tav>
                                        <p:tav tm="100000">
                                          <p:val>
                                            <p:strVal val="#ppt_y"/>
                                          </p:val>
                                        </p:tav>
                                      </p:tavLst>
                                    </p:anim>
                                  </p:childTnLst>
                                </p:cTn>
                              </p:par>
                              <p:par>
                                <p:cTn id="30" presetID="2" presetClass="entr" presetSubtype="3" fill="hold" grpId="1" nodeType="with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3000" fill="hold"/>
                                        <p:tgtEl>
                                          <p:spTgt spid="26"/>
                                        </p:tgtEl>
                                        <p:attrNameLst>
                                          <p:attrName>ppt_x</p:attrName>
                                        </p:attrNameLst>
                                      </p:cBhvr>
                                      <p:tavLst>
                                        <p:tav tm="0">
                                          <p:val>
                                            <p:strVal val="1+#ppt_w/2"/>
                                          </p:val>
                                        </p:tav>
                                        <p:tav tm="100000">
                                          <p:val>
                                            <p:strVal val="#ppt_x"/>
                                          </p:val>
                                        </p:tav>
                                      </p:tavLst>
                                    </p:anim>
                                    <p:anim calcmode="lin" valueType="num">
                                      <p:cBhvr additive="base">
                                        <p:cTn id="33" dur="3000" fill="hold"/>
                                        <p:tgtEl>
                                          <p:spTgt spid="26"/>
                                        </p:tgtEl>
                                        <p:attrNameLst>
                                          <p:attrName>ppt_y</p:attrName>
                                        </p:attrNameLst>
                                      </p:cBhvr>
                                      <p:tavLst>
                                        <p:tav tm="0">
                                          <p:val>
                                            <p:strVal val="0-#ppt_h/2"/>
                                          </p:val>
                                        </p:tav>
                                        <p:tav tm="100000">
                                          <p:val>
                                            <p:strVal val="#ppt_y"/>
                                          </p:val>
                                        </p:tav>
                                      </p:tavLst>
                                    </p:anim>
                                  </p:childTnLst>
                                </p:cTn>
                              </p:par>
                              <p:par>
                                <p:cTn id="34" presetID="2" presetClass="entr" presetSubtype="3" fill="hold" grpId="1"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additive="base">
                                        <p:cTn id="36" dur="3000" fill="hold"/>
                                        <p:tgtEl>
                                          <p:spTgt spid="27"/>
                                        </p:tgtEl>
                                        <p:attrNameLst>
                                          <p:attrName>ppt_x</p:attrName>
                                        </p:attrNameLst>
                                      </p:cBhvr>
                                      <p:tavLst>
                                        <p:tav tm="0">
                                          <p:val>
                                            <p:strVal val="1+#ppt_w/2"/>
                                          </p:val>
                                        </p:tav>
                                        <p:tav tm="100000">
                                          <p:val>
                                            <p:strVal val="#ppt_x"/>
                                          </p:val>
                                        </p:tav>
                                      </p:tavLst>
                                    </p:anim>
                                    <p:anim calcmode="lin" valueType="num">
                                      <p:cBhvr additive="base">
                                        <p:cTn id="37" dur="3000" fill="hold"/>
                                        <p:tgtEl>
                                          <p:spTgt spid="27"/>
                                        </p:tgtEl>
                                        <p:attrNameLst>
                                          <p:attrName>ppt_y</p:attrName>
                                        </p:attrNameLst>
                                      </p:cBhvr>
                                      <p:tavLst>
                                        <p:tav tm="0">
                                          <p:val>
                                            <p:strVal val="0-#ppt_h/2"/>
                                          </p:val>
                                        </p:tav>
                                        <p:tav tm="100000">
                                          <p:val>
                                            <p:strVal val="#ppt_y"/>
                                          </p:val>
                                        </p:tav>
                                      </p:tavLst>
                                    </p:anim>
                                  </p:childTnLst>
                                </p:cTn>
                              </p:par>
                              <p:par>
                                <p:cTn id="38" presetID="2" presetClass="entr" presetSubtype="3" fill="hold" grpId="1"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3000" fill="hold"/>
                                        <p:tgtEl>
                                          <p:spTgt spid="28"/>
                                        </p:tgtEl>
                                        <p:attrNameLst>
                                          <p:attrName>ppt_x</p:attrName>
                                        </p:attrNameLst>
                                      </p:cBhvr>
                                      <p:tavLst>
                                        <p:tav tm="0">
                                          <p:val>
                                            <p:strVal val="1+#ppt_w/2"/>
                                          </p:val>
                                        </p:tav>
                                        <p:tav tm="100000">
                                          <p:val>
                                            <p:strVal val="#ppt_x"/>
                                          </p:val>
                                        </p:tav>
                                      </p:tavLst>
                                    </p:anim>
                                    <p:anim calcmode="lin" valueType="num">
                                      <p:cBhvr additive="base">
                                        <p:cTn id="41" dur="3000" fill="hold"/>
                                        <p:tgtEl>
                                          <p:spTgt spid="28"/>
                                        </p:tgtEl>
                                        <p:attrNameLst>
                                          <p:attrName>ppt_y</p:attrName>
                                        </p:attrNameLst>
                                      </p:cBhvr>
                                      <p:tavLst>
                                        <p:tav tm="0">
                                          <p:val>
                                            <p:strVal val="0-#ppt_h/2"/>
                                          </p:val>
                                        </p:tav>
                                        <p:tav tm="100000">
                                          <p:val>
                                            <p:strVal val="#ppt_y"/>
                                          </p:val>
                                        </p:tav>
                                      </p:tavLst>
                                    </p:anim>
                                  </p:childTnLst>
                                </p:cTn>
                              </p:par>
                              <p:par>
                                <p:cTn id="42" presetID="2" presetClass="entr" presetSubtype="3" fill="hold" grpId="1" nodeType="withEffect">
                                  <p:stCondLst>
                                    <p:cond delay="0"/>
                                  </p:stCondLst>
                                  <p:childTnLst>
                                    <p:set>
                                      <p:cBhvr>
                                        <p:cTn id="43" dur="1" fill="hold">
                                          <p:stCondLst>
                                            <p:cond delay="0"/>
                                          </p:stCondLst>
                                        </p:cTn>
                                        <p:tgtEl>
                                          <p:spTgt spid="32"/>
                                        </p:tgtEl>
                                        <p:attrNameLst>
                                          <p:attrName>style.visibility</p:attrName>
                                        </p:attrNameLst>
                                      </p:cBhvr>
                                      <p:to>
                                        <p:strVal val="visible"/>
                                      </p:to>
                                    </p:set>
                                    <p:anim calcmode="lin" valueType="num">
                                      <p:cBhvr additive="base">
                                        <p:cTn id="44" dur="3000" fill="hold"/>
                                        <p:tgtEl>
                                          <p:spTgt spid="32"/>
                                        </p:tgtEl>
                                        <p:attrNameLst>
                                          <p:attrName>ppt_x</p:attrName>
                                        </p:attrNameLst>
                                      </p:cBhvr>
                                      <p:tavLst>
                                        <p:tav tm="0">
                                          <p:val>
                                            <p:strVal val="1+#ppt_w/2"/>
                                          </p:val>
                                        </p:tav>
                                        <p:tav tm="100000">
                                          <p:val>
                                            <p:strVal val="#ppt_x"/>
                                          </p:val>
                                        </p:tav>
                                      </p:tavLst>
                                    </p:anim>
                                    <p:anim calcmode="lin" valueType="num">
                                      <p:cBhvr additive="base">
                                        <p:cTn id="45" dur="3000" fill="hold"/>
                                        <p:tgtEl>
                                          <p:spTgt spid="32"/>
                                        </p:tgtEl>
                                        <p:attrNameLst>
                                          <p:attrName>ppt_y</p:attrName>
                                        </p:attrNameLst>
                                      </p:cBhvr>
                                      <p:tavLst>
                                        <p:tav tm="0">
                                          <p:val>
                                            <p:strVal val="0-#ppt_h/2"/>
                                          </p:val>
                                        </p:tav>
                                        <p:tav tm="100000">
                                          <p:val>
                                            <p:strVal val="#ppt_y"/>
                                          </p:val>
                                        </p:tav>
                                      </p:tavLst>
                                    </p:anim>
                                  </p:childTnLst>
                                </p:cTn>
                              </p:par>
                              <p:par>
                                <p:cTn id="46" presetID="8" presetClass="emph" presetSubtype="0" fill="hold" grpId="0" nodeType="withEffect">
                                  <p:stCondLst>
                                    <p:cond delay="0"/>
                                  </p:stCondLst>
                                  <p:childTnLst>
                                    <p:animRot by="-21600000">
                                      <p:cBhvr>
                                        <p:cTn id="47" dur="3000" fill="hold"/>
                                        <p:tgtEl>
                                          <p:spTgt spid="25"/>
                                        </p:tgtEl>
                                        <p:attrNameLst>
                                          <p:attrName>r</p:attrName>
                                        </p:attrNameLst>
                                      </p:cBhvr>
                                    </p:animRot>
                                  </p:childTnLst>
                                </p:cTn>
                              </p:par>
                              <p:par>
                                <p:cTn id="48" presetID="2" presetClass="entr" presetSubtype="9" fill="hold" grpId="1"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0-#ppt_w/2"/>
                                          </p:val>
                                        </p:tav>
                                        <p:tav tm="100000">
                                          <p:val>
                                            <p:strVal val="#ppt_x"/>
                                          </p:val>
                                        </p:tav>
                                      </p:tavLst>
                                    </p:anim>
                                    <p:anim calcmode="lin" valueType="num">
                                      <p:cBhvr additive="base">
                                        <p:cTn id="51" dur="30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9" fill="hold" grpId="1" nodeType="with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3000" fill="hold"/>
                                        <p:tgtEl>
                                          <p:spTgt spid="29"/>
                                        </p:tgtEl>
                                        <p:attrNameLst>
                                          <p:attrName>ppt_x</p:attrName>
                                        </p:attrNameLst>
                                      </p:cBhvr>
                                      <p:tavLst>
                                        <p:tav tm="0">
                                          <p:val>
                                            <p:strVal val="0-#ppt_w/2"/>
                                          </p:val>
                                        </p:tav>
                                        <p:tav tm="100000">
                                          <p:val>
                                            <p:strVal val="#ppt_x"/>
                                          </p:val>
                                        </p:tav>
                                      </p:tavLst>
                                    </p:anim>
                                    <p:anim calcmode="lin" valueType="num">
                                      <p:cBhvr additive="base">
                                        <p:cTn id="55" dur="3000" fill="hold"/>
                                        <p:tgtEl>
                                          <p:spTgt spid="29"/>
                                        </p:tgtEl>
                                        <p:attrNameLst>
                                          <p:attrName>ppt_y</p:attrName>
                                        </p:attrNameLst>
                                      </p:cBhvr>
                                      <p:tavLst>
                                        <p:tav tm="0">
                                          <p:val>
                                            <p:strVal val="0-#ppt_h/2"/>
                                          </p:val>
                                        </p:tav>
                                        <p:tav tm="100000">
                                          <p:val>
                                            <p:strVal val="#ppt_y"/>
                                          </p:val>
                                        </p:tav>
                                      </p:tavLst>
                                    </p:anim>
                                  </p:childTnLst>
                                </p:cTn>
                              </p:par>
                              <p:par>
                                <p:cTn id="56" presetID="2" presetClass="entr" presetSubtype="9" fill="hold" grpId="1"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3000" fill="hold"/>
                                        <p:tgtEl>
                                          <p:spTgt spid="30"/>
                                        </p:tgtEl>
                                        <p:attrNameLst>
                                          <p:attrName>ppt_x</p:attrName>
                                        </p:attrNameLst>
                                      </p:cBhvr>
                                      <p:tavLst>
                                        <p:tav tm="0">
                                          <p:val>
                                            <p:strVal val="0-#ppt_w/2"/>
                                          </p:val>
                                        </p:tav>
                                        <p:tav tm="100000">
                                          <p:val>
                                            <p:strVal val="#ppt_x"/>
                                          </p:val>
                                        </p:tav>
                                      </p:tavLst>
                                    </p:anim>
                                    <p:anim calcmode="lin" valueType="num">
                                      <p:cBhvr additive="base">
                                        <p:cTn id="59" dur="3000" fill="hold"/>
                                        <p:tgtEl>
                                          <p:spTgt spid="30"/>
                                        </p:tgtEl>
                                        <p:attrNameLst>
                                          <p:attrName>ppt_y</p:attrName>
                                        </p:attrNameLst>
                                      </p:cBhvr>
                                      <p:tavLst>
                                        <p:tav tm="0">
                                          <p:val>
                                            <p:strVal val="0-#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3000" fill="hold"/>
                                        <p:tgtEl>
                                          <p:spTgt spid="31"/>
                                        </p:tgtEl>
                                        <p:attrNameLst>
                                          <p:attrName>ppt_x</p:attrName>
                                        </p:attrNameLst>
                                      </p:cBhvr>
                                      <p:tavLst>
                                        <p:tav tm="0">
                                          <p:val>
                                            <p:strVal val="0-#ppt_w/2"/>
                                          </p:val>
                                        </p:tav>
                                        <p:tav tm="100000">
                                          <p:val>
                                            <p:strVal val="#ppt_x"/>
                                          </p:val>
                                        </p:tav>
                                      </p:tavLst>
                                    </p:anim>
                                    <p:anim calcmode="lin" valueType="num">
                                      <p:cBhvr additive="base">
                                        <p:cTn id="63" dur="3000" fill="hold"/>
                                        <p:tgtEl>
                                          <p:spTgt spid="31"/>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0-#ppt_w/2"/>
                                          </p:val>
                                        </p:tav>
                                        <p:tav tm="100000">
                                          <p:val>
                                            <p:strVal val="#ppt_x"/>
                                          </p:val>
                                        </p:tav>
                                      </p:tavLst>
                                    </p:anim>
                                    <p:anim calcmode="lin" valueType="num">
                                      <p:cBhvr additive="base">
                                        <p:cTn id="67" dur="3000" fill="hold"/>
                                        <p:tgtEl>
                                          <p:spTgt spid="33"/>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24"/>
                                        </p:tgtEl>
                                        <p:attrNameLst>
                                          <p:attrName>ppt_x</p:attrName>
                                        </p:attrNameLst>
                                      </p:cBhvr>
                                      <p:tavLst>
                                        <p:tav tm="0">
                                          <p:val>
                                            <p:strVal val="ppt_x"/>
                                          </p:val>
                                        </p:tav>
                                        <p:tav tm="100000">
                                          <p:val>
                                            <p:strVal val="0-ppt_w/2"/>
                                          </p:val>
                                        </p:tav>
                                      </p:tavLst>
                                    </p:anim>
                                    <p:anim calcmode="lin" valueType="num">
                                      <p:cBhvr additive="base">
                                        <p:cTn id="71" dur="3000"/>
                                        <p:tgtEl>
                                          <p:spTgt spid="24"/>
                                        </p:tgtEl>
                                        <p:attrNameLst>
                                          <p:attrName>ppt_y</p:attrName>
                                        </p:attrNameLst>
                                      </p:cBhvr>
                                      <p:tavLst>
                                        <p:tav tm="0">
                                          <p:val>
                                            <p:strVal val="ppt_y"/>
                                          </p:val>
                                        </p:tav>
                                        <p:tav tm="100000">
                                          <p:val>
                                            <p:strVal val="1+ppt_h/2"/>
                                          </p:val>
                                        </p:tav>
                                      </p:tavLst>
                                    </p:anim>
                                    <p:set>
                                      <p:cBhvr>
                                        <p:cTn id="72" dur="1" fill="hold">
                                          <p:stCondLst>
                                            <p:cond delay="2999"/>
                                          </p:stCondLst>
                                        </p:cTn>
                                        <p:tgtEl>
                                          <p:spTgt spid="24"/>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26"/>
                                        </p:tgtEl>
                                        <p:attrNameLst>
                                          <p:attrName>ppt_x</p:attrName>
                                        </p:attrNameLst>
                                      </p:cBhvr>
                                      <p:tavLst>
                                        <p:tav tm="0">
                                          <p:val>
                                            <p:strVal val="ppt_x"/>
                                          </p:val>
                                        </p:tav>
                                        <p:tav tm="100000">
                                          <p:val>
                                            <p:strVal val="0-ppt_w/2"/>
                                          </p:val>
                                        </p:tav>
                                      </p:tavLst>
                                    </p:anim>
                                    <p:anim calcmode="lin" valueType="num">
                                      <p:cBhvr additive="base">
                                        <p:cTn id="75" dur="3000"/>
                                        <p:tgtEl>
                                          <p:spTgt spid="26"/>
                                        </p:tgtEl>
                                        <p:attrNameLst>
                                          <p:attrName>ppt_y</p:attrName>
                                        </p:attrNameLst>
                                      </p:cBhvr>
                                      <p:tavLst>
                                        <p:tav tm="0">
                                          <p:val>
                                            <p:strVal val="ppt_y"/>
                                          </p:val>
                                        </p:tav>
                                        <p:tav tm="100000">
                                          <p:val>
                                            <p:strVal val="1+ppt_h/2"/>
                                          </p:val>
                                        </p:tav>
                                      </p:tavLst>
                                    </p:anim>
                                    <p:set>
                                      <p:cBhvr>
                                        <p:cTn id="76" dur="1" fill="hold">
                                          <p:stCondLst>
                                            <p:cond delay="2999"/>
                                          </p:stCondLst>
                                        </p:cTn>
                                        <p:tgtEl>
                                          <p:spTgt spid="2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27"/>
                                        </p:tgtEl>
                                        <p:attrNameLst>
                                          <p:attrName>ppt_x</p:attrName>
                                        </p:attrNameLst>
                                      </p:cBhvr>
                                      <p:tavLst>
                                        <p:tav tm="0">
                                          <p:val>
                                            <p:strVal val="ppt_x"/>
                                          </p:val>
                                        </p:tav>
                                        <p:tav tm="100000">
                                          <p:val>
                                            <p:strVal val="0-ppt_w/2"/>
                                          </p:val>
                                        </p:tav>
                                      </p:tavLst>
                                    </p:anim>
                                    <p:anim calcmode="lin" valueType="num">
                                      <p:cBhvr additive="base">
                                        <p:cTn id="79" dur="3000"/>
                                        <p:tgtEl>
                                          <p:spTgt spid="27"/>
                                        </p:tgtEl>
                                        <p:attrNameLst>
                                          <p:attrName>ppt_y</p:attrName>
                                        </p:attrNameLst>
                                      </p:cBhvr>
                                      <p:tavLst>
                                        <p:tav tm="0">
                                          <p:val>
                                            <p:strVal val="ppt_y"/>
                                          </p:val>
                                        </p:tav>
                                        <p:tav tm="100000">
                                          <p:val>
                                            <p:strVal val="1+ppt_h/2"/>
                                          </p:val>
                                        </p:tav>
                                      </p:tavLst>
                                    </p:anim>
                                    <p:set>
                                      <p:cBhvr>
                                        <p:cTn id="80" dur="1" fill="hold">
                                          <p:stCondLst>
                                            <p:cond delay="2999"/>
                                          </p:stCondLst>
                                        </p:cTn>
                                        <p:tgtEl>
                                          <p:spTgt spid="27"/>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28"/>
                                        </p:tgtEl>
                                        <p:attrNameLst>
                                          <p:attrName>ppt_x</p:attrName>
                                        </p:attrNameLst>
                                      </p:cBhvr>
                                      <p:tavLst>
                                        <p:tav tm="0">
                                          <p:val>
                                            <p:strVal val="ppt_x"/>
                                          </p:val>
                                        </p:tav>
                                        <p:tav tm="100000">
                                          <p:val>
                                            <p:strVal val="0-ppt_w/2"/>
                                          </p:val>
                                        </p:tav>
                                      </p:tavLst>
                                    </p:anim>
                                    <p:anim calcmode="lin" valueType="num">
                                      <p:cBhvr additive="base">
                                        <p:cTn id="83" dur="3000"/>
                                        <p:tgtEl>
                                          <p:spTgt spid="28"/>
                                        </p:tgtEl>
                                        <p:attrNameLst>
                                          <p:attrName>ppt_y</p:attrName>
                                        </p:attrNameLst>
                                      </p:cBhvr>
                                      <p:tavLst>
                                        <p:tav tm="0">
                                          <p:val>
                                            <p:strVal val="ppt_y"/>
                                          </p:val>
                                        </p:tav>
                                        <p:tav tm="100000">
                                          <p:val>
                                            <p:strVal val="1+ppt_h/2"/>
                                          </p:val>
                                        </p:tav>
                                      </p:tavLst>
                                    </p:anim>
                                    <p:set>
                                      <p:cBhvr>
                                        <p:cTn id="84" dur="1" fill="hold">
                                          <p:stCondLst>
                                            <p:cond delay="2999"/>
                                          </p:stCondLst>
                                        </p:cTn>
                                        <p:tgtEl>
                                          <p:spTgt spid="28"/>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32"/>
                                        </p:tgtEl>
                                        <p:attrNameLst>
                                          <p:attrName>ppt_x</p:attrName>
                                        </p:attrNameLst>
                                      </p:cBhvr>
                                      <p:tavLst>
                                        <p:tav tm="0">
                                          <p:val>
                                            <p:strVal val="ppt_x"/>
                                          </p:val>
                                        </p:tav>
                                        <p:tav tm="100000">
                                          <p:val>
                                            <p:strVal val="0-ppt_w/2"/>
                                          </p:val>
                                        </p:tav>
                                      </p:tavLst>
                                    </p:anim>
                                    <p:anim calcmode="lin" valueType="num">
                                      <p:cBhvr additive="base">
                                        <p:cTn id="87" dur="3000"/>
                                        <p:tgtEl>
                                          <p:spTgt spid="32"/>
                                        </p:tgtEl>
                                        <p:attrNameLst>
                                          <p:attrName>ppt_y</p:attrName>
                                        </p:attrNameLst>
                                      </p:cBhvr>
                                      <p:tavLst>
                                        <p:tav tm="0">
                                          <p:val>
                                            <p:strVal val="ppt_y"/>
                                          </p:val>
                                        </p:tav>
                                        <p:tav tm="100000">
                                          <p:val>
                                            <p:strVal val="1+ppt_h/2"/>
                                          </p:val>
                                        </p:tav>
                                      </p:tavLst>
                                    </p:anim>
                                    <p:set>
                                      <p:cBhvr>
                                        <p:cTn id="88" dur="1" fill="hold">
                                          <p:stCondLst>
                                            <p:cond delay="2999"/>
                                          </p:stCondLst>
                                        </p:cTn>
                                        <p:tgtEl>
                                          <p:spTgt spid="32"/>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25"/>
                                        </p:tgtEl>
                                        <p:attrNameLst>
                                          <p:attrName>ppt_x</p:attrName>
                                        </p:attrNameLst>
                                      </p:cBhvr>
                                      <p:tavLst>
                                        <p:tav tm="0">
                                          <p:val>
                                            <p:strVal val="ppt_x"/>
                                          </p:val>
                                        </p:tav>
                                        <p:tav tm="100000">
                                          <p:val>
                                            <p:strVal val="1+ppt_w/2"/>
                                          </p:val>
                                        </p:tav>
                                      </p:tavLst>
                                    </p:anim>
                                    <p:anim calcmode="lin" valueType="num">
                                      <p:cBhvr additive="base">
                                        <p:cTn id="91" dur="3000"/>
                                        <p:tgtEl>
                                          <p:spTgt spid="25"/>
                                        </p:tgtEl>
                                        <p:attrNameLst>
                                          <p:attrName>ppt_y</p:attrName>
                                        </p:attrNameLst>
                                      </p:cBhvr>
                                      <p:tavLst>
                                        <p:tav tm="0">
                                          <p:val>
                                            <p:strVal val="ppt_y"/>
                                          </p:val>
                                        </p:tav>
                                        <p:tav tm="100000">
                                          <p:val>
                                            <p:strVal val="1+ppt_h/2"/>
                                          </p:val>
                                        </p:tav>
                                      </p:tavLst>
                                    </p:anim>
                                    <p:set>
                                      <p:cBhvr>
                                        <p:cTn id="92" dur="1" fill="hold">
                                          <p:stCondLst>
                                            <p:cond delay="2999"/>
                                          </p:stCondLst>
                                        </p:cTn>
                                        <p:tgtEl>
                                          <p:spTgt spid="25"/>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29"/>
                                        </p:tgtEl>
                                        <p:attrNameLst>
                                          <p:attrName>ppt_x</p:attrName>
                                        </p:attrNameLst>
                                      </p:cBhvr>
                                      <p:tavLst>
                                        <p:tav tm="0">
                                          <p:val>
                                            <p:strVal val="ppt_x"/>
                                          </p:val>
                                        </p:tav>
                                        <p:tav tm="100000">
                                          <p:val>
                                            <p:strVal val="1+ppt_w/2"/>
                                          </p:val>
                                        </p:tav>
                                      </p:tavLst>
                                    </p:anim>
                                    <p:anim calcmode="lin" valueType="num">
                                      <p:cBhvr additive="base">
                                        <p:cTn id="95" dur="3000"/>
                                        <p:tgtEl>
                                          <p:spTgt spid="29"/>
                                        </p:tgtEl>
                                        <p:attrNameLst>
                                          <p:attrName>ppt_y</p:attrName>
                                        </p:attrNameLst>
                                      </p:cBhvr>
                                      <p:tavLst>
                                        <p:tav tm="0">
                                          <p:val>
                                            <p:strVal val="ppt_y"/>
                                          </p:val>
                                        </p:tav>
                                        <p:tav tm="100000">
                                          <p:val>
                                            <p:strVal val="1+ppt_h/2"/>
                                          </p:val>
                                        </p:tav>
                                      </p:tavLst>
                                    </p:anim>
                                    <p:set>
                                      <p:cBhvr>
                                        <p:cTn id="96" dur="1" fill="hold">
                                          <p:stCondLst>
                                            <p:cond delay="2999"/>
                                          </p:stCondLst>
                                        </p:cTn>
                                        <p:tgtEl>
                                          <p:spTgt spid="2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30"/>
                                        </p:tgtEl>
                                        <p:attrNameLst>
                                          <p:attrName>ppt_x</p:attrName>
                                        </p:attrNameLst>
                                      </p:cBhvr>
                                      <p:tavLst>
                                        <p:tav tm="0">
                                          <p:val>
                                            <p:strVal val="ppt_x"/>
                                          </p:val>
                                        </p:tav>
                                        <p:tav tm="100000">
                                          <p:val>
                                            <p:strVal val="1+ppt_w/2"/>
                                          </p:val>
                                        </p:tav>
                                      </p:tavLst>
                                    </p:anim>
                                    <p:anim calcmode="lin" valueType="num">
                                      <p:cBhvr additive="base">
                                        <p:cTn id="99" dur="3000"/>
                                        <p:tgtEl>
                                          <p:spTgt spid="30"/>
                                        </p:tgtEl>
                                        <p:attrNameLst>
                                          <p:attrName>ppt_y</p:attrName>
                                        </p:attrNameLst>
                                      </p:cBhvr>
                                      <p:tavLst>
                                        <p:tav tm="0">
                                          <p:val>
                                            <p:strVal val="ppt_y"/>
                                          </p:val>
                                        </p:tav>
                                        <p:tav tm="100000">
                                          <p:val>
                                            <p:strVal val="1+ppt_h/2"/>
                                          </p:val>
                                        </p:tav>
                                      </p:tavLst>
                                    </p:anim>
                                    <p:set>
                                      <p:cBhvr>
                                        <p:cTn id="100" dur="1" fill="hold">
                                          <p:stCondLst>
                                            <p:cond delay="2999"/>
                                          </p:stCondLst>
                                        </p:cTn>
                                        <p:tgtEl>
                                          <p:spTgt spid="30"/>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31"/>
                                        </p:tgtEl>
                                        <p:attrNameLst>
                                          <p:attrName>ppt_x</p:attrName>
                                        </p:attrNameLst>
                                      </p:cBhvr>
                                      <p:tavLst>
                                        <p:tav tm="0">
                                          <p:val>
                                            <p:strVal val="ppt_x"/>
                                          </p:val>
                                        </p:tav>
                                        <p:tav tm="100000">
                                          <p:val>
                                            <p:strVal val="1+ppt_w/2"/>
                                          </p:val>
                                        </p:tav>
                                      </p:tavLst>
                                    </p:anim>
                                    <p:anim calcmode="lin" valueType="num">
                                      <p:cBhvr additive="base">
                                        <p:cTn id="103" dur="3000"/>
                                        <p:tgtEl>
                                          <p:spTgt spid="31"/>
                                        </p:tgtEl>
                                        <p:attrNameLst>
                                          <p:attrName>ppt_y</p:attrName>
                                        </p:attrNameLst>
                                      </p:cBhvr>
                                      <p:tavLst>
                                        <p:tav tm="0">
                                          <p:val>
                                            <p:strVal val="ppt_y"/>
                                          </p:val>
                                        </p:tav>
                                        <p:tav tm="100000">
                                          <p:val>
                                            <p:strVal val="1+ppt_h/2"/>
                                          </p:val>
                                        </p:tav>
                                      </p:tavLst>
                                    </p:anim>
                                    <p:set>
                                      <p:cBhvr>
                                        <p:cTn id="104" dur="1" fill="hold">
                                          <p:stCondLst>
                                            <p:cond delay="2999"/>
                                          </p:stCondLst>
                                        </p:cTn>
                                        <p:tgtEl>
                                          <p:spTgt spid="31"/>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33"/>
                                        </p:tgtEl>
                                        <p:attrNameLst>
                                          <p:attrName>ppt_x</p:attrName>
                                        </p:attrNameLst>
                                      </p:cBhvr>
                                      <p:tavLst>
                                        <p:tav tm="0">
                                          <p:val>
                                            <p:strVal val="ppt_x"/>
                                          </p:val>
                                        </p:tav>
                                        <p:tav tm="100000">
                                          <p:val>
                                            <p:strVal val="1+ppt_w/2"/>
                                          </p:val>
                                        </p:tav>
                                      </p:tavLst>
                                    </p:anim>
                                    <p:anim calcmode="lin" valueType="num">
                                      <p:cBhvr additive="base">
                                        <p:cTn id="107" dur="3000"/>
                                        <p:tgtEl>
                                          <p:spTgt spid="33"/>
                                        </p:tgtEl>
                                        <p:attrNameLst>
                                          <p:attrName>ppt_y</p:attrName>
                                        </p:attrNameLst>
                                      </p:cBhvr>
                                      <p:tavLst>
                                        <p:tav tm="0">
                                          <p:val>
                                            <p:strVal val="ppt_y"/>
                                          </p:val>
                                        </p:tav>
                                        <p:tav tm="100000">
                                          <p:val>
                                            <p:strVal val="1+ppt_h/2"/>
                                          </p:val>
                                        </p:tav>
                                      </p:tavLst>
                                    </p:anim>
                                    <p:set>
                                      <p:cBhvr>
                                        <p:cTn id="108" dur="1" fill="hold">
                                          <p:stCondLst>
                                            <p:cond delay="2999"/>
                                          </p:stCondLst>
                                        </p:cTn>
                                        <p:tgtEl>
                                          <p:spTgt spid="33"/>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par>
                          <p:cTn id="116" fill="hold">
                            <p:stCondLst>
                              <p:cond delay="6000"/>
                            </p:stCondLst>
                            <p:childTnLst>
                              <p:par>
                                <p:cTn id="117" presetID="15" presetClass="entr" presetSubtype="0" fill="hold" nodeType="afterEffect">
                                  <p:stCondLst>
                                    <p:cond delay="0"/>
                                  </p:stCondLst>
                                  <p:childTnLst>
                                    <p:set>
                                      <p:cBhvr>
                                        <p:cTn id="118" dur="1" fill="hold">
                                          <p:stCondLst>
                                            <p:cond delay="0"/>
                                          </p:stCondLst>
                                        </p:cTn>
                                        <p:tgtEl>
                                          <p:spTgt spid="45"/>
                                        </p:tgtEl>
                                        <p:attrNameLst>
                                          <p:attrName>style.visibility</p:attrName>
                                        </p:attrNameLst>
                                      </p:cBhvr>
                                      <p:to>
                                        <p:strVal val="visible"/>
                                      </p:to>
                                    </p:set>
                                    <p:anim calcmode="lin" valueType="num">
                                      <p:cBhvr>
                                        <p:cTn id="119" dur="2000" fill="hold"/>
                                        <p:tgtEl>
                                          <p:spTgt spid="45"/>
                                        </p:tgtEl>
                                        <p:attrNameLst>
                                          <p:attrName>ppt_w</p:attrName>
                                        </p:attrNameLst>
                                      </p:cBhvr>
                                      <p:tavLst>
                                        <p:tav tm="0">
                                          <p:val>
                                            <p:fltVal val="0"/>
                                          </p:val>
                                        </p:tav>
                                        <p:tav tm="100000">
                                          <p:val>
                                            <p:strVal val="#ppt_w"/>
                                          </p:val>
                                        </p:tav>
                                      </p:tavLst>
                                    </p:anim>
                                    <p:anim calcmode="lin" valueType="num">
                                      <p:cBhvr>
                                        <p:cTn id="120" dur="2000" fill="hold"/>
                                        <p:tgtEl>
                                          <p:spTgt spid="45"/>
                                        </p:tgtEl>
                                        <p:attrNameLst>
                                          <p:attrName>ppt_h</p:attrName>
                                        </p:attrNameLst>
                                      </p:cBhvr>
                                      <p:tavLst>
                                        <p:tav tm="0">
                                          <p:val>
                                            <p:fltVal val="0"/>
                                          </p:val>
                                        </p:tav>
                                        <p:tav tm="100000">
                                          <p:val>
                                            <p:strVal val="#ppt_h"/>
                                          </p:val>
                                        </p:tav>
                                      </p:tavLst>
                                    </p:anim>
                                    <p:anim calcmode="lin" valueType="num">
                                      <p:cBhvr>
                                        <p:cTn id="121" dur="2000" fill="hold"/>
                                        <p:tgtEl>
                                          <p:spTgt spid="45"/>
                                        </p:tgtEl>
                                        <p:attrNameLst>
                                          <p:attrName>ppt_x</p:attrName>
                                        </p:attrNameLst>
                                      </p:cBhvr>
                                      <p:tavLst>
                                        <p:tav tm="0" fmla="#ppt_x+(cos(-2*pi*(1-$))*-#ppt_x-sin(-2*pi*(1-$))*(1-#ppt_y))*(1-$)">
                                          <p:val>
                                            <p:fltVal val="0"/>
                                          </p:val>
                                        </p:tav>
                                        <p:tav tm="100000">
                                          <p:val>
                                            <p:fltVal val="1"/>
                                          </p:val>
                                        </p:tav>
                                      </p:tavLst>
                                    </p:anim>
                                    <p:anim calcmode="lin" valueType="num">
                                      <p:cBhvr>
                                        <p:cTn id="122" dur="2000" fill="hold"/>
                                        <p:tgtEl>
                                          <p:spTgt spid="45"/>
                                        </p:tgtEl>
                                        <p:attrNameLst>
                                          <p:attrName>ppt_y</p:attrName>
                                        </p:attrNameLst>
                                      </p:cBhvr>
                                      <p:tavLst>
                                        <p:tav tm="0" fmla="#ppt_y+(sin(-2*pi*(1-$))*-#ppt_x+cos(-2*pi*(1-$))*(1-#ppt_y))*(1-$)">
                                          <p:val>
                                            <p:fltVal val="0"/>
                                          </p:val>
                                        </p:tav>
                                        <p:tav tm="100000">
                                          <p:val>
                                            <p:fltVal val="1"/>
                                          </p:val>
                                        </p:tav>
                                      </p:tavLst>
                                    </p:anim>
                                  </p:childTnLst>
                                </p:cTn>
                              </p:par>
                            </p:childTnLst>
                          </p:cTn>
                        </p:par>
                        <p:par>
                          <p:cTn id="123" fill="hold">
                            <p:stCondLst>
                              <p:cond delay="8000"/>
                            </p:stCondLst>
                            <p:childTnLst>
                              <p:par>
                                <p:cTn id="124" presetID="15" presetClass="entr" presetSubtype="0" fill="hold" nodeType="afterEffect">
                                  <p:stCondLst>
                                    <p:cond delay="0"/>
                                  </p:stCondLst>
                                  <p:childTnLst>
                                    <p:set>
                                      <p:cBhvr>
                                        <p:cTn id="125" dur="1" fill="hold">
                                          <p:stCondLst>
                                            <p:cond delay="0"/>
                                          </p:stCondLst>
                                        </p:cTn>
                                        <p:tgtEl>
                                          <p:spTgt spid="46"/>
                                        </p:tgtEl>
                                        <p:attrNameLst>
                                          <p:attrName>style.visibility</p:attrName>
                                        </p:attrNameLst>
                                      </p:cBhvr>
                                      <p:to>
                                        <p:strVal val="visible"/>
                                      </p:to>
                                    </p:set>
                                    <p:anim calcmode="lin" valueType="num">
                                      <p:cBhvr>
                                        <p:cTn id="126" dur="2000" fill="hold"/>
                                        <p:tgtEl>
                                          <p:spTgt spid="46"/>
                                        </p:tgtEl>
                                        <p:attrNameLst>
                                          <p:attrName>ppt_w</p:attrName>
                                        </p:attrNameLst>
                                      </p:cBhvr>
                                      <p:tavLst>
                                        <p:tav tm="0">
                                          <p:val>
                                            <p:fltVal val="0"/>
                                          </p:val>
                                        </p:tav>
                                        <p:tav tm="100000">
                                          <p:val>
                                            <p:strVal val="#ppt_w"/>
                                          </p:val>
                                        </p:tav>
                                      </p:tavLst>
                                    </p:anim>
                                    <p:anim calcmode="lin" valueType="num">
                                      <p:cBhvr>
                                        <p:cTn id="127" dur="2000" fill="hold"/>
                                        <p:tgtEl>
                                          <p:spTgt spid="46"/>
                                        </p:tgtEl>
                                        <p:attrNameLst>
                                          <p:attrName>ppt_h</p:attrName>
                                        </p:attrNameLst>
                                      </p:cBhvr>
                                      <p:tavLst>
                                        <p:tav tm="0">
                                          <p:val>
                                            <p:fltVal val="0"/>
                                          </p:val>
                                        </p:tav>
                                        <p:tav tm="100000">
                                          <p:val>
                                            <p:strVal val="#ppt_h"/>
                                          </p:val>
                                        </p:tav>
                                      </p:tavLst>
                                    </p:anim>
                                    <p:anim calcmode="lin" valueType="num">
                                      <p:cBhvr>
                                        <p:cTn id="128" dur="2000" fill="hold"/>
                                        <p:tgtEl>
                                          <p:spTgt spid="46"/>
                                        </p:tgtEl>
                                        <p:attrNameLst>
                                          <p:attrName>ppt_x</p:attrName>
                                        </p:attrNameLst>
                                      </p:cBhvr>
                                      <p:tavLst>
                                        <p:tav tm="0" fmla="#ppt_x+(cos(-2*pi*(1-$))*-#ppt_x-sin(-2*pi*(1-$))*(1-#ppt_y))*(1-$)">
                                          <p:val>
                                            <p:fltVal val="0"/>
                                          </p:val>
                                        </p:tav>
                                        <p:tav tm="100000">
                                          <p:val>
                                            <p:fltVal val="1"/>
                                          </p:val>
                                        </p:tav>
                                      </p:tavLst>
                                    </p:anim>
                                    <p:anim calcmode="lin" valueType="num">
                                      <p:cBhvr>
                                        <p:cTn id="129" dur="2000" fill="hold"/>
                                        <p:tgtEl>
                                          <p:spTgt spid="46"/>
                                        </p:tgtEl>
                                        <p:attrNameLst>
                                          <p:attrName>ppt_y</p:attrName>
                                        </p:attrNameLst>
                                      </p:cBhvr>
                                      <p:tavLst>
                                        <p:tav tm="0" fmla="#ppt_y+(sin(-2*pi*(1-$))*-#ppt_x+cos(-2*pi*(1-$))*(1-#ppt_y))*(1-$)">
                                          <p:val>
                                            <p:fltVal val="0"/>
                                          </p:val>
                                        </p:tav>
                                        <p:tav tm="100000">
                                          <p:val>
                                            <p:fltVal val="1"/>
                                          </p:val>
                                        </p:tav>
                                      </p:tavLst>
                                    </p:anim>
                                  </p:childTnLst>
                                </p:cTn>
                              </p:par>
                            </p:childTnLst>
                          </p:cTn>
                        </p:par>
                        <p:par>
                          <p:cTn id="130" fill="hold">
                            <p:stCondLst>
                              <p:cond delay="10000"/>
                            </p:stCondLst>
                            <p:childTnLst>
                              <p:par>
                                <p:cTn id="131" presetID="15" presetClass="entr" presetSubtype="0" fill="hold" nodeType="afterEffect">
                                  <p:stCondLst>
                                    <p:cond delay="0"/>
                                  </p:stCondLst>
                                  <p:childTnLst>
                                    <p:set>
                                      <p:cBhvr>
                                        <p:cTn id="132" dur="1" fill="hold">
                                          <p:stCondLst>
                                            <p:cond delay="0"/>
                                          </p:stCondLst>
                                        </p:cTn>
                                        <p:tgtEl>
                                          <p:spTgt spid="47"/>
                                        </p:tgtEl>
                                        <p:attrNameLst>
                                          <p:attrName>style.visibility</p:attrName>
                                        </p:attrNameLst>
                                      </p:cBhvr>
                                      <p:to>
                                        <p:strVal val="visible"/>
                                      </p:to>
                                    </p:set>
                                    <p:anim calcmode="lin" valueType="num">
                                      <p:cBhvr>
                                        <p:cTn id="133" dur="2000" fill="hold"/>
                                        <p:tgtEl>
                                          <p:spTgt spid="47"/>
                                        </p:tgtEl>
                                        <p:attrNameLst>
                                          <p:attrName>ppt_w</p:attrName>
                                        </p:attrNameLst>
                                      </p:cBhvr>
                                      <p:tavLst>
                                        <p:tav tm="0">
                                          <p:val>
                                            <p:fltVal val="0"/>
                                          </p:val>
                                        </p:tav>
                                        <p:tav tm="100000">
                                          <p:val>
                                            <p:strVal val="#ppt_w"/>
                                          </p:val>
                                        </p:tav>
                                      </p:tavLst>
                                    </p:anim>
                                    <p:anim calcmode="lin" valueType="num">
                                      <p:cBhvr>
                                        <p:cTn id="134" dur="2000" fill="hold"/>
                                        <p:tgtEl>
                                          <p:spTgt spid="47"/>
                                        </p:tgtEl>
                                        <p:attrNameLst>
                                          <p:attrName>ppt_h</p:attrName>
                                        </p:attrNameLst>
                                      </p:cBhvr>
                                      <p:tavLst>
                                        <p:tav tm="0">
                                          <p:val>
                                            <p:fltVal val="0"/>
                                          </p:val>
                                        </p:tav>
                                        <p:tav tm="100000">
                                          <p:val>
                                            <p:strVal val="#ppt_h"/>
                                          </p:val>
                                        </p:tav>
                                      </p:tavLst>
                                    </p:anim>
                                    <p:anim calcmode="lin" valueType="num">
                                      <p:cBhvr>
                                        <p:cTn id="135" dur="2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36" dur="2000" fill="hold"/>
                                        <p:tgtEl>
                                          <p:spTgt spid="47"/>
                                        </p:tgtEl>
                                        <p:attrNameLst>
                                          <p:attrName>ppt_y</p:attrName>
                                        </p:attrNameLst>
                                      </p:cBhvr>
                                      <p:tavLst>
                                        <p:tav tm="0" fmla="#ppt_y+(sin(-2*pi*(1-$))*-#ppt_x+cos(-2*pi*(1-$))*(1-#ppt_y))*(1-$)">
                                          <p:val>
                                            <p:fltVal val="0"/>
                                          </p:val>
                                        </p:tav>
                                        <p:tav tm="100000">
                                          <p:val>
                                            <p:fltVal val="1"/>
                                          </p:val>
                                        </p:tav>
                                      </p:tavLst>
                                    </p:anim>
                                  </p:childTnLst>
                                </p:cTn>
                              </p:par>
                            </p:childTnLst>
                          </p:cTn>
                        </p:par>
                        <p:par>
                          <p:cTn id="137" fill="hold">
                            <p:stCondLst>
                              <p:cond delay="12000"/>
                            </p:stCondLst>
                            <p:childTnLst>
                              <p:par>
                                <p:cTn id="138" presetID="15" presetClass="entr" presetSubtype="0" fill="hold" nodeType="afterEffect">
                                  <p:stCondLst>
                                    <p:cond delay="0"/>
                                  </p:stCondLst>
                                  <p:childTnLst>
                                    <p:set>
                                      <p:cBhvr>
                                        <p:cTn id="139" dur="1" fill="hold">
                                          <p:stCondLst>
                                            <p:cond delay="0"/>
                                          </p:stCondLst>
                                        </p:cTn>
                                        <p:tgtEl>
                                          <p:spTgt spid="48"/>
                                        </p:tgtEl>
                                        <p:attrNameLst>
                                          <p:attrName>style.visibility</p:attrName>
                                        </p:attrNameLst>
                                      </p:cBhvr>
                                      <p:to>
                                        <p:strVal val="visible"/>
                                      </p:to>
                                    </p:set>
                                    <p:anim calcmode="lin" valueType="num">
                                      <p:cBhvr>
                                        <p:cTn id="140" dur="2000" fill="hold"/>
                                        <p:tgtEl>
                                          <p:spTgt spid="48"/>
                                        </p:tgtEl>
                                        <p:attrNameLst>
                                          <p:attrName>ppt_w</p:attrName>
                                        </p:attrNameLst>
                                      </p:cBhvr>
                                      <p:tavLst>
                                        <p:tav tm="0">
                                          <p:val>
                                            <p:fltVal val="0"/>
                                          </p:val>
                                        </p:tav>
                                        <p:tav tm="100000">
                                          <p:val>
                                            <p:strVal val="#ppt_w"/>
                                          </p:val>
                                        </p:tav>
                                      </p:tavLst>
                                    </p:anim>
                                    <p:anim calcmode="lin" valueType="num">
                                      <p:cBhvr>
                                        <p:cTn id="141" dur="2000" fill="hold"/>
                                        <p:tgtEl>
                                          <p:spTgt spid="48"/>
                                        </p:tgtEl>
                                        <p:attrNameLst>
                                          <p:attrName>ppt_h</p:attrName>
                                        </p:attrNameLst>
                                      </p:cBhvr>
                                      <p:tavLst>
                                        <p:tav tm="0">
                                          <p:val>
                                            <p:fltVal val="0"/>
                                          </p:val>
                                        </p:tav>
                                        <p:tav tm="100000">
                                          <p:val>
                                            <p:strVal val="#ppt_h"/>
                                          </p:val>
                                        </p:tav>
                                      </p:tavLst>
                                    </p:anim>
                                    <p:anim calcmode="lin" valueType="num">
                                      <p:cBhvr>
                                        <p:cTn id="142" dur="2000" fill="hold"/>
                                        <p:tgtEl>
                                          <p:spTgt spid="48"/>
                                        </p:tgtEl>
                                        <p:attrNameLst>
                                          <p:attrName>ppt_x</p:attrName>
                                        </p:attrNameLst>
                                      </p:cBhvr>
                                      <p:tavLst>
                                        <p:tav tm="0" fmla="#ppt_x+(cos(-2*pi*(1-$))*-#ppt_x-sin(-2*pi*(1-$))*(1-#ppt_y))*(1-$)">
                                          <p:val>
                                            <p:fltVal val="0"/>
                                          </p:val>
                                        </p:tav>
                                        <p:tav tm="100000">
                                          <p:val>
                                            <p:fltVal val="1"/>
                                          </p:val>
                                        </p:tav>
                                      </p:tavLst>
                                    </p:anim>
                                    <p:anim calcmode="lin" valueType="num">
                                      <p:cBhvr>
                                        <p:cTn id="143" dur="2000" fill="hold"/>
                                        <p:tgtEl>
                                          <p:spTgt spid="48"/>
                                        </p:tgtEl>
                                        <p:attrNameLst>
                                          <p:attrName>ppt_y</p:attrName>
                                        </p:attrNameLst>
                                      </p:cBhvr>
                                      <p:tavLst>
                                        <p:tav tm="0" fmla="#ppt_y+(sin(-2*pi*(1-$))*-#ppt_x+cos(-2*pi*(1-$))*(1-#ppt_y))*(1-$)">
                                          <p:val>
                                            <p:fltVal val="0"/>
                                          </p:val>
                                        </p:tav>
                                        <p:tav tm="100000">
                                          <p:val>
                                            <p:fltVal val="1"/>
                                          </p:val>
                                        </p:tav>
                                      </p:tavLst>
                                    </p:anim>
                                  </p:childTnLst>
                                </p:cTn>
                              </p:par>
                            </p:childTnLst>
                          </p:cTn>
                        </p:par>
                        <p:par>
                          <p:cTn id="144" fill="hold">
                            <p:stCondLst>
                              <p:cond delay="14000"/>
                            </p:stCondLst>
                            <p:childTnLst>
                              <p:par>
                                <p:cTn id="145" presetID="15" presetClass="entr" presetSubtype="0" fill="hold" nodeType="afterEffect">
                                  <p:stCondLst>
                                    <p:cond delay="0"/>
                                  </p:stCondLst>
                                  <p:childTnLst>
                                    <p:set>
                                      <p:cBhvr>
                                        <p:cTn id="146" dur="1" fill="hold">
                                          <p:stCondLst>
                                            <p:cond delay="0"/>
                                          </p:stCondLst>
                                        </p:cTn>
                                        <p:tgtEl>
                                          <p:spTgt spid="49"/>
                                        </p:tgtEl>
                                        <p:attrNameLst>
                                          <p:attrName>style.visibility</p:attrName>
                                        </p:attrNameLst>
                                      </p:cBhvr>
                                      <p:to>
                                        <p:strVal val="visible"/>
                                      </p:to>
                                    </p:set>
                                    <p:anim calcmode="lin" valueType="num">
                                      <p:cBhvr>
                                        <p:cTn id="147" dur="2000" fill="hold"/>
                                        <p:tgtEl>
                                          <p:spTgt spid="49"/>
                                        </p:tgtEl>
                                        <p:attrNameLst>
                                          <p:attrName>ppt_w</p:attrName>
                                        </p:attrNameLst>
                                      </p:cBhvr>
                                      <p:tavLst>
                                        <p:tav tm="0">
                                          <p:val>
                                            <p:fltVal val="0"/>
                                          </p:val>
                                        </p:tav>
                                        <p:tav tm="100000">
                                          <p:val>
                                            <p:strVal val="#ppt_w"/>
                                          </p:val>
                                        </p:tav>
                                      </p:tavLst>
                                    </p:anim>
                                    <p:anim calcmode="lin" valueType="num">
                                      <p:cBhvr>
                                        <p:cTn id="148" dur="2000" fill="hold"/>
                                        <p:tgtEl>
                                          <p:spTgt spid="49"/>
                                        </p:tgtEl>
                                        <p:attrNameLst>
                                          <p:attrName>ppt_h</p:attrName>
                                        </p:attrNameLst>
                                      </p:cBhvr>
                                      <p:tavLst>
                                        <p:tav tm="0">
                                          <p:val>
                                            <p:fltVal val="0"/>
                                          </p:val>
                                        </p:tav>
                                        <p:tav tm="100000">
                                          <p:val>
                                            <p:strVal val="#ppt_h"/>
                                          </p:val>
                                        </p:tav>
                                      </p:tavLst>
                                    </p:anim>
                                    <p:anim calcmode="lin" valueType="num">
                                      <p:cBhvr>
                                        <p:cTn id="149" dur="2000" fill="hold"/>
                                        <p:tgtEl>
                                          <p:spTgt spid="49"/>
                                        </p:tgtEl>
                                        <p:attrNameLst>
                                          <p:attrName>ppt_x</p:attrName>
                                        </p:attrNameLst>
                                      </p:cBhvr>
                                      <p:tavLst>
                                        <p:tav tm="0" fmla="#ppt_x+(cos(-2*pi*(1-$))*-#ppt_x-sin(-2*pi*(1-$))*(1-#ppt_y))*(1-$)">
                                          <p:val>
                                            <p:fltVal val="0"/>
                                          </p:val>
                                        </p:tav>
                                        <p:tav tm="100000">
                                          <p:val>
                                            <p:fltVal val="1"/>
                                          </p:val>
                                        </p:tav>
                                      </p:tavLst>
                                    </p:anim>
                                    <p:anim calcmode="lin" valueType="num">
                                      <p:cBhvr>
                                        <p:cTn id="150" dur="2000" fill="hold"/>
                                        <p:tgtEl>
                                          <p:spTgt spid="49"/>
                                        </p:tgtEl>
                                        <p:attrNameLst>
                                          <p:attrName>ppt_y</p:attrName>
                                        </p:attrNameLst>
                                      </p:cBhvr>
                                      <p:tavLst>
                                        <p:tav tm="0" fmla="#ppt_y+(sin(-2*pi*(1-$))*-#ppt_x+cos(-2*pi*(1-$))*(1-#ppt_y))*(1-$)">
                                          <p:val>
                                            <p:fltVal val="0"/>
                                          </p:val>
                                        </p:tav>
                                        <p:tav tm="100000">
                                          <p:val>
                                            <p:fltVal val="1"/>
                                          </p:val>
                                        </p:tav>
                                      </p:tavLst>
                                    </p:anim>
                                  </p:childTnLst>
                                </p:cTn>
                              </p:par>
                            </p:childTnLst>
                          </p:cTn>
                        </p:par>
                        <p:par>
                          <p:cTn id="151" fill="hold">
                            <p:stCondLst>
                              <p:cond delay="16000"/>
                            </p:stCondLst>
                            <p:childTnLst>
                              <p:par>
                                <p:cTn id="152" presetID="15" presetClass="entr" presetSubtype="0" fill="hold" nodeType="afterEffect">
                                  <p:stCondLst>
                                    <p:cond delay="0"/>
                                  </p:stCondLst>
                                  <p:childTnLst>
                                    <p:set>
                                      <p:cBhvr>
                                        <p:cTn id="153" dur="1" fill="hold">
                                          <p:stCondLst>
                                            <p:cond delay="0"/>
                                          </p:stCondLst>
                                        </p:cTn>
                                        <p:tgtEl>
                                          <p:spTgt spid="51"/>
                                        </p:tgtEl>
                                        <p:attrNameLst>
                                          <p:attrName>style.visibility</p:attrName>
                                        </p:attrNameLst>
                                      </p:cBhvr>
                                      <p:to>
                                        <p:strVal val="visible"/>
                                      </p:to>
                                    </p:set>
                                    <p:anim calcmode="lin" valueType="num">
                                      <p:cBhvr>
                                        <p:cTn id="154" dur="2000" fill="hold"/>
                                        <p:tgtEl>
                                          <p:spTgt spid="51"/>
                                        </p:tgtEl>
                                        <p:attrNameLst>
                                          <p:attrName>ppt_w</p:attrName>
                                        </p:attrNameLst>
                                      </p:cBhvr>
                                      <p:tavLst>
                                        <p:tav tm="0">
                                          <p:val>
                                            <p:fltVal val="0"/>
                                          </p:val>
                                        </p:tav>
                                        <p:tav tm="100000">
                                          <p:val>
                                            <p:strVal val="#ppt_w"/>
                                          </p:val>
                                        </p:tav>
                                      </p:tavLst>
                                    </p:anim>
                                    <p:anim calcmode="lin" valueType="num">
                                      <p:cBhvr>
                                        <p:cTn id="155" dur="2000" fill="hold"/>
                                        <p:tgtEl>
                                          <p:spTgt spid="51"/>
                                        </p:tgtEl>
                                        <p:attrNameLst>
                                          <p:attrName>ppt_h</p:attrName>
                                        </p:attrNameLst>
                                      </p:cBhvr>
                                      <p:tavLst>
                                        <p:tav tm="0">
                                          <p:val>
                                            <p:fltVal val="0"/>
                                          </p:val>
                                        </p:tav>
                                        <p:tav tm="100000">
                                          <p:val>
                                            <p:strVal val="#ppt_h"/>
                                          </p:val>
                                        </p:tav>
                                      </p:tavLst>
                                    </p:anim>
                                    <p:anim calcmode="lin" valueType="num">
                                      <p:cBhvr>
                                        <p:cTn id="156" dur="2000" fill="hold"/>
                                        <p:tgtEl>
                                          <p:spTgt spid="51"/>
                                        </p:tgtEl>
                                        <p:attrNameLst>
                                          <p:attrName>ppt_x</p:attrName>
                                        </p:attrNameLst>
                                      </p:cBhvr>
                                      <p:tavLst>
                                        <p:tav tm="0" fmla="#ppt_x+(cos(-2*pi*(1-$))*-#ppt_x-sin(-2*pi*(1-$))*(1-#ppt_y))*(1-$)">
                                          <p:val>
                                            <p:fltVal val="0"/>
                                          </p:val>
                                        </p:tav>
                                        <p:tav tm="100000">
                                          <p:val>
                                            <p:fltVal val="1"/>
                                          </p:val>
                                        </p:tav>
                                      </p:tavLst>
                                    </p:anim>
                                    <p:anim calcmode="lin" valueType="num">
                                      <p:cBhvr>
                                        <p:cTn id="157" dur="2000" fill="hold"/>
                                        <p:tgtEl>
                                          <p:spTgt spid="51"/>
                                        </p:tgtEl>
                                        <p:attrNameLst>
                                          <p:attrName>ppt_y</p:attrName>
                                        </p:attrNameLst>
                                      </p:cBhvr>
                                      <p:tavLst>
                                        <p:tav tm="0" fmla="#ppt_y+(sin(-2*pi*(1-$))*-#ppt_x+cos(-2*pi*(1-$))*(1-#ppt_y))*(1-$)">
                                          <p:val>
                                            <p:fltVal val="0"/>
                                          </p:val>
                                        </p:tav>
                                        <p:tav tm="100000">
                                          <p:val>
                                            <p:fltVal val="1"/>
                                          </p:val>
                                        </p:tav>
                                      </p:tavLst>
                                    </p:anim>
                                  </p:childTnLst>
                                </p:cTn>
                              </p:par>
                            </p:childTnLst>
                          </p:cTn>
                        </p:par>
                        <p:par>
                          <p:cTn id="158" fill="hold">
                            <p:stCondLst>
                              <p:cond delay="18000"/>
                            </p:stCondLst>
                            <p:childTnLst>
                              <p:par>
                                <p:cTn id="159" presetID="15" presetClass="entr" presetSubtype="0" fill="hold" nodeType="afterEffect">
                                  <p:stCondLst>
                                    <p:cond delay="0"/>
                                  </p:stCondLst>
                                  <p:childTnLst>
                                    <p:set>
                                      <p:cBhvr>
                                        <p:cTn id="160" dur="1" fill="hold">
                                          <p:stCondLst>
                                            <p:cond delay="0"/>
                                          </p:stCondLst>
                                        </p:cTn>
                                        <p:tgtEl>
                                          <p:spTgt spid="50"/>
                                        </p:tgtEl>
                                        <p:attrNameLst>
                                          <p:attrName>style.visibility</p:attrName>
                                        </p:attrNameLst>
                                      </p:cBhvr>
                                      <p:to>
                                        <p:strVal val="visible"/>
                                      </p:to>
                                    </p:set>
                                    <p:anim calcmode="lin" valueType="num">
                                      <p:cBhvr>
                                        <p:cTn id="161" dur="2000" fill="hold"/>
                                        <p:tgtEl>
                                          <p:spTgt spid="50"/>
                                        </p:tgtEl>
                                        <p:attrNameLst>
                                          <p:attrName>ppt_w</p:attrName>
                                        </p:attrNameLst>
                                      </p:cBhvr>
                                      <p:tavLst>
                                        <p:tav tm="0">
                                          <p:val>
                                            <p:fltVal val="0"/>
                                          </p:val>
                                        </p:tav>
                                        <p:tav tm="100000">
                                          <p:val>
                                            <p:strVal val="#ppt_w"/>
                                          </p:val>
                                        </p:tav>
                                      </p:tavLst>
                                    </p:anim>
                                    <p:anim calcmode="lin" valueType="num">
                                      <p:cBhvr>
                                        <p:cTn id="162" dur="2000" fill="hold"/>
                                        <p:tgtEl>
                                          <p:spTgt spid="50"/>
                                        </p:tgtEl>
                                        <p:attrNameLst>
                                          <p:attrName>ppt_h</p:attrName>
                                        </p:attrNameLst>
                                      </p:cBhvr>
                                      <p:tavLst>
                                        <p:tav tm="0">
                                          <p:val>
                                            <p:fltVal val="0"/>
                                          </p:val>
                                        </p:tav>
                                        <p:tav tm="100000">
                                          <p:val>
                                            <p:strVal val="#ppt_h"/>
                                          </p:val>
                                        </p:tav>
                                      </p:tavLst>
                                    </p:anim>
                                    <p:anim calcmode="lin" valueType="num">
                                      <p:cBhvr>
                                        <p:cTn id="163" dur="2000" fill="hold"/>
                                        <p:tgtEl>
                                          <p:spTgt spid="50"/>
                                        </p:tgtEl>
                                        <p:attrNameLst>
                                          <p:attrName>ppt_x</p:attrName>
                                        </p:attrNameLst>
                                      </p:cBhvr>
                                      <p:tavLst>
                                        <p:tav tm="0" fmla="#ppt_x+(cos(-2*pi*(1-$))*-#ppt_x-sin(-2*pi*(1-$))*(1-#ppt_y))*(1-$)">
                                          <p:val>
                                            <p:fltVal val="0"/>
                                          </p:val>
                                        </p:tav>
                                        <p:tav tm="100000">
                                          <p:val>
                                            <p:fltVal val="1"/>
                                          </p:val>
                                        </p:tav>
                                      </p:tavLst>
                                    </p:anim>
                                    <p:anim calcmode="lin" valueType="num">
                                      <p:cBhvr>
                                        <p:cTn id="164" dur="2000" fill="hold"/>
                                        <p:tgtEl>
                                          <p:spTgt spid="50"/>
                                        </p:tgtEl>
                                        <p:attrNameLst>
                                          <p:attrName>ppt_y</p:attrName>
                                        </p:attrNameLst>
                                      </p:cBhvr>
                                      <p:tavLst>
                                        <p:tav tm="0" fmla="#ppt_y+(sin(-2*pi*(1-$))*-#ppt_x+cos(-2*pi*(1-$))*(1-#ppt_y))*(1-$)">
                                          <p:val>
                                            <p:fltVal val="0"/>
                                          </p:val>
                                        </p:tav>
                                        <p:tav tm="100000">
                                          <p:val>
                                            <p:fltVal val="1"/>
                                          </p:val>
                                        </p:tav>
                                      </p:tavLst>
                                    </p:anim>
                                  </p:childTnLst>
                                </p:cTn>
                              </p:par>
                            </p:childTnLst>
                          </p:cTn>
                        </p:par>
                        <p:par>
                          <p:cTn id="165" fill="hold">
                            <p:stCondLst>
                              <p:cond delay="20000"/>
                            </p:stCondLst>
                            <p:childTnLst>
                              <p:par>
                                <p:cTn id="166" presetID="29" presetClass="entr" presetSubtype="0" fill="hold" nodeType="afterEffect">
                                  <p:stCondLst>
                                    <p:cond delay="0"/>
                                  </p:stCondLst>
                                  <p:childTnLst>
                                    <p:set>
                                      <p:cBhvr>
                                        <p:cTn id="167" dur="1" fill="hold">
                                          <p:stCondLst>
                                            <p:cond delay="0"/>
                                          </p:stCondLst>
                                        </p:cTn>
                                        <p:tgtEl>
                                          <p:spTgt spid="55298"/>
                                        </p:tgtEl>
                                        <p:attrNameLst>
                                          <p:attrName>style.visibility</p:attrName>
                                        </p:attrNameLst>
                                      </p:cBhvr>
                                      <p:to>
                                        <p:strVal val="visible"/>
                                      </p:to>
                                    </p:set>
                                    <p:anim calcmode="lin" valueType="num">
                                      <p:cBhvr>
                                        <p:cTn id="168" dur="2000" fill="hold"/>
                                        <p:tgtEl>
                                          <p:spTgt spid="55298"/>
                                        </p:tgtEl>
                                        <p:attrNameLst>
                                          <p:attrName>ppt_x</p:attrName>
                                        </p:attrNameLst>
                                      </p:cBhvr>
                                      <p:tavLst>
                                        <p:tav tm="0">
                                          <p:val>
                                            <p:strVal val="#ppt_x-.2"/>
                                          </p:val>
                                        </p:tav>
                                        <p:tav tm="100000">
                                          <p:val>
                                            <p:strVal val="#ppt_x"/>
                                          </p:val>
                                        </p:tav>
                                      </p:tavLst>
                                    </p:anim>
                                    <p:anim calcmode="lin" valueType="num">
                                      <p:cBhvr>
                                        <p:cTn id="169" dur="2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170" dur="2000"/>
                                        <p:tgtEl>
                                          <p:spTgt spid="55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611"/>
            </a:avLst>
          </a:prstGeom>
          <a:blipFill dpi="0" rotWithShape="1">
            <a:blip r:embed="rId2">
              <a:duotone>
                <a:prstClr val="black"/>
                <a:srgbClr val="CE32CE">
                  <a:tint val="45000"/>
                  <a:satMod val="400000"/>
                </a:srgbClr>
              </a:duotone>
              <a:lum contrast="4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596" y="285728"/>
            <a:ext cx="8358246" cy="6215106"/>
          </a:xfrm>
          <a:prstGeom prst="rect">
            <a:avLst/>
          </a:prstGeom>
          <a:solidFill>
            <a:srgbClr val="831F83"/>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071538" y="1214422"/>
            <a:ext cx="6929486" cy="5293757"/>
          </a:xfrm>
          <a:prstGeom prst="rect">
            <a:avLst/>
          </a:prstGeom>
          <a:noFill/>
        </p:spPr>
        <p:txBody>
          <a:bodyPr wrap="square" rtlCol="0">
            <a:spAutoFit/>
          </a:bodyPr>
          <a:lstStyle/>
          <a:p>
            <a:pPr algn="ctr"/>
            <a:r>
              <a:rPr lang="es-ES" sz="1600" dirty="0" smtClean="0">
                <a:effectLst>
                  <a:outerShdw blurRad="38100" dist="38100" dir="2700000" algn="tl">
                    <a:srgbClr val="000000">
                      <a:alpha val="43137"/>
                    </a:srgbClr>
                  </a:outerShdw>
                </a:effectLst>
                <a:latin typeface="Arial" pitchFamily="34" charset="0"/>
                <a:cs typeface="Arial" pitchFamily="34" charset="0"/>
              </a:rPr>
              <a:t>Cuenta </a:t>
            </a:r>
            <a:r>
              <a:rPr lang="es-ES" sz="1600" dirty="0" smtClean="0">
                <a:effectLst>
                  <a:outerShdw blurRad="38100" dist="38100" dir="2700000" algn="tl">
                    <a:srgbClr val="000000">
                      <a:alpha val="43137"/>
                    </a:srgbClr>
                  </a:outerShdw>
                </a:effectLst>
                <a:latin typeface="Arial" pitchFamily="34" charset="0"/>
                <a:cs typeface="Arial" pitchFamily="34" charset="0"/>
              </a:rPr>
              <a:t>una leyenda guaraní, que la muerte no es el final de la vida, pues el hombre, al morir, abandona el cuerpo en la Tierra pero el alma continúa su existencia. </a:t>
            </a:r>
            <a:br>
              <a:rPr lang="es-ES" sz="1600" dirty="0" smtClean="0">
                <a:effectLst>
                  <a:outerShdw blurRad="38100" dist="38100" dir="2700000" algn="tl">
                    <a:srgbClr val="000000">
                      <a:alpha val="43137"/>
                    </a:srgbClr>
                  </a:outerShdw>
                </a:effectLst>
                <a:latin typeface="Arial" pitchFamily="34" charset="0"/>
                <a:cs typeface="Arial" pitchFamily="34" charset="0"/>
              </a:rPr>
            </a:br>
            <a:r>
              <a:rPr lang="es-ES" sz="1600" dirty="0" smtClean="0">
                <a:effectLst>
                  <a:outerShdw blurRad="38100" dist="38100" dir="2700000" algn="tl">
                    <a:srgbClr val="000000">
                      <a:alpha val="43137"/>
                    </a:srgbClr>
                  </a:outerShdw>
                </a:effectLst>
                <a:latin typeface="Arial" pitchFamily="34" charset="0"/>
                <a:cs typeface="Arial" pitchFamily="34" charset="0"/>
              </a:rPr>
              <a:t>La </a:t>
            </a:r>
            <a:r>
              <a:rPr lang="es-ES" sz="1600" dirty="0" smtClean="0">
                <a:effectLst>
                  <a:outerShdw blurRad="38100" dist="38100" dir="2700000" algn="tl">
                    <a:srgbClr val="000000">
                      <a:alpha val="43137"/>
                    </a:srgbClr>
                  </a:outerShdw>
                </a:effectLst>
                <a:latin typeface="Arial" pitchFamily="34" charset="0"/>
                <a:cs typeface="Arial" pitchFamily="34" charset="0"/>
              </a:rPr>
              <a:t>leyenda dice que se desprende el alma y vuela a ocultarse en una flor a la espera de un mágico ser. </a:t>
            </a:r>
            <a:br>
              <a:rPr lang="es-ES" sz="1600" dirty="0" smtClean="0">
                <a:effectLst>
                  <a:outerShdw blurRad="38100" dist="38100" dir="2700000" algn="tl">
                    <a:srgbClr val="000000">
                      <a:alpha val="43137"/>
                    </a:srgbClr>
                  </a:outerShdw>
                </a:effectLst>
                <a:latin typeface="Arial" pitchFamily="34" charset="0"/>
                <a:cs typeface="Arial" pitchFamily="34" charset="0"/>
              </a:rPr>
            </a:br>
            <a:r>
              <a:rPr lang="es-ES" sz="1600" dirty="0" smtClean="0">
                <a:effectLst>
                  <a:outerShdw blurRad="38100" dist="38100" dir="2700000" algn="tl">
                    <a:srgbClr val="000000">
                      <a:alpha val="43137"/>
                    </a:srgbClr>
                  </a:outerShdw>
                </a:effectLst>
                <a:latin typeface="Arial" pitchFamily="34" charset="0"/>
                <a:cs typeface="Arial" pitchFamily="34" charset="0"/>
              </a:rPr>
              <a:t>Entonces</a:t>
            </a:r>
            <a:r>
              <a:rPr lang="es-ES" sz="1600" dirty="0" smtClean="0">
                <a:effectLst>
                  <a:outerShdw blurRad="38100" dist="38100" dir="2700000" algn="tl">
                    <a:srgbClr val="000000">
                      <a:alpha val="43137"/>
                    </a:srgbClr>
                  </a:outerShdw>
                </a:effectLst>
                <a:latin typeface="Arial" pitchFamily="34" charset="0"/>
                <a:cs typeface="Arial" pitchFamily="34" charset="0"/>
              </a:rPr>
              <a:t>, es cuando aparece el "</a:t>
            </a:r>
            <a:r>
              <a:rPr lang="es-ES" sz="1600" dirty="0" err="1" smtClean="0">
                <a:effectLst>
                  <a:outerShdw blurRad="38100" dist="38100" dir="2700000" algn="tl">
                    <a:srgbClr val="000000">
                      <a:alpha val="43137"/>
                    </a:srgbClr>
                  </a:outerShdw>
                </a:effectLst>
                <a:latin typeface="Arial" pitchFamily="34" charset="0"/>
                <a:cs typeface="Arial" pitchFamily="34" charset="0"/>
              </a:rPr>
              <a:t>mainimbú</a:t>
            </a:r>
            <a:r>
              <a:rPr lang="es-ES" sz="1600" dirty="0" smtClean="0">
                <a:effectLst>
                  <a:outerShdw blurRad="38100" dist="38100" dir="2700000" algn="tl">
                    <a:srgbClr val="000000">
                      <a:alpha val="43137"/>
                    </a:srgbClr>
                  </a:outerShdw>
                </a:effectLst>
                <a:latin typeface="Arial" pitchFamily="34" charset="0"/>
                <a:cs typeface="Arial" pitchFamily="34" charset="0"/>
              </a:rPr>
              <a:t>" (nombre guaraní del picaflor) y recoge las almas desde las flores, para guiarlas amorosamente al Paraíso. Esta es la razón de que vuele de flor en flor. </a:t>
            </a:r>
            <a:br>
              <a:rPr lang="es-ES" sz="1600" dirty="0" smtClean="0">
                <a:effectLst>
                  <a:outerShdw blurRad="38100" dist="38100" dir="2700000" algn="tl">
                    <a:srgbClr val="000000">
                      <a:alpha val="43137"/>
                    </a:srgbClr>
                  </a:outerShdw>
                </a:effectLst>
                <a:latin typeface="Arial" pitchFamily="34" charset="0"/>
                <a:cs typeface="Arial" pitchFamily="34" charset="0"/>
              </a:rPr>
            </a:br>
            <a:r>
              <a:rPr lang="es-ES" sz="1600" dirty="0" smtClean="0">
                <a:effectLst>
                  <a:outerShdw blurRad="38100" dist="38100" dir="2700000" algn="tl">
                    <a:srgbClr val="000000">
                      <a:alpha val="43137"/>
                    </a:srgbClr>
                  </a:outerShdw>
                </a:effectLst>
                <a:latin typeface="Arial" pitchFamily="34" charset="0"/>
                <a:cs typeface="Arial" pitchFamily="34" charset="0"/>
              </a:rPr>
              <a:t>Antiguamente </a:t>
            </a:r>
            <a:r>
              <a:rPr lang="es-ES" sz="1600" dirty="0" smtClean="0">
                <a:effectLst>
                  <a:outerShdw blurRad="38100" dist="38100" dir="2700000" algn="tl">
                    <a:srgbClr val="000000">
                      <a:alpha val="43137"/>
                    </a:srgbClr>
                  </a:outerShdw>
                </a:effectLst>
                <a:latin typeface="Arial" pitchFamily="34" charset="0"/>
                <a:cs typeface="Arial" pitchFamily="34" charset="0"/>
              </a:rPr>
              <a:t>se creía que el colibrí provenía de un país de hadas y quien tenga hoy el placer de contemplarlo, no estará lejos de opinar lo mismo. </a:t>
            </a:r>
            <a:br>
              <a:rPr lang="es-ES" sz="1600" dirty="0" smtClean="0">
                <a:effectLst>
                  <a:outerShdw blurRad="38100" dist="38100" dir="2700000" algn="tl">
                    <a:srgbClr val="000000">
                      <a:alpha val="43137"/>
                    </a:srgbClr>
                  </a:outerShdw>
                </a:effectLst>
                <a:latin typeface="Arial" pitchFamily="34" charset="0"/>
                <a:cs typeface="Arial" pitchFamily="34" charset="0"/>
              </a:rPr>
            </a:br>
            <a:r>
              <a:rPr lang="es-ES" sz="1600" dirty="0" smtClean="0">
                <a:effectLst>
                  <a:outerShdw blurRad="38100" dist="38100" dir="2700000" algn="tl">
                    <a:srgbClr val="000000">
                      <a:alpha val="43137"/>
                    </a:srgbClr>
                  </a:outerShdw>
                </a:effectLst>
                <a:latin typeface="Arial" pitchFamily="34" charset="0"/>
                <a:cs typeface="Arial" pitchFamily="34" charset="0"/>
              </a:rPr>
              <a:t>El </a:t>
            </a:r>
            <a:r>
              <a:rPr lang="es-ES" sz="1600" dirty="0" smtClean="0">
                <a:effectLst>
                  <a:outerShdw blurRad="38100" dist="38100" dir="2700000" algn="tl">
                    <a:srgbClr val="000000">
                      <a:alpha val="43137"/>
                    </a:srgbClr>
                  </a:outerShdw>
                </a:effectLst>
                <a:latin typeface="Arial" pitchFamily="34" charset="0"/>
                <a:cs typeface="Arial" pitchFamily="34" charset="0"/>
              </a:rPr>
              <a:t>Colibrí habita en toda América pero especialmente en zonas tropicales. Hay distintas especies: el </a:t>
            </a:r>
            <a:r>
              <a:rPr lang="es-ES" sz="1600" dirty="0" err="1" smtClean="0">
                <a:effectLst>
                  <a:outerShdw blurRad="38100" dist="38100" dir="2700000" algn="tl">
                    <a:srgbClr val="000000">
                      <a:alpha val="43137"/>
                    </a:srgbClr>
                  </a:outerShdw>
                </a:effectLst>
                <a:latin typeface="Arial" pitchFamily="34" charset="0"/>
                <a:cs typeface="Arial" pitchFamily="34" charset="0"/>
              </a:rPr>
              <a:t>sunsún</a:t>
            </a:r>
            <a:r>
              <a:rPr lang="es-ES" sz="1600" dirty="0" smtClean="0">
                <a:effectLst>
                  <a:outerShdw blurRad="38100" dist="38100" dir="2700000" algn="tl">
                    <a:srgbClr val="000000">
                      <a:alpha val="43137"/>
                    </a:srgbClr>
                  </a:outerShdw>
                </a:effectLst>
                <a:latin typeface="Arial" pitchFamily="34" charset="0"/>
                <a:cs typeface="Arial" pitchFamily="34" charset="0"/>
              </a:rPr>
              <a:t> de Cuba no alcanza los 5 centímetros de longitud y es el pájaro más pequeño que se conoce. </a:t>
            </a:r>
            <a:br>
              <a:rPr lang="es-ES" sz="1600" dirty="0" smtClean="0">
                <a:effectLst>
                  <a:outerShdw blurRad="38100" dist="38100" dir="2700000" algn="tl">
                    <a:srgbClr val="000000">
                      <a:alpha val="43137"/>
                    </a:srgbClr>
                  </a:outerShdw>
                </a:effectLst>
                <a:latin typeface="Arial" pitchFamily="34" charset="0"/>
                <a:cs typeface="Arial" pitchFamily="34" charset="0"/>
              </a:rPr>
            </a:br>
            <a:r>
              <a:rPr lang="es-ES" sz="1600" dirty="0" smtClean="0">
                <a:effectLst>
                  <a:outerShdw blurRad="38100" dist="38100" dir="2700000" algn="tl">
                    <a:srgbClr val="000000">
                      <a:alpha val="43137"/>
                    </a:srgbClr>
                  </a:outerShdw>
                </a:effectLst>
                <a:latin typeface="Arial" pitchFamily="34" charset="0"/>
                <a:cs typeface="Arial" pitchFamily="34" charset="0"/>
              </a:rPr>
              <a:t>El </a:t>
            </a:r>
            <a:r>
              <a:rPr lang="es-ES" sz="1600" dirty="0" smtClean="0">
                <a:effectLst>
                  <a:outerShdw blurRad="38100" dist="38100" dir="2700000" algn="tl">
                    <a:srgbClr val="000000">
                      <a:alpha val="43137"/>
                    </a:srgbClr>
                  </a:outerShdw>
                </a:effectLst>
                <a:latin typeface="Arial" pitchFamily="34" charset="0"/>
                <a:cs typeface="Arial" pitchFamily="34" charset="0"/>
              </a:rPr>
              <a:t>nido es diminuto como su dueño: tiene el tamaño de una nuez. Cuando vuela, sus alas vibran a una velocidad increíble y es imposible distinguirlas. Mientras absorbe el néctar parece como si su cuerpo se encontrara suspendido en el aire. </a:t>
            </a:r>
            <a:br>
              <a:rPr lang="es-ES" sz="1600" dirty="0" smtClean="0">
                <a:effectLst>
                  <a:outerShdw blurRad="38100" dist="38100" dir="2700000" algn="tl">
                    <a:srgbClr val="000000">
                      <a:alpha val="43137"/>
                    </a:srgbClr>
                  </a:outerShdw>
                </a:effectLst>
                <a:latin typeface="Arial" pitchFamily="34" charset="0"/>
                <a:cs typeface="Arial" pitchFamily="34" charset="0"/>
              </a:rPr>
            </a:br>
            <a:r>
              <a:rPr lang="es-ES" sz="1600" dirty="0" smtClean="0">
                <a:effectLst>
                  <a:outerShdw blurRad="38100" dist="38100" dir="2700000" algn="tl">
                    <a:srgbClr val="000000">
                      <a:alpha val="43137"/>
                    </a:srgbClr>
                  </a:outerShdw>
                </a:effectLst>
                <a:latin typeface="Arial" pitchFamily="34" charset="0"/>
                <a:cs typeface="Arial" pitchFamily="34" charset="0"/>
              </a:rPr>
              <a:t>Si </a:t>
            </a:r>
            <a:r>
              <a:rPr lang="es-ES" sz="1600" dirty="0" smtClean="0">
                <a:effectLst>
                  <a:outerShdw blurRad="38100" dist="38100" dir="2700000" algn="tl">
                    <a:srgbClr val="000000">
                      <a:alpha val="43137"/>
                    </a:srgbClr>
                  </a:outerShdw>
                </a:effectLst>
                <a:latin typeface="Arial" pitchFamily="34" charset="0"/>
                <a:cs typeface="Arial" pitchFamily="34" charset="0"/>
              </a:rPr>
              <a:t>lo ven, pónganse contentos, porque se cuenta que cuando un picaflor o colibrí se acerca a una casa, es señal de que habrá gratas visitas y que un alma será amorosamente guiada al Paraíso.</a:t>
            </a:r>
          </a:p>
          <a:p>
            <a:endParaRPr lang="es-ES" dirty="0">
              <a:effectLst>
                <a:outerShdw blurRad="38100" dist="38100" dir="2700000" algn="tl">
                  <a:srgbClr val="000000">
                    <a:alpha val="43137"/>
                  </a:srgbClr>
                </a:outerShdw>
              </a:effectLst>
              <a:latin typeface="Arial" pitchFamily="34" charset="0"/>
              <a:cs typeface="Arial" pitchFamily="34" charset="0"/>
            </a:endParaRPr>
          </a:p>
        </p:txBody>
      </p:sp>
      <p:sp>
        <p:nvSpPr>
          <p:cNvPr id="7" name="6 CuadroTexto"/>
          <p:cNvSpPr txBox="1"/>
          <p:nvPr/>
        </p:nvSpPr>
        <p:spPr>
          <a:xfrm>
            <a:off x="2214546" y="714356"/>
            <a:ext cx="4930645" cy="923330"/>
          </a:xfrm>
          <a:prstGeom prst="rect">
            <a:avLst/>
          </a:prstGeom>
          <a:noFill/>
        </p:spPr>
        <p:txBody>
          <a:bodyPr wrap="none" rtlCol="0">
            <a:spAutoFit/>
          </a:bodyPr>
          <a:lstStyle/>
          <a:p>
            <a:r>
              <a:rPr lang="es-ES" dirty="0" smtClean="0">
                <a:ln w="18415" cmpd="sng">
                  <a:solidFill>
                    <a:srgbClr val="CE32CE"/>
                  </a:solidFill>
                  <a:prstDash val="solid"/>
                </a:ln>
                <a:solidFill>
                  <a:srgbClr val="FFFFFF"/>
                </a:solidFill>
                <a:effectLst>
                  <a:outerShdw blurRad="63500" dir="3600000" algn="tl" rotWithShape="0">
                    <a:srgbClr val="000000">
                      <a:alpha val="70000"/>
                    </a:srgbClr>
                  </a:outerShdw>
                </a:effectLst>
                <a:latin typeface="Cooper Black" pitchFamily="18" charset="0"/>
                <a:cs typeface="Arial" pitchFamily="34" charset="0"/>
              </a:rPr>
              <a:t>LEYENDA   </a:t>
            </a:r>
            <a:r>
              <a:rPr lang="es-ES" dirty="0" smtClean="0">
                <a:ln w="18415" cmpd="sng">
                  <a:solidFill>
                    <a:srgbClr val="CE32CE"/>
                  </a:solidFill>
                  <a:prstDash val="solid"/>
                </a:ln>
                <a:solidFill>
                  <a:srgbClr val="FFFFFF"/>
                </a:solidFill>
                <a:effectLst>
                  <a:outerShdw blurRad="63500" dir="3600000" algn="tl" rotWithShape="0">
                    <a:srgbClr val="000000">
                      <a:alpha val="70000"/>
                    </a:srgbClr>
                  </a:outerShdw>
                </a:effectLst>
                <a:latin typeface="Cooper Black" pitchFamily="18" charset="0"/>
                <a:cs typeface="Arial" pitchFamily="34" charset="0"/>
              </a:rPr>
              <a:t>DEL  PICAFLOR  O  COLIBRI </a:t>
            </a:r>
            <a:br>
              <a:rPr lang="es-ES" dirty="0" smtClean="0">
                <a:ln w="18415" cmpd="sng">
                  <a:solidFill>
                    <a:srgbClr val="CE32CE"/>
                  </a:solidFill>
                  <a:prstDash val="solid"/>
                </a:ln>
                <a:solidFill>
                  <a:srgbClr val="FFFFFF"/>
                </a:solidFill>
                <a:effectLst>
                  <a:outerShdw blurRad="63500" dir="3600000" algn="tl" rotWithShape="0">
                    <a:srgbClr val="000000">
                      <a:alpha val="70000"/>
                    </a:srgbClr>
                  </a:outerShdw>
                </a:effectLst>
                <a:latin typeface="Cooper Black" pitchFamily="18" charset="0"/>
                <a:cs typeface="Arial" pitchFamily="34" charset="0"/>
              </a:rPr>
            </a:br>
            <a:endParaRPr lang="es-ES" dirty="0" smtClean="0">
              <a:ln w="18415" cmpd="sng">
                <a:solidFill>
                  <a:srgbClr val="CE32CE"/>
                </a:solidFill>
                <a:prstDash val="solid"/>
              </a:ln>
              <a:solidFill>
                <a:srgbClr val="FFFFFF"/>
              </a:solidFill>
              <a:effectLst>
                <a:outerShdw blurRad="63500" dir="3600000" algn="tl" rotWithShape="0">
                  <a:srgbClr val="000000">
                    <a:alpha val="70000"/>
                  </a:srgbClr>
                </a:outerShdw>
              </a:effectLst>
              <a:latin typeface="Cooper Black" pitchFamily="18" charset="0"/>
              <a:cs typeface="Arial" pitchFamily="34" charset="0"/>
            </a:endParaRPr>
          </a:p>
          <a:p>
            <a:endParaRPr lang="es-ES" dirty="0"/>
          </a:p>
        </p:txBody>
      </p:sp>
      <p:sp>
        <p:nvSpPr>
          <p:cNvPr id="8" name="7 Rectángulo"/>
          <p:cNvSpPr/>
          <p:nvPr/>
        </p:nvSpPr>
        <p:spPr>
          <a:xfrm>
            <a:off x="0" y="0"/>
            <a:ext cx="9144000" cy="6858000"/>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00050"/>
          </a:solidFill>
        </p:spPr>
        <p:txBody>
          <a:bodyPr/>
          <a:lstStyle/>
          <a:p>
            <a:endParaRPr lang="es-ES" dirty="0"/>
          </a:p>
        </p:txBody>
      </p:sp>
      <p:pic>
        <p:nvPicPr>
          <p:cNvPr id="4" name="3 Imagen" descr="colibri-1491401.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2786050" y="1494580"/>
            <a:ext cx="3714775" cy="3934684"/>
          </a:xfrm>
          <a:prstGeom prst="diamond">
            <a:avLst/>
          </a:prstGeom>
          <a:blipFill dpi="0" rotWithShape="1">
            <a:blip r:embed="rId3"/>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8679224">
            <a:off x="1850175" y="940812"/>
            <a:ext cx="2394748" cy="1825110"/>
          </a:xfrm>
          <a:prstGeom prst="triangle">
            <a:avLst>
              <a:gd name="adj" fmla="val 45812"/>
            </a:avLst>
          </a:prstGeom>
          <a:blipFill>
            <a:blip r:embed="rId3"/>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2863384">
            <a:off x="4998195" y="938846"/>
            <a:ext cx="2394748" cy="1825110"/>
          </a:xfrm>
          <a:prstGeom prst="triangle">
            <a:avLst>
              <a:gd name="adj" fmla="val 45812"/>
            </a:avLst>
          </a:prstGeom>
          <a:blipFill>
            <a:blip r:embed="rId3"/>
            <a:stretch>
              <a:fillRect/>
            </a:stretch>
          </a:blipFill>
          <a:ln>
            <a:noFill/>
          </a:ln>
          <a:effectLst/>
          <a:scene3d>
            <a:camera prst="orthographicFront">
              <a:rot lat="1200000" lon="0"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3603833">
            <a:off x="1736246" y="4032969"/>
            <a:ext cx="2403981" cy="1883235"/>
          </a:xfrm>
          <a:prstGeom prst="triangle">
            <a:avLst>
              <a:gd name="adj" fmla="val 45812"/>
            </a:avLst>
          </a:prstGeom>
          <a:blipFill>
            <a:blip r:embed="rId3"/>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7995235">
            <a:off x="4931180" y="4085273"/>
            <a:ext cx="2394748" cy="1825110"/>
          </a:xfrm>
          <a:prstGeom prst="triangle">
            <a:avLst>
              <a:gd name="adj" fmla="val 45812"/>
            </a:avLst>
          </a:prstGeom>
          <a:blipFill>
            <a:blip r:embed="rId3"/>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2863384">
            <a:off x="5569699" y="510219"/>
            <a:ext cx="2394748" cy="1825110"/>
          </a:xfrm>
          <a:prstGeom prst="triangle">
            <a:avLst>
              <a:gd name="adj" fmla="val 45812"/>
            </a:avLst>
          </a:prstGeom>
          <a:blipFill>
            <a:blip r:embed="rId3"/>
            <a:stretch>
              <a:fillRect/>
            </a:stretch>
          </a:blipFill>
          <a:ln>
            <a:noFill/>
          </a:ln>
          <a:effectLst/>
          <a:scene3d>
            <a:camera prst="orthographicFront">
              <a:rot lat="1200000" lon="0"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2863384">
            <a:off x="6212640" y="372937"/>
            <a:ext cx="2394748" cy="1825110"/>
          </a:xfrm>
          <a:prstGeom prst="triangle">
            <a:avLst>
              <a:gd name="adj" fmla="val 45812"/>
            </a:avLst>
          </a:prstGeom>
          <a:blipFill>
            <a:blip r:embed="rId3"/>
            <a:stretch>
              <a:fillRect/>
            </a:stretch>
          </a:blipFill>
          <a:ln>
            <a:noFill/>
          </a:ln>
          <a:effectLst/>
          <a:scene3d>
            <a:camera prst="orthographicFront">
              <a:rot lat="1200000" lon="0"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8679224">
            <a:off x="1350109" y="583621"/>
            <a:ext cx="2394748" cy="1825110"/>
          </a:xfrm>
          <a:prstGeom prst="triangle">
            <a:avLst>
              <a:gd name="adj" fmla="val 45812"/>
            </a:avLst>
          </a:prstGeom>
          <a:blipFill>
            <a:blip r:embed="rId3"/>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8679224">
            <a:off x="778606" y="226456"/>
            <a:ext cx="2394748" cy="1825110"/>
          </a:xfrm>
          <a:prstGeom prst="triangle">
            <a:avLst>
              <a:gd name="adj" fmla="val 45812"/>
            </a:avLst>
          </a:prstGeom>
          <a:blipFill>
            <a:blip r:embed="rId3"/>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3603833">
            <a:off x="1379057" y="4288169"/>
            <a:ext cx="2403981" cy="1883235"/>
          </a:xfrm>
          <a:prstGeom prst="triangle">
            <a:avLst>
              <a:gd name="adj" fmla="val 45812"/>
            </a:avLst>
          </a:prstGeom>
          <a:blipFill>
            <a:blip r:embed="rId3"/>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3603833">
            <a:off x="878991" y="4716796"/>
            <a:ext cx="2403981" cy="1883235"/>
          </a:xfrm>
          <a:prstGeom prst="triangle">
            <a:avLst>
              <a:gd name="adj" fmla="val 45812"/>
            </a:avLst>
          </a:prstGeom>
          <a:blipFill>
            <a:blip r:embed="rId3"/>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7995235">
            <a:off x="5359808" y="4436868"/>
            <a:ext cx="2394748" cy="1825110"/>
          </a:xfrm>
          <a:prstGeom prst="triangle">
            <a:avLst>
              <a:gd name="adj" fmla="val 45812"/>
            </a:avLst>
          </a:prstGeom>
          <a:blipFill>
            <a:blip r:embed="rId3"/>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7995235">
            <a:off x="5931312" y="4865496"/>
            <a:ext cx="2394748" cy="1825110"/>
          </a:xfrm>
          <a:prstGeom prst="triangle">
            <a:avLst>
              <a:gd name="adj" fmla="val 45812"/>
            </a:avLst>
          </a:prstGeom>
          <a:blipFill>
            <a:blip r:embed="rId3"/>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3143240" y="2000240"/>
            <a:ext cx="3009921" cy="2932888"/>
          </a:xfrm>
          <a:prstGeom prst="diamond">
            <a:avLst/>
          </a:prstGeom>
          <a:blipFill dpi="0" rotWithShape="1">
            <a:blip r:embed="rId3"/>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3357554" y="2285992"/>
            <a:ext cx="2571768" cy="2357454"/>
          </a:xfrm>
          <a:prstGeom prst="diamond">
            <a:avLst/>
          </a:prstGeom>
          <a:blipFill dpi="0" rotWithShape="1">
            <a:blip r:embed="rId3"/>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fmla="#ppt_w*sin(2.5*pi*$)">
                                          <p:val>
                                            <p:fltVal val="0"/>
                                          </p:val>
                                        </p:tav>
                                        <p:tav tm="100000">
                                          <p:val>
                                            <p:fltVal val="1"/>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3000" fill="hold"/>
                                        <p:tgtEl>
                                          <p:spTgt spid="12"/>
                                        </p:tgtEl>
                                        <p:attrNameLst>
                                          <p:attrName>ppt_w</p:attrName>
                                        </p:attrNameLst>
                                      </p:cBhvr>
                                      <p:tavLst>
                                        <p:tav tm="0" fmla="#ppt_w*sin(2.5*pi*$)">
                                          <p:val>
                                            <p:fltVal val="0"/>
                                          </p:val>
                                        </p:tav>
                                        <p:tav tm="100000">
                                          <p:val>
                                            <p:fltVal val="1"/>
                                          </p:val>
                                        </p:tav>
                                      </p:tavLst>
                                    </p:anim>
                                    <p:anim calcmode="lin" valueType="num">
                                      <p:cBhvr>
                                        <p:cTn id="15" dur="3000" fill="hold"/>
                                        <p:tgtEl>
                                          <p:spTgt spid="12"/>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3000" fill="hold"/>
                                        <p:tgtEl>
                                          <p:spTgt spid="13"/>
                                        </p:tgtEl>
                                        <p:attrNameLst>
                                          <p:attrName>ppt_w</p:attrName>
                                        </p:attrNameLst>
                                      </p:cBhvr>
                                      <p:tavLst>
                                        <p:tav tm="0" fmla="#ppt_w*sin(2.5*pi*$)">
                                          <p:val>
                                            <p:fltVal val="0"/>
                                          </p:val>
                                        </p:tav>
                                        <p:tav tm="100000">
                                          <p:val>
                                            <p:fltVal val="1"/>
                                          </p:val>
                                        </p:tav>
                                      </p:tavLst>
                                    </p:anim>
                                    <p:anim calcmode="lin" valueType="num">
                                      <p:cBhvr>
                                        <p:cTn id="19" dur="3000" fill="hold"/>
                                        <p:tgtEl>
                                          <p:spTgt spid="13"/>
                                        </p:tgtEl>
                                        <p:attrNameLst>
                                          <p:attrName>ppt_h</p:attrName>
                                        </p:attrNameLst>
                                      </p:cBhvr>
                                      <p:tavLst>
                                        <p:tav tm="0">
                                          <p:val>
                                            <p:strVal val="#ppt_h"/>
                                          </p:val>
                                        </p:tav>
                                        <p:tav tm="100000">
                                          <p:val>
                                            <p:strVal val="#ppt_h"/>
                                          </p:val>
                                        </p:tav>
                                      </p:tavLst>
                                    </p:anim>
                                  </p:childTnLst>
                                </p:cTn>
                              </p:par>
                              <p:par>
                                <p:cTn id="20" presetID="2" presetClass="entr" presetSubtype="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1"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1"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fmla="#ppt_w*sin(2.5*pi*$)">
                                          <p:val>
                                            <p:fltVal val="0"/>
                                          </p:val>
                                        </p:tav>
                                        <p:tav tm="100000">
                                          <p:val>
                                            <p:fltVal val="1"/>
                                          </p:val>
                                        </p:tav>
                                      </p:tavLst>
                                    </p:anim>
                                    <p:anim calcmode="lin" valueType="num">
                                      <p:cBhvr>
                                        <p:cTn id="39" dur="3000" fill="hold"/>
                                        <p:tgtEl>
                                          <p:spTgt spid="10"/>
                                        </p:tgtEl>
                                        <p:attrNameLst>
                                          <p:attrName>ppt_h</p:attrName>
                                        </p:attrNameLst>
                                      </p:cBhvr>
                                      <p:tavLst>
                                        <p:tav tm="0">
                                          <p:val>
                                            <p:strVal val="#ppt_h"/>
                                          </p:val>
                                        </p:tav>
                                        <p:tav tm="100000">
                                          <p:val>
                                            <p:strVal val="#ppt_h"/>
                                          </p:val>
                                        </p:tav>
                                      </p:tavLst>
                                    </p:anim>
                                  </p:childTnLst>
                                </p:cTn>
                              </p:par>
                              <p:par>
                                <p:cTn id="40" presetID="19" presetClass="entr" presetSubtype="1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fmla="#ppt_w*sin(2.5*pi*$)">
                                          <p:val>
                                            <p:fltVal val="0"/>
                                          </p:val>
                                        </p:tav>
                                        <p:tav tm="100000">
                                          <p:val>
                                            <p:fltVal val="1"/>
                                          </p:val>
                                        </p:tav>
                                      </p:tavLst>
                                    </p:anim>
                                    <p:anim calcmode="lin" valueType="num">
                                      <p:cBhvr>
                                        <p:cTn id="43" dur="3000" fill="hold"/>
                                        <p:tgtEl>
                                          <p:spTgt spid="11"/>
                                        </p:tgtEl>
                                        <p:attrNameLst>
                                          <p:attrName>ppt_h</p:attrName>
                                        </p:attrNameLst>
                                      </p:cBhvr>
                                      <p:tavLst>
                                        <p:tav tm="0">
                                          <p:val>
                                            <p:strVal val="#ppt_h"/>
                                          </p:val>
                                        </p:tav>
                                        <p:tav tm="100000">
                                          <p:val>
                                            <p:strVal val="#ppt_h"/>
                                          </p:val>
                                        </p:tav>
                                      </p:tavLst>
                                    </p:anim>
                                  </p:childTnLst>
                                </p:cTn>
                              </p:par>
                              <p:par>
                                <p:cTn id="44" presetID="2" presetClass="entr" presetSubtype="12"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0-#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12"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12"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1+#ppt_h/2"/>
                                          </p:val>
                                        </p:tav>
                                        <p:tav tm="100000">
                                          <p:val>
                                            <p:strVal val="#ppt_y"/>
                                          </p:val>
                                        </p:tav>
                                      </p:tavLst>
                                    </p:anim>
                                  </p:childTnLst>
                                </p:cTn>
                              </p:par>
                              <p:par>
                                <p:cTn id="56" presetID="19" presetClass="entr" presetSubtype="10" fill="hold" grpId="2"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3000" fill="hold"/>
                                        <p:tgtEl>
                                          <p:spTgt spid="11"/>
                                        </p:tgtEl>
                                        <p:attrNameLst>
                                          <p:attrName>ppt_w</p:attrName>
                                        </p:attrNameLst>
                                      </p:cBhvr>
                                      <p:tavLst>
                                        <p:tav tm="0" fmla="#ppt_w*sin(2.5*pi*$)">
                                          <p:val>
                                            <p:fltVal val="0"/>
                                          </p:val>
                                        </p:tav>
                                        <p:tav tm="100000">
                                          <p:val>
                                            <p:fltVal val="1"/>
                                          </p:val>
                                        </p:tav>
                                      </p:tavLst>
                                    </p:anim>
                                    <p:anim calcmode="lin" valueType="num">
                                      <p:cBhvr>
                                        <p:cTn id="59" dur="3000" fill="hold"/>
                                        <p:tgtEl>
                                          <p:spTgt spid="11"/>
                                        </p:tgtEl>
                                        <p:attrNameLst>
                                          <p:attrName>ppt_h</p:attrName>
                                        </p:attrNameLst>
                                      </p:cBhvr>
                                      <p:tavLst>
                                        <p:tav tm="0">
                                          <p:val>
                                            <p:strVal val="#ppt_h"/>
                                          </p:val>
                                        </p:tav>
                                        <p:tav tm="100000">
                                          <p:val>
                                            <p:strVal val="#ppt_h"/>
                                          </p:val>
                                        </p:tav>
                                      </p:tavLst>
                                    </p:anim>
                                  </p:childTnLst>
                                </p:cTn>
                              </p:par>
                              <p:par>
                                <p:cTn id="60" presetID="2" presetClass="entr" presetSubtype="12" fill="hold" grpId="3"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0-#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19" presetClass="entr" presetSubtype="10"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fmla="#ppt_w*sin(2.5*pi*$)">
                                          <p:val>
                                            <p:fltVal val="0"/>
                                          </p:val>
                                        </p:tav>
                                        <p:tav tm="100000">
                                          <p:val>
                                            <p:fltVal val="1"/>
                                          </p:val>
                                        </p:tav>
                                      </p:tavLst>
                                    </p:anim>
                                    <p:anim calcmode="lin" valueType="num">
                                      <p:cBhvr>
                                        <p:cTn id="67" dur="3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3000" fill="hold"/>
                                        <p:tgtEl>
                                          <p:spTgt spid="16"/>
                                        </p:tgtEl>
                                        <p:attrNameLst>
                                          <p:attrName>ppt_w</p:attrName>
                                        </p:attrNameLst>
                                      </p:cBhvr>
                                      <p:tavLst>
                                        <p:tav tm="0" fmla="#ppt_w*sin(2.5*pi*$)">
                                          <p:val>
                                            <p:fltVal val="0"/>
                                          </p:val>
                                        </p:tav>
                                        <p:tav tm="100000">
                                          <p:val>
                                            <p:fltVal val="1"/>
                                          </p:val>
                                        </p:tav>
                                      </p:tavLst>
                                    </p:anim>
                                    <p:anim calcmode="lin" valueType="num">
                                      <p:cBhvr>
                                        <p:cTn id="71" dur="3000" fill="hold"/>
                                        <p:tgtEl>
                                          <p:spTgt spid="16"/>
                                        </p:tgtEl>
                                        <p:attrNameLst>
                                          <p:attrName>ppt_h</p:attrName>
                                        </p:attrNameLst>
                                      </p:cBhvr>
                                      <p:tavLst>
                                        <p:tav tm="0">
                                          <p:val>
                                            <p:strVal val="#ppt_h"/>
                                          </p:val>
                                        </p:tav>
                                        <p:tav tm="100000">
                                          <p:val>
                                            <p:strVal val="#ppt_h"/>
                                          </p:val>
                                        </p:tav>
                                      </p:tavLst>
                                    </p:anim>
                                  </p:childTnLst>
                                </p:cTn>
                              </p:par>
                              <p:par>
                                <p:cTn id="72" presetID="19" presetClass="entr" presetSubtype="10" fill="hold" grpId="0"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p:cTn id="74" dur="3000" fill="hold"/>
                                        <p:tgtEl>
                                          <p:spTgt spid="17"/>
                                        </p:tgtEl>
                                        <p:attrNameLst>
                                          <p:attrName>ppt_w</p:attrName>
                                        </p:attrNameLst>
                                      </p:cBhvr>
                                      <p:tavLst>
                                        <p:tav tm="0" fmla="#ppt_w*sin(2.5*pi*$)">
                                          <p:val>
                                            <p:fltVal val="0"/>
                                          </p:val>
                                        </p:tav>
                                        <p:tav tm="100000">
                                          <p:val>
                                            <p:fltVal val="1"/>
                                          </p:val>
                                        </p:tav>
                                      </p:tavLst>
                                    </p:anim>
                                    <p:anim calcmode="lin" valueType="num">
                                      <p:cBhvr>
                                        <p:cTn id="75" dur="3000" fill="hold"/>
                                        <p:tgtEl>
                                          <p:spTgt spid="17"/>
                                        </p:tgtEl>
                                        <p:attrNameLst>
                                          <p:attrName>ppt_h</p:attrName>
                                        </p:attrNameLst>
                                      </p:cBhvr>
                                      <p:tavLst>
                                        <p:tav tm="0">
                                          <p:val>
                                            <p:strVal val="#ppt_h"/>
                                          </p:val>
                                        </p:tav>
                                        <p:tav tm="100000">
                                          <p:val>
                                            <p:strVal val="#ppt_h"/>
                                          </p:val>
                                        </p:tav>
                                      </p:tavLst>
                                    </p:anim>
                                  </p:childTnLst>
                                </p:cTn>
                              </p:par>
                              <p:par>
                                <p:cTn id="76" presetID="2" presetClass="entr" presetSubtype="9"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additive="base">
                                        <p:cTn id="78" dur="3000" fill="hold"/>
                                        <p:tgtEl>
                                          <p:spTgt spid="9"/>
                                        </p:tgtEl>
                                        <p:attrNameLst>
                                          <p:attrName>ppt_x</p:attrName>
                                        </p:attrNameLst>
                                      </p:cBhvr>
                                      <p:tavLst>
                                        <p:tav tm="0">
                                          <p:val>
                                            <p:strVal val="0-#ppt_w/2"/>
                                          </p:val>
                                        </p:tav>
                                        <p:tav tm="100000">
                                          <p:val>
                                            <p:strVal val="#ppt_x"/>
                                          </p:val>
                                        </p:tav>
                                      </p:tavLst>
                                    </p:anim>
                                    <p:anim calcmode="lin" valueType="num">
                                      <p:cBhvr additive="base">
                                        <p:cTn id="79" dur="3000" fill="hold"/>
                                        <p:tgtEl>
                                          <p:spTgt spid="9"/>
                                        </p:tgtEl>
                                        <p:attrNameLst>
                                          <p:attrName>ppt_y</p:attrName>
                                        </p:attrNameLst>
                                      </p:cBhvr>
                                      <p:tavLst>
                                        <p:tav tm="0">
                                          <p:val>
                                            <p:strVal val="0-#ppt_h/2"/>
                                          </p:val>
                                        </p:tav>
                                        <p:tav tm="100000">
                                          <p:val>
                                            <p:strVal val="#ppt_y"/>
                                          </p:val>
                                        </p:tav>
                                      </p:tavLst>
                                    </p:anim>
                                  </p:childTnLst>
                                </p:cTn>
                              </p:par>
                              <p:par>
                                <p:cTn id="80" presetID="2" presetClass="entr" presetSubtype="9" fill="hold" grpId="1"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3000" fill="hold"/>
                                        <p:tgtEl>
                                          <p:spTgt spid="16"/>
                                        </p:tgtEl>
                                        <p:attrNameLst>
                                          <p:attrName>ppt_x</p:attrName>
                                        </p:attrNameLst>
                                      </p:cBhvr>
                                      <p:tavLst>
                                        <p:tav tm="0">
                                          <p:val>
                                            <p:strVal val="0-#ppt_w/2"/>
                                          </p:val>
                                        </p:tav>
                                        <p:tav tm="100000">
                                          <p:val>
                                            <p:strVal val="#ppt_x"/>
                                          </p:val>
                                        </p:tav>
                                      </p:tavLst>
                                    </p:anim>
                                    <p:anim calcmode="lin" valueType="num">
                                      <p:cBhvr additive="base">
                                        <p:cTn id="83" dur="3000" fill="hold"/>
                                        <p:tgtEl>
                                          <p:spTgt spid="16"/>
                                        </p:tgtEl>
                                        <p:attrNameLst>
                                          <p:attrName>ppt_y</p:attrName>
                                        </p:attrNameLst>
                                      </p:cBhvr>
                                      <p:tavLst>
                                        <p:tav tm="0">
                                          <p:val>
                                            <p:strVal val="0-#ppt_h/2"/>
                                          </p:val>
                                        </p:tav>
                                        <p:tav tm="100000">
                                          <p:val>
                                            <p:strVal val="#ppt_y"/>
                                          </p:val>
                                        </p:tav>
                                      </p:tavLst>
                                    </p:anim>
                                  </p:childTnLst>
                                </p:cTn>
                              </p:par>
                              <p:par>
                                <p:cTn id="84" presetID="2" presetClass="entr" presetSubtype="9"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3000" fill="hold"/>
                                        <p:tgtEl>
                                          <p:spTgt spid="17"/>
                                        </p:tgtEl>
                                        <p:attrNameLst>
                                          <p:attrName>ppt_x</p:attrName>
                                        </p:attrNameLst>
                                      </p:cBhvr>
                                      <p:tavLst>
                                        <p:tav tm="0">
                                          <p:val>
                                            <p:strVal val="0-#ppt_w/2"/>
                                          </p:val>
                                        </p:tav>
                                        <p:tav tm="100000">
                                          <p:val>
                                            <p:strVal val="#ppt_x"/>
                                          </p:val>
                                        </p:tav>
                                      </p:tavLst>
                                    </p:anim>
                                    <p:anim calcmode="lin" valueType="num">
                                      <p:cBhvr additive="base">
                                        <p:cTn id="87" dur="3000" fill="hold"/>
                                        <p:tgtEl>
                                          <p:spTgt spid="17"/>
                                        </p:tgtEl>
                                        <p:attrNameLst>
                                          <p:attrName>ppt_y</p:attrName>
                                        </p:attrNameLst>
                                      </p:cBhvr>
                                      <p:tavLst>
                                        <p:tav tm="0">
                                          <p:val>
                                            <p:strVal val="0-#ppt_h/2"/>
                                          </p:val>
                                        </p:tav>
                                        <p:tav tm="100000">
                                          <p:val>
                                            <p:strVal val="#ppt_y"/>
                                          </p:val>
                                        </p:tav>
                                      </p:tavLst>
                                    </p:anim>
                                  </p:childTnLst>
                                </p:cTn>
                              </p:par>
                              <p:par>
                                <p:cTn id="88" presetID="19" presetClass="entr" presetSubtype="10" fill="hold" grpId="0"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p:cTn id="90" dur="3000" fill="hold"/>
                                        <p:tgtEl>
                                          <p:spTgt spid="8"/>
                                        </p:tgtEl>
                                        <p:attrNameLst>
                                          <p:attrName>ppt_w</p:attrName>
                                        </p:attrNameLst>
                                      </p:cBhvr>
                                      <p:tavLst>
                                        <p:tav tm="0" fmla="#ppt_w*sin(2.5*pi*$)">
                                          <p:val>
                                            <p:fltVal val="0"/>
                                          </p:val>
                                        </p:tav>
                                        <p:tav tm="100000">
                                          <p:val>
                                            <p:fltVal val="1"/>
                                          </p:val>
                                        </p:tav>
                                      </p:tavLst>
                                    </p:anim>
                                    <p:anim calcmode="lin" valueType="num">
                                      <p:cBhvr>
                                        <p:cTn id="91" dur="3000" fill="hold"/>
                                        <p:tgtEl>
                                          <p:spTgt spid="8"/>
                                        </p:tgtEl>
                                        <p:attrNameLst>
                                          <p:attrName>ppt_h</p:attrName>
                                        </p:attrNameLst>
                                      </p:cBhvr>
                                      <p:tavLst>
                                        <p:tav tm="0">
                                          <p:val>
                                            <p:strVal val="#ppt_h"/>
                                          </p:val>
                                        </p:tav>
                                        <p:tav tm="100000">
                                          <p:val>
                                            <p:strVal val="#ppt_h"/>
                                          </p:val>
                                        </p:tav>
                                      </p:tavLst>
                                    </p:anim>
                                  </p:childTnLst>
                                </p:cTn>
                              </p:par>
                              <p:par>
                                <p:cTn id="92" presetID="19" presetClass="entr" presetSubtype="10"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fmla="#ppt_w*sin(2.5*pi*$)">
                                          <p:val>
                                            <p:fltVal val="0"/>
                                          </p:val>
                                        </p:tav>
                                        <p:tav tm="100000">
                                          <p:val>
                                            <p:fltVal val="1"/>
                                          </p:val>
                                        </p:tav>
                                      </p:tavLst>
                                    </p:anim>
                                    <p:anim calcmode="lin" valueType="num">
                                      <p:cBhvr>
                                        <p:cTn id="95" dur="3000" fill="hold"/>
                                        <p:tgtEl>
                                          <p:spTgt spid="14"/>
                                        </p:tgtEl>
                                        <p:attrNameLst>
                                          <p:attrName>ppt_h</p:attrName>
                                        </p:attrNameLst>
                                      </p:cBhvr>
                                      <p:tavLst>
                                        <p:tav tm="0">
                                          <p:val>
                                            <p:strVal val="#ppt_h"/>
                                          </p:val>
                                        </p:tav>
                                        <p:tav tm="100000">
                                          <p:val>
                                            <p:strVal val="#ppt_h"/>
                                          </p:val>
                                        </p:tav>
                                      </p:tavLst>
                                    </p:anim>
                                  </p:childTnLst>
                                </p:cTn>
                              </p:par>
                              <p:par>
                                <p:cTn id="96" presetID="19" presetClass="entr" presetSubtype="10" fill="hold" grpId="0"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p:cTn id="98" dur="3000" fill="hold"/>
                                        <p:tgtEl>
                                          <p:spTgt spid="15"/>
                                        </p:tgtEl>
                                        <p:attrNameLst>
                                          <p:attrName>ppt_w</p:attrName>
                                        </p:attrNameLst>
                                      </p:cBhvr>
                                      <p:tavLst>
                                        <p:tav tm="0" fmla="#ppt_w*sin(2.5*pi*$)">
                                          <p:val>
                                            <p:fltVal val="0"/>
                                          </p:val>
                                        </p:tav>
                                        <p:tav tm="100000">
                                          <p:val>
                                            <p:fltVal val="1"/>
                                          </p:val>
                                        </p:tav>
                                      </p:tavLst>
                                    </p:anim>
                                    <p:anim calcmode="lin" valueType="num">
                                      <p:cBhvr>
                                        <p:cTn id="99" dur="3000" fill="hold"/>
                                        <p:tgtEl>
                                          <p:spTgt spid="15"/>
                                        </p:tgtEl>
                                        <p:attrNameLst>
                                          <p:attrName>ppt_h</p:attrName>
                                        </p:attrNameLst>
                                      </p:cBhvr>
                                      <p:tavLst>
                                        <p:tav tm="0">
                                          <p:val>
                                            <p:strVal val="#ppt_h"/>
                                          </p:val>
                                        </p:tav>
                                        <p:tav tm="100000">
                                          <p:val>
                                            <p:strVal val="#ppt_h"/>
                                          </p:val>
                                        </p:tav>
                                      </p:tavLst>
                                    </p:anim>
                                  </p:childTnLst>
                                </p:cTn>
                              </p:par>
                              <p:par>
                                <p:cTn id="100" presetID="2" presetClass="entr" presetSubtype="3" fill="hold" grpId="1"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1+#ppt_w/2"/>
                                          </p:val>
                                        </p:tav>
                                        <p:tav tm="100000">
                                          <p:val>
                                            <p:strVal val="#ppt_x"/>
                                          </p:val>
                                        </p:tav>
                                      </p:tavLst>
                                    </p:anim>
                                    <p:anim calcmode="lin" valueType="num">
                                      <p:cBhvr additive="base">
                                        <p:cTn id="103" dur="3000" fill="hold"/>
                                        <p:tgtEl>
                                          <p:spTgt spid="8"/>
                                        </p:tgtEl>
                                        <p:attrNameLst>
                                          <p:attrName>ppt_y</p:attrName>
                                        </p:attrNameLst>
                                      </p:cBhvr>
                                      <p:tavLst>
                                        <p:tav tm="0">
                                          <p:val>
                                            <p:strVal val="0-#ppt_h/2"/>
                                          </p:val>
                                        </p:tav>
                                        <p:tav tm="100000">
                                          <p:val>
                                            <p:strVal val="#ppt_y"/>
                                          </p:val>
                                        </p:tav>
                                      </p:tavLst>
                                    </p:anim>
                                  </p:childTnLst>
                                </p:cTn>
                              </p:par>
                              <p:par>
                                <p:cTn id="104" presetID="2" presetClass="entr" presetSubtype="3"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1+#ppt_w/2"/>
                                          </p:val>
                                        </p:tav>
                                        <p:tav tm="100000">
                                          <p:val>
                                            <p:strVal val="#ppt_x"/>
                                          </p:val>
                                        </p:tav>
                                      </p:tavLst>
                                    </p:anim>
                                    <p:anim calcmode="lin" valueType="num">
                                      <p:cBhvr additive="base">
                                        <p:cTn id="107" dur="3000" fill="hold"/>
                                        <p:tgtEl>
                                          <p:spTgt spid="14"/>
                                        </p:tgtEl>
                                        <p:attrNameLst>
                                          <p:attrName>ppt_y</p:attrName>
                                        </p:attrNameLst>
                                      </p:cBhvr>
                                      <p:tavLst>
                                        <p:tav tm="0">
                                          <p:val>
                                            <p:strVal val="0-#ppt_h/2"/>
                                          </p:val>
                                        </p:tav>
                                        <p:tav tm="100000">
                                          <p:val>
                                            <p:strVal val="#ppt_y"/>
                                          </p:val>
                                        </p:tav>
                                      </p:tavLst>
                                    </p:anim>
                                  </p:childTnLst>
                                </p:cTn>
                              </p:par>
                              <p:par>
                                <p:cTn id="108" presetID="2" presetClass="entr" presetSubtype="3"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3000" fill="hold"/>
                                        <p:tgtEl>
                                          <p:spTgt spid="15"/>
                                        </p:tgtEl>
                                        <p:attrNameLst>
                                          <p:attrName>ppt_x</p:attrName>
                                        </p:attrNameLst>
                                      </p:cBhvr>
                                      <p:tavLst>
                                        <p:tav tm="0">
                                          <p:val>
                                            <p:strVal val="1+#ppt_w/2"/>
                                          </p:val>
                                        </p:tav>
                                        <p:tav tm="100000">
                                          <p:val>
                                            <p:strVal val="#ppt_x"/>
                                          </p:val>
                                        </p:tav>
                                      </p:tavLst>
                                    </p:anim>
                                    <p:anim calcmode="lin" valueType="num">
                                      <p:cBhvr additive="base">
                                        <p:cTn id="111" dur="3000" fill="hold"/>
                                        <p:tgtEl>
                                          <p:spTgt spid="15"/>
                                        </p:tgtEl>
                                        <p:attrNameLst>
                                          <p:attrName>ppt_y</p:attrName>
                                        </p:attrNameLst>
                                      </p:cBhvr>
                                      <p:tavLst>
                                        <p:tav tm="0">
                                          <p:val>
                                            <p:strVal val="0-#ppt_h/2"/>
                                          </p:val>
                                        </p:tav>
                                        <p:tav tm="100000">
                                          <p:val>
                                            <p:strVal val="#ppt_y"/>
                                          </p:val>
                                        </p:tav>
                                      </p:tavLst>
                                    </p:anim>
                                  </p:childTnLst>
                                </p:cTn>
                              </p:par>
                              <p:par>
                                <p:cTn id="112" presetID="23" presetClass="entr" presetSubtype="16" fill="hold" grpId="0" nodeType="withEffect">
                                  <p:stCondLst>
                                    <p:cond delay="0"/>
                                  </p:stCondLst>
                                  <p:childTnLst>
                                    <p:set>
                                      <p:cBhvr>
                                        <p:cTn id="113" dur="1" fill="hold">
                                          <p:stCondLst>
                                            <p:cond delay="0"/>
                                          </p:stCondLst>
                                        </p:cTn>
                                        <p:tgtEl>
                                          <p:spTgt spid="5"/>
                                        </p:tgtEl>
                                        <p:attrNameLst>
                                          <p:attrName>style.visibility</p:attrName>
                                        </p:attrNameLst>
                                      </p:cBhvr>
                                      <p:to>
                                        <p:strVal val="visible"/>
                                      </p:to>
                                    </p:set>
                                    <p:anim calcmode="lin" valueType="num">
                                      <p:cBhvr>
                                        <p:cTn id="114" dur="3000" fill="hold"/>
                                        <p:tgtEl>
                                          <p:spTgt spid="5"/>
                                        </p:tgtEl>
                                        <p:attrNameLst>
                                          <p:attrName>ppt_w</p:attrName>
                                        </p:attrNameLst>
                                      </p:cBhvr>
                                      <p:tavLst>
                                        <p:tav tm="0">
                                          <p:val>
                                            <p:fltVal val="0"/>
                                          </p:val>
                                        </p:tav>
                                        <p:tav tm="100000">
                                          <p:val>
                                            <p:strVal val="#ppt_w"/>
                                          </p:val>
                                        </p:tav>
                                      </p:tavLst>
                                    </p:anim>
                                    <p:anim calcmode="lin" valueType="num">
                                      <p:cBhvr>
                                        <p:cTn id="115" dur="3000" fill="hold"/>
                                        <p:tgtEl>
                                          <p:spTgt spid="5"/>
                                        </p:tgtEl>
                                        <p:attrNameLst>
                                          <p:attrName>ppt_h</p:attrName>
                                        </p:attrNameLst>
                                      </p:cBhvr>
                                      <p:tavLst>
                                        <p:tav tm="0">
                                          <p:val>
                                            <p:fltVal val="0"/>
                                          </p:val>
                                        </p:tav>
                                        <p:tav tm="100000">
                                          <p:val>
                                            <p:strVal val="#ppt_h"/>
                                          </p:val>
                                        </p:tav>
                                      </p:tavLst>
                                    </p:anim>
                                  </p:childTnLst>
                                </p:cTn>
                              </p:par>
                              <p:par>
                                <p:cTn id="116" presetID="23" presetClass="entr" presetSubtype="16" fill="hold" grpId="0"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p:cTn id="118" dur="3000" fill="hold"/>
                                        <p:tgtEl>
                                          <p:spTgt spid="18"/>
                                        </p:tgtEl>
                                        <p:attrNameLst>
                                          <p:attrName>ppt_w</p:attrName>
                                        </p:attrNameLst>
                                      </p:cBhvr>
                                      <p:tavLst>
                                        <p:tav tm="0">
                                          <p:val>
                                            <p:fltVal val="0"/>
                                          </p:val>
                                        </p:tav>
                                        <p:tav tm="100000">
                                          <p:val>
                                            <p:strVal val="#ppt_w"/>
                                          </p:val>
                                        </p:tav>
                                      </p:tavLst>
                                    </p:anim>
                                    <p:anim calcmode="lin" valueType="num">
                                      <p:cBhvr>
                                        <p:cTn id="119" dur="3000" fill="hold"/>
                                        <p:tgtEl>
                                          <p:spTgt spid="18"/>
                                        </p:tgtEl>
                                        <p:attrNameLst>
                                          <p:attrName>ppt_h</p:attrName>
                                        </p:attrNameLst>
                                      </p:cBhvr>
                                      <p:tavLst>
                                        <p:tav tm="0">
                                          <p:val>
                                            <p:fltVal val="0"/>
                                          </p:val>
                                        </p:tav>
                                        <p:tav tm="100000">
                                          <p:val>
                                            <p:strVal val="#ppt_h"/>
                                          </p:val>
                                        </p:tav>
                                      </p:tavLst>
                                    </p:anim>
                                  </p:childTnLst>
                                </p:cTn>
                              </p:par>
                              <p:par>
                                <p:cTn id="120" presetID="23" presetClass="entr" presetSubtype="16"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p:cTn id="122" dur="3000" fill="hold"/>
                                        <p:tgtEl>
                                          <p:spTgt spid="19"/>
                                        </p:tgtEl>
                                        <p:attrNameLst>
                                          <p:attrName>ppt_w</p:attrName>
                                        </p:attrNameLst>
                                      </p:cBhvr>
                                      <p:tavLst>
                                        <p:tav tm="0">
                                          <p:val>
                                            <p:fltVal val="0"/>
                                          </p:val>
                                        </p:tav>
                                        <p:tav tm="100000">
                                          <p:val>
                                            <p:strVal val="#ppt_w"/>
                                          </p:val>
                                        </p:tav>
                                      </p:tavLst>
                                    </p:anim>
                                    <p:anim calcmode="lin" valueType="num">
                                      <p:cBhvr>
                                        <p:cTn id="123" dur="3000" fill="hold"/>
                                        <p:tgtEl>
                                          <p:spTgt spid="19"/>
                                        </p:tgtEl>
                                        <p:attrNameLst>
                                          <p:attrName>ppt_h</p:attrName>
                                        </p:attrNameLst>
                                      </p:cBhvr>
                                      <p:tavLst>
                                        <p:tav tm="0">
                                          <p:val>
                                            <p:fltVal val="0"/>
                                          </p:val>
                                        </p:tav>
                                        <p:tav tm="100000">
                                          <p:val>
                                            <p:strVal val="#ppt_h"/>
                                          </p:val>
                                        </p:tav>
                                      </p:tavLst>
                                    </p:anim>
                                  </p:childTnLst>
                                </p:cTn>
                              </p:par>
                            </p:childTnLst>
                          </p:cTn>
                        </p:par>
                        <p:par>
                          <p:cTn id="124" fill="hold">
                            <p:stCondLst>
                              <p:cond delay="3000"/>
                            </p:stCondLst>
                            <p:childTnLst>
                              <p:par>
                                <p:cTn id="125" presetID="2" presetClass="exit" presetSubtype="3" fill="hold" grpId="2" nodeType="after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0-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0-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3" fill="hold" grpId="4"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0-ppt_h/2"/>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0-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9"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0-ppt_w/2"/>
                                          </p:val>
                                        </p:tav>
                                      </p:tavLst>
                                    </p:anim>
                                    <p:anim calcmode="lin" valueType="num">
                                      <p:cBhvr additive="base">
                                        <p:cTn id="143" dur="3000"/>
                                        <p:tgtEl>
                                          <p:spTgt spid="12"/>
                                        </p:tgtEl>
                                        <p:attrNameLst>
                                          <p:attrName>ppt_y</p:attrName>
                                        </p:attrNameLst>
                                      </p:cBhvr>
                                      <p:tavLst>
                                        <p:tav tm="0">
                                          <p:val>
                                            <p:strVal val="ppt_y"/>
                                          </p:val>
                                        </p:tav>
                                        <p:tav tm="100000">
                                          <p:val>
                                            <p:strVal val="0-ppt_h/2"/>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9"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0-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0-ppt_w/2"/>
                                          </p:val>
                                        </p:tav>
                                      </p:tavLst>
                                    </p:anim>
                                    <p:anim calcmode="lin" valueType="num">
                                      <p:cBhvr additive="base">
                                        <p:cTn id="151" dur="3000"/>
                                        <p:tgtEl>
                                          <p:spTgt spid="8"/>
                                        </p:tgtEl>
                                        <p:attrNameLst>
                                          <p:attrName>ppt_y</p:attrName>
                                        </p:attrNameLst>
                                      </p:cBhvr>
                                      <p:tavLst>
                                        <p:tav tm="0">
                                          <p:val>
                                            <p:strVal val="ppt_y"/>
                                          </p:val>
                                        </p:tav>
                                        <p:tav tm="100000">
                                          <p:val>
                                            <p:strVal val="1+ppt_h/2"/>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1+ppt_h/2"/>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6"/>
                                        </p:tgtEl>
                                        <p:attrNameLst>
                                          <p:attrName>ppt_x</p:attrName>
                                        </p:attrNameLst>
                                      </p:cBhvr>
                                      <p:tavLst>
                                        <p:tav tm="0">
                                          <p:val>
                                            <p:strVal val="ppt_x"/>
                                          </p:val>
                                        </p:tav>
                                        <p:tav tm="100000">
                                          <p:val>
                                            <p:strVal val="1+ppt_w/2"/>
                                          </p:val>
                                        </p:tav>
                                      </p:tavLst>
                                    </p:anim>
                                    <p:anim calcmode="lin" valueType="num">
                                      <p:cBhvr additive="base">
                                        <p:cTn id="167" dur="3000"/>
                                        <p:tgtEl>
                                          <p:spTgt spid="16"/>
                                        </p:tgtEl>
                                        <p:attrNameLst>
                                          <p:attrName>ppt_y</p:attrName>
                                        </p:attrNameLst>
                                      </p:cBhvr>
                                      <p:tavLst>
                                        <p:tav tm="0">
                                          <p:val>
                                            <p:strVal val="ppt_y"/>
                                          </p:val>
                                        </p:tav>
                                        <p:tav tm="100000">
                                          <p:val>
                                            <p:strVal val="1+ppt_h/2"/>
                                          </p:val>
                                        </p:tav>
                                      </p:tavLst>
                                    </p:anim>
                                    <p:set>
                                      <p:cBhvr>
                                        <p:cTn id="168" dur="1" fill="hold">
                                          <p:stCondLst>
                                            <p:cond delay="2999"/>
                                          </p:stCondLst>
                                        </p:cTn>
                                        <p:tgtEl>
                                          <p:spTgt spid="16"/>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7"/>
                                        </p:tgtEl>
                                        <p:attrNameLst>
                                          <p:attrName>ppt_x</p:attrName>
                                        </p:attrNameLst>
                                      </p:cBhvr>
                                      <p:tavLst>
                                        <p:tav tm="0">
                                          <p:val>
                                            <p:strVal val="ppt_x"/>
                                          </p:val>
                                        </p:tav>
                                        <p:tav tm="100000">
                                          <p:val>
                                            <p:strVal val="1+ppt_w/2"/>
                                          </p:val>
                                        </p:tav>
                                      </p:tavLst>
                                    </p:anim>
                                    <p:anim calcmode="lin" valueType="num">
                                      <p:cBhvr additive="base">
                                        <p:cTn id="171" dur="3000"/>
                                        <p:tgtEl>
                                          <p:spTgt spid="17"/>
                                        </p:tgtEl>
                                        <p:attrNameLst>
                                          <p:attrName>ppt_y</p:attrName>
                                        </p:attrNameLst>
                                      </p:cBhvr>
                                      <p:tavLst>
                                        <p:tav tm="0">
                                          <p:val>
                                            <p:strVal val="ppt_y"/>
                                          </p:val>
                                        </p:tav>
                                        <p:tav tm="100000">
                                          <p:val>
                                            <p:strVal val="1+ppt_h/2"/>
                                          </p:val>
                                        </p:tav>
                                      </p:tavLst>
                                    </p:anim>
                                    <p:set>
                                      <p:cBhvr>
                                        <p:cTn id="172" dur="1" fill="hold">
                                          <p:stCondLst>
                                            <p:cond delay="2999"/>
                                          </p:stCondLst>
                                        </p:cTn>
                                        <p:tgtEl>
                                          <p:spTgt spid="17"/>
                                        </p:tgtEl>
                                        <p:attrNameLst>
                                          <p:attrName>style.visibility</p:attrName>
                                        </p:attrNameLst>
                                      </p:cBhvr>
                                      <p:to>
                                        <p:strVal val="hidden"/>
                                      </p:to>
                                    </p:set>
                                  </p:childTnLst>
                                </p:cTn>
                              </p:par>
                              <p:par>
                                <p:cTn id="173" presetID="21" presetClass="exit" presetSubtype="8" fill="hold" grpId="3" nodeType="withEffect">
                                  <p:stCondLst>
                                    <p:cond delay="0"/>
                                  </p:stCondLst>
                                  <p:childTnLst>
                                    <p:animEffect transition="out" filter="wheel(8)">
                                      <p:cBhvr>
                                        <p:cTn id="174" dur="3000"/>
                                        <p:tgtEl>
                                          <p:spTgt spid="5"/>
                                        </p:tgtEl>
                                      </p:cBhvr>
                                    </p:animEffect>
                                    <p:set>
                                      <p:cBhvr>
                                        <p:cTn id="175" dur="1" fill="hold">
                                          <p:stCondLst>
                                            <p:cond delay="2999"/>
                                          </p:stCondLst>
                                        </p:cTn>
                                        <p:tgtEl>
                                          <p:spTgt spid="5"/>
                                        </p:tgtEl>
                                        <p:attrNameLst>
                                          <p:attrName>style.visibility</p:attrName>
                                        </p:attrNameLst>
                                      </p:cBhvr>
                                      <p:to>
                                        <p:strVal val="hidden"/>
                                      </p:to>
                                    </p:set>
                                  </p:childTnLst>
                                </p:cTn>
                              </p:par>
                              <p:par>
                                <p:cTn id="176" presetID="19" presetClass="exit" presetSubtype="5" fill="hold" grpId="2" nodeType="withEffect">
                                  <p:stCondLst>
                                    <p:cond delay="0"/>
                                  </p:stCondLst>
                                  <p:childTnLst>
                                    <p:anim calcmode="lin" valueType="num">
                                      <p:cBhvr>
                                        <p:cTn id="177" dur="3000"/>
                                        <p:tgtEl>
                                          <p:spTgt spid="18"/>
                                        </p:tgtEl>
                                        <p:attrNameLst>
                                          <p:attrName>ppt_w</p:attrName>
                                        </p:attrNameLst>
                                      </p:cBhvr>
                                      <p:tavLst>
                                        <p:tav tm="0">
                                          <p:val>
                                            <p:strVal val="ppt_w"/>
                                          </p:val>
                                        </p:tav>
                                        <p:tav tm="100000">
                                          <p:val>
                                            <p:strVal val="ppt_w"/>
                                          </p:val>
                                        </p:tav>
                                      </p:tavLst>
                                    </p:anim>
                                    <p:anim calcmode="lin" valueType="num">
                                      <p:cBhvr>
                                        <p:cTn id="178"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9" dur="1" fill="hold">
                                          <p:stCondLst>
                                            <p:cond delay="2999"/>
                                          </p:stCondLst>
                                        </p:cTn>
                                        <p:tgtEl>
                                          <p:spTgt spid="18"/>
                                        </p:tgtEl>
                                        <p:attrNameLst>
                                          <p:attrName>style.visibility</p:attrName>
                                        </p:attrNameLst>
                                      </p:cBhvr>
                                      <p:to>
                                        <p:strVal val="hidden"/>
                                      </p:to>
                                    </p:set>
                                  </p:childTnLst>
                                </p:cTn>
                              </p:par>
                              <p:par>
                                <p:cTn id="180" presetID="19" presetClass="exit" presetSubtype="10" fill="hold" grpId="2" nodeType="withEffect">
                                  <p:stCondLst>
                                    <p:cond delay="0"/>
                                  </p:stCondLst>
                                  <p:childTnLst>
                                    <p:anim calcmode="lin" valueType="num">
                                      <p:cBhvr>
                                        <p:cTn id="181" dur="3000"/>
                                        <p:tgtEl>
                                          <p:spTgt spid="19"/>
                                        </p:tgtEl>
                                        <p:attrNameLst>
                                          <p:attrName>ppt_h</p:attrName>
                                        </p:attrNameLst>
                                      </p:cBhvr>
                                      <p:tavLst>
                                        <p:tav tm="0">
                                          <p:val>
                                            <p:strVal val="ppt_h"/>
                                          </p:val>
                                        </p:tav>
                                        <p:tav tm="100000">
                                          <p:val>
                                            <p:strVal val="ppt_h"/>
                                          </p:val>
                                        </p:tav>
                                      </p:tavLst>
                                    </p:anim>
                                    <p:anim calcmode="lin" valueType="num">
                                      <p:cBhvr>
                                        <p:cTn id="182"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19"/>
                                        </p:tgtEl>
                                        <p:attrNameLst>
                                          <p:attrName>style.visibility</p:attrName>
                                        </p:attrNameLst>
                                      </p:cBhvr>
                                      <p:to>
                                        <p:strVal val="hidden"/>
                                      </p:to>
                                    </p:set>
                                  </p:childTnLst>
                                </p:cTn>
                              </p:par>
                              <p:par>
                                <p:cTn id="184" presetID="23" presetClass="entr" presetSubtype="272" fill="hold" nodeType="withEffect">
                                  <p:stCondLst>
                                    <p:cond delay="0"/>
                                  </p:stCondLst>
                                  <p:childTnLst>
                                    <p:set>
                                      <p:cBhvr>
                                        <p:cTn id="185" dur="1" fill="hold">
                                          <p:stCondLst>
                                            <p:cond delay="0"/>
                                          </p:stCondLst>
                                        </p:cTn>
                                        <p:tgtEl>
                                          <p:spTgt spid="4"/>
                                        </p:tgtEl>
                                        <p:attrNameLst>
                                          <p:attrName>style.visibility</p:attrName>
                                        </p:attrNameLst>
                                      </p:cBhvr>
                                      <p:to>
                                        <p:strVal val="visible"/>
                                      </p:to>
                                    </p:set>
                                    <p:anim calcmode="lin" valueType="num">
                                      <p:cBhvr>
                                        <p:cTn id="186" dur="3000" fill="hold"/>
                                        <p:tgtEl>
                                          <p:spTgt spid="4"/>
                                        </p:tgtEl>
                                        <p:attrNameLst>
                                          <p:attrName>ppt_w</p:attrName>
                                        </p:attrNameLst>
                                      </p:cBhvr>
                                      <p:tavLst>
                                        <p:tav tm="0">
                                          <p:val>
                                            <p:strVal val="2/3*#ppt_w"/>
                                          </p:val>
                                        </p:tav>
                                        <p:tav tm="100000">
                                          <p:val>
                                            <p:strVal val="#ppt_w"/>
                                          </p:val>
                                        </p:tav>
                                      </p:tavLst>
                                    </p:anim>
                                    <p:anim calcmode="lin" valueType="num">
                                      <p:cBhvr>
                                        <p:cTn id="187" dur="3000" fill="hold"/>
                                        <p:tgtEl>
                                          <p:spTgt spid="4"/>
                                        </p:tgtEl>
                                        <p:attrNameLst>
                                          <p:attrName>ppt_h</p:attrName>
                                        </p:attrNameLst>
                                      </p:cBhvr>
                                      <p:tavLst>
                                        <p:tav tm="0">
                                          <p:val>
                                            <p:strVal val="2/3*#ppt_h"/>
                                          </p:val>
                                        </p:tav>
                                        <p:tav tm="100000">
                                          <p:val>
                                            <p:strVal val="#ppt_h"/>
                                          </p:val>
                                        </p:tav>
                                      </p:tavLst>
                                    </p:anim>
                                  </p:childTnLst>
                                </p:cTn>
                              </p:par>
                              <p:par>
                                <p:cTn id="188" presetID="21" presetClass="entr" presetSubtype="8" fill="hold" nodeType="withEffect">
                                  <p:stCondLst>
                                    <p:cond delay="0"/>
                                  </p:stCondLst>
                                  <p:childTnLst>
                                    <p:set>
                                      <p:cBhvr>
                                        <p:cTn id="189" dur="1" fill="hold">
                                          <p:stCondLst>
                                            <p:cond delay="0"/>
                                          </p:stCondLst>
                                        </p:cTn>
                                        <p:tgtEl>
                                          <p:spTgt spid="4"/>
                                        </p:tgtEl>
                                        <p:attrNameLst>
                                          <p:attrName>style.visibility</p:attrName>
                                        </p:attrNameLst>
                                      </p:cBhvr>
                                      <p:to>
                                        <p:strVal val="visible"/>
                                      </p:to>
                                    </p:set>
                                    <p:animEffect transition="in" filter="wheel(8)">
                                      <p:cBhvr>
                                        <p:cTn id="19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3"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1" grpId="3" animBg="1"/>
      <p:bldP spid="11" grpId="4"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2" animBg="1"/>
      <p:bldP spid="19" grpId="0" animBg="1"/>
      <p:bldP spid="19" grpId="2" animBg="1"/>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4" name="3 Marco"/>
          <p:cNvSpPr/>
          <p:nvPr/>
        </p:nvSpPr>
        <p:spPr>
          <a:xfrm>
            <a:off x="0" y="0"/>
            <a:ext cx="9144000" cy="6858000"/>
          </a:xfrm>
          <a:prstGeom prst="frame">
            <a:avLst>
              <a:gd name="adj1" fmla="val 3611"/>
            </a:avLst>
          </a:prstGeom>
          <a:blipFill dpi="0" rotWithShape="1">
            <a:blip r:embed="rId2">
              <a:duotone>
                <a:prstClr val="black"/>
                <a:srgbClr val="CE32CE">
                  <a:tint val="45000"/>
                  <a:satMod val="400000"/>
                </a:srgbClr>
              </a:duotone>
              <a:lum contrast="4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285720" y="285728"/>
            <a:ext cx="8501122" cy="6215106"/>
          </a:xfrm>
          <a:prstGeom prst="rect">
            <a:avLst/>
          </a:prstGeom>
          <a:solidFill>
            <a:srgbClr val="831F83"/>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857232"/>
            <a:ext cx="7858179" cy="5201424"/>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Arial" pitchFamily="34" charset="0"/>
                <a:cs typeface="Arial" pitchFamily="34" charset="0"/>
              </a:rPr>
              <a:t>Los colibríes o picaflor Son los pájaros más pequeños del mundo. Son originarios del continente americano. Antaño se les mató por miles a fin de decorar los sombreros femeninos, lo que posiblemente llevó al exterminio de varias especies.</a:t>
            </a:r>
          </a:p>
          <a:p>
            <a:r>
              <a:rPr lang="es-ES" sz="2000" dirty="0" smtClean="0">
                <a:effectLst>
                  <a:outerShdw blurRad="38100" dist="38100" dir="2700000" algn="tl">
                    <a:srgbClr val="000000">
                      <a:alpha val="43137"/>
                    </a:srgbClr>
                  </a:outerShdw>
                </a:effectLst>
                <a:latin typeface="Arial" pitchFamily="34" charset="0"/>
                <a:cs typeface="Arial" pitchFamily="34" charset="0"/>
              </a:rPr>
              <a:t>La especie de tamaño más reducido es el </a:t>
            </a:r>
            <a:r>
              <a:rPr lang="es-ES" sz="2000" b="1" dirty="0" smtClean="0">
                <a:effectLst>
                  <a:outerShdw blurRad="38100" dist="38100" dir="2700000" algn="tl">
                    <a:srgbClr val="000000">
                      <a:alpha val="43137"/>
                    </a:srgbClr>
                  </a:outerShdw>
                </a:effectLst>
                <a:latin typeface="Arial" pitchFamily="34" charset="0"/>
                <a:cs typeface="Arial" pitchFamily="34" charset="0"/>
              </a:rPr>
              <a:t>colibrí </a:t>
            </a:r>
            <a:r>
              <a:rPr lang="es-ES" sz="2000" b="1" dirty="0" err="1" smtClean="0">
                <a:effectLst>
                  <a:outerShdw blurRad="38100" dist="38100" dir="2700000" algn="tl">
                    <a:srgbClr val="000000">
                      <a:alpha val="43137"/>
                    </a:srgbClr>
                  </a:outerShdw>
                </a:effectLst>
                <a:latin typeface="Arial" pitchFamily="34" charset="0"/>
                <a:cs typeface="Arial" pitchFamily="34" charset="0"/>
              </a:rPr>
              <a:t>zunzuncito</a:t>
            </a:r>
            <a:r>
              <a:rPr lang="es-ES" sz="2000" dirty="0" smtClean="0">
                <a:effectLst>
                  <a:outerShdw blurRad="38100" dist="38100" dir="2700000" algn="tl">
                    <a:srgbClr val="000000">
                      <a:alpha val="43137"/>
                    </a:srgbClr>
                  </a:outerShdw>
                </a:effectLst>
                <a:latin typeface="Arial" pitchFamily="34" charset="0"/>
                <a:cs typeface="Arial" pitchFamily="34" charset="0"/>
              </a:rPr>
              <a:t> o </a:t>
            </a:r>
            <a:r>
              <a:rPr lang="es-ES" sz="2000" b="1" dirty="0" smtClean="0">
                <a:effectLst>
                  <a:outerShdw blurRad="38100" dist="38100" dir="2700000" algn="tl">
                    <a:srgbClr val="000000">
                      <a:alpha val="43137"/>
                    </a:srgbClr>
                  </a:outerShdw>
                </a:effectLst>
                <a:latin typeface="Arial" pitchFamily="34" charset="0"/>
                <a:cs typeface="Arial" pitchFamily="34" charset="0"/>
              </a:rPr>
              <a:t>elfo de las abejas</a:t>
            </a:r>
            <a:r>
              <a:rPr lang="es-ES" sz="2000" dirty="0" smtClean="0">
                <a:effectLst>
                  <a:outerShdw blurRad="38100" dist="38100" dir="2700000" algn="tl">
                    <a:srgbClr val="000000">
                      <a:alpha val="43137"/>
                    </a:srgbClr>
                  </a:outerShdw>
                </a:effectLst>
                <a:latin typeface="Arial" pitchFamily="34" charset="0"/>
                <a:cs typeface="Arial" pitchFamily="34" charset="0"/>
              </a:rPr>
              <a:t> (</a:t>
            </a:r>
            <a:r>
              <a:rPr lang="es-ES" sz="2000" dirty="0" err="1" smtClean="0">
                <a:effectLst>
                  <a:outerShdw blurRad="38100" dist="38100" dir="2700000" algn="tl">
                    <a:srgbClr val="000000">
                      <a:alpha val="43137"/>
                    </a:srgbClr>
                  </a:outerShdw>
                </a:effectLst>
                <a:latin typeface="Arial" pitchFamily="34" charset="0"/>
                <a:cs typeface="Arial" pitchFamily="34" charset="0"/>
              </a:rPr>
              <a:t>Mellisuga</a:t>
            </a:r>
            <a:r>
              <a:rPr lang="es-ES" sz="2000" dirty="0" smtClean="0">
                <a:effectLst>
                  <a:outerShdw blurRad="38100" dist="38100" dir="2700000" algn="tl">
                    <a:srgbClr val="000000">
                      <a:alpha val="43137"/>
                    </a:srgbClr>
                  </a:outerShdw>
                </a:effectLst>
                <a:latin typeface="Arial" pitchFamily="34" charset="0"/>
                <a:cs typeface="Arial" pitchFamily="34" charset="0"/>
              </a:rPr>
              <a:t> </a:t>
            </a:r>
            <a:r>
              <a:rPr lang="es-ES" sz="2000" dirty="0" err="1" smtClean="0">
                <a:effectLst>
                  <a:outerShdw blurRad="38100" dist="38100" dir="2700000" algn="tl">
                    <a:srgbClr val="000000">
                      <a:alpha val="43137"/>
                    </a:srgbClr>
                  </a:outerShdw>
                </a:effectLst>
                <a:latin typeface="Arial" pitchFamily="34" charset="0"/>
                <a:cs typeface="Arial" pitchFamily="34" charset="0"/>
              </a:rPr>
              <a:t>helenae</a:t>
            </a:r>
            <a:r>
              <a:rPr lang="es-ES" sz="2000" dirty="0" smtClean="0">
                <a:effectLst>
                  <a:outerShdw blurRad="38100" dist="38100" dir="2700000" algn="tl">
                    <a:srgbClr val="000000">
                      <a:alpha val="43137"/>
                    </a:srgbClr>
                  </a:outerShdw>
                </a:effectLst>
                <a:latin typeface="Arial" pitchFamily="34" charset="0"/>
                <a:cs typeface="Arial" pitchFamily="34" charset="0"/>
              </a:rPr>
              <a:t>), que con su pico y cola mide apenas unos 5,5 centímetros, exclusivo de </a:t>
            </a:r>
            <a:r>
              <a:rPr lang="es-ES" sz="2000" dirty="0" err="1" smtClean="0">
                <a:effectLst>
                  <a:outerShdw blurRad="38100" dist="38100" dir="2700000" algn="tl">
                    <a:srgbClr val="000000">
                      <a:alpha val="43137"/>
                    </a:srgbClr>
                  </a:outerShdw>
                </a:effectLst>
                <a:latin typeface="Arial" pitchFamily="34" charset="0"/>
                <a:cs typeface="Arial" pitchFamily="34" charset="0"/>
              </a:rPr>
              <a:t>Cuba.La</a:t>
            </a:r>
            <a:r>
              <a:rPr lang="es-ES" sz="2000" dirty="0" smtClean="0">
                <a:effectLst>
                  <a:outerShdw blurRad="38100" dist="38100" dir="2700000" algn="tl">
                    <a:srgbClr val="000000">
                      <a:alpha val="43137"/>
                    </a:srgbClr>
                  </a:outerShdw>
                </a:effectLst>
                <a:latin typeface="Arial" pitchFamily="34" charset="0"/>
                <a:cs typeface="Arial" pitchFamily="34" charset="0"/>
              </a:rPr>
              <a:t> especie más grande, el llamado </a:t>
            </a:r>
            <a:r>
              <a:rPr lang="es-ES" sz="2000" b="1" dirty="0" smtClean="0">
                <a:effectLst>
                  <a:outerShdw blurRad="38100" dist="38100" dir="2700000" algn="tl">
                    <a:srgbClr val="000000">
                      <a:alpha val="43137"/>
                    </a:srgbClr>
                  </a:outerShdw>
                </a:effectLst>
                <a:latin typeface="Arial" pitchFamily="34" charset="0"/>
                <a:cs typeface="Arial" pitchFamily="34" charset="0"/>
              </a:rPr>
              <a:t>colibrí gigante</a:t>
            </a:r>
            <a:r>
              <a:rPr lang="es-ES" sz="2000" dirty="0" smtClean="0">
                <a:effectLst>
                  <a:outerShdw blurRad="38100" dist="38100" dir="2700000" algn="tl">
                    <a:srgbClr val="000000">
                      <a:alpha val="43137"/>
                    </a:srgbClr>
                  </a:outerShdw>
                </a:effectLst>
                <a:latin typeface="Arial" pitchFamily="34" charset="0"/>
                <a:cs typeface="Arial" pitchFamily="34" charset="0"/>
              </a:rPr>
              <a:t> (Patagona gigas), mide unos 25 cm. La mayoría de los colibríes presenta un plumaje muy colorido, generalmente de color verde metálico. El cuello de los machos es frecuentemente rojo brillante, azul o verde esmeralda. Una característica especial de los colibríes es el pico, que diverge casi siempre de especie en especie. El </a:t>
            </a:r>
            <a:r>
              <a:rPr lang="es-ES" sz="2000" b="1" dirty="0" smtClean="0">
                <a:effectLst>
                  <a:outerShdw blurRad="38100" dist="38100" dir="2700000" algn="tl">
                    <a:srgbClr val="000000">
                      <a:alpha val="43137"/>
                    </a:srgbClr>
                  </a:outerShdw>
                </a:effectLst>
                <a:latin typeface="Arial" pitchFamily="34" charset="0"/>
                <a:cs typeface="Arial" pitchFamily="34" charset="0"/>
              </a:rPr>
              <a:t>colibrí pico espada</a:t>
            </a:r>
            <a:r>
              <a:rPr lang="es-ES" sz="2000" dirty="0" smtClean="0">
                <a:effectLst>
                  <a:outerShdw blurRad="38100" dist="38100" dir="2700000" algn="tl">
                    <a:srgbClr val="000000">
                      <a:alpha val="43137"/>
                    </a:srgbClr>
                  </a:outerShdw>
                </a:effectLst>
                <a:latin typeface="Arial" pitchFamily="34" charset="0"/>
                <a:cs typeface="Arial" pitchFamily="34" charset="0"/>
              </a:rPr>
              <a:t> (</a:t>
            </a:r>
            <a:r>
              <a:rPr lang="es-ES" sz="2000" dirty="0" err="1" smtClean="0">
                <a:effectLst>
                  <a:outerShdw blurRad="38100" dist="38100" dir="2700000" algn="tl">
                    <a:srgbClr val="000000">
                      <a:alpha val="43137"/>
                    </a:srgbClr>
                  </a:outerShdw>
                </a:effectLst>
                <a:latin typeface="Arial" pitchFamily="34" charset="0"/>
                <a:cs typeface="Arial" pitchFamily="34" charset="0"/>
              </a:rPr>
              <a:t>Ensífera</a:t>
            </a:r>
            <a:r>
              <a:rPr lang="es-ES" sz="2000" dirty="0" smtClean="0">
                <a:effectLst>
                  <a:outerShdw blurRad="38100" dist="38100" dir="2700000" algn="tl">
                    <a:srgbClr val="000000">
                      <a:alpha val="43137"/>
                    </a:srgbClr>
                  </a:outerShdw>
                </a:effectLst>
                <a:latin typeface="Arial" pitchFamily="34" charset="0"/>
                <a:cs typeface="Arial" pitchFamily="34" charset="0"/>
              </a:rPr>
              <a:t>), </a:t>
            </a:r>
            <a:r>
              <a:rPr lang="es-ES" sz="2000" dirty="0" smtClean="0">
                <a:effectLst>
                  <a:outerShdw blurRad="38100" dist="38100" dir="2700000" algn="tl">
                    <a:srgbClr val="000000">
                      <a:alpha val="43137"/>
                    </a:srgbClr>
                  </a:outerShdw>
                </a:effectLst>
                <a:latin typeface="Arial" pitchFamily="34" charset="0"/>
                <a:cs typeface="Arial" pitchFamily="34" charset="0"/>
              </a:rPr>
              <a:t>por ejemplo, tiene un pico casi tan largo como el cuerpo, de unos 10 cm de longitud.</a:t>
            </a:r>
          </a:p>
          <a:p>
            <a:endParaRPr lang="es-ES" sz="2400" dirty="0">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0" y="0"/>
            <a:ext cx="9144000" cy="6858000"/>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0" scaled="1"/>
            <a:tileRect/>
          </a:gradFill>
        </p:spPr>
        <p:txBody>
          <a:bodyPr/>
          <a:lstStyle/>
          <a:p>
            <a:endParaRPr lang="es-ES" dirty="0"/>
          </a:p>
        </p:txBody>
      </p:sp>
      <p:pic>
        <p:nvPicPr>
          <p:cNvPr id="4" name="3 Imagen" descr="colibri-bird-hd-wallpaper.jpg"/>
          <p:cNvPicPr>
            <a:picLocks noChangeAspect="1"/>
          </p:cNvPicPr>
          <p:nvPr/>
        </p:nvPicPr>
        <p:blipFill>
          <a:blip r:embed="rId2"/>
          <a:stretch>
            <a:fillRect/>
          </a:stretch>
        </p:blipFill>
        <p:spPr>
          <a:xfrm>
            <a:off x="0" y="0"/>
            <a:ext cx="9144000" cy="6858000"/>
          </a:xfrm>
          <a:prstGeom prst="rect">
            <a:avLst/>
          </a:prstGeom>
        </p:spPr>
      </p:pic>
      <p:sp>
        <p:nvSpPr>
          <p:cNvPr id="6" name="5 Anillo"/>
          <p:cNvSpPr/>
          <p:nvPr/>
        </p:nvSpPr>
        <p:spPr>
          <a:xfrm>
            <a:off x="3143240" y="3429000"/>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143240" y="2428868"/>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857620" y="1714488"/>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786314" y="1714488"/>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500694" y="2357430"/>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786182" y="4143380"/>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786314" y="4143380"/>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500694" y="3357562"/>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8" presetClass="emph" presetSubtype="0" fill="hold" grpId="0" nodeType="withEffect">
                                  <p:stCondLst>
                                    <p:cond delay="0"/>
                                  </p:stCondLst>
                                  <p:childTnLst>
                                    <p:animRot by="21600000">
                                      <p:cBhvr>
                                        <p:cTn id="9" dur="3000" fill="hold"/>
                                        <p:tgtEl>
                                          <p:spTgt spid="6"/>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8"/>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9"/>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0"/>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1"/>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2"/>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9"/>
                                        </p:tgtEl>
                                        <p:attrNameLst>
                                          <p:attrName>r</p:attrName>
                                        </p:attrNameLst>
                                      </p:cBhvr>
                                    </p:animRot>
                                  </p:childTnLst>
                                </p:cTn>
                              </p:par>
                              <p:par>
                                <p:cTn id="24" presetID="2" presetClass="entr" presetSubtype="2"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6"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12"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3000" fill="hold"/>
                                        <p:tgtEl>
                                          <p:spTgt spid="19"/>
                                        </p:tgtEl>
                                        <p:attrNameLst>
                                          <p:attrName>ppt_x</p:attrName>
                                        </p:attrNameLst>
                                      </p:cBhvr>
                                      <p:tavLst>
                                        <p:tav tm="0">
                                          <p:val>
                                            <p:strVal val="0-#ppt_w/2"/>
                                          </p:val>
                                        </p:tav>
                                        <p:tav tm="100000">
                                          <p:val>
                                            <p:strVal val="#ppt_x"/>
                                          </p:val>
                                        </p:tav>
                                      </p:tavLst>
                                    </p:anim>
                                    <p:anim calcmode="lin" valueType="num">
                                      <p:cBhvr additive="base">
                                        <p:cTn id="55" dur="3000" fill="hold"/>
                                        <p:tgtEl>
                                          <p:spTgt spid="19"/>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1+ppt_w/2"/>
                                          </p:val>
                                        </p:tav>
                                      </p:tavLst>
                                    </p:anim>
                                    <p:anim calcmode="lin" valueType="num">
                                      <p:cBhvr additive="base">
                                        <p:cTn id="67" dur="3000"/>
                                        <p:tgtEl>
                                          <p:spTgt spid="8"/>
                                        </p:tgtEl>
                                        <p:attrNameLst>
                                          <p:attrName>ppt_y</p:attrName>
                                        </p:attrNameLst>
                                      </p:cBhvr>
                                      <p:tavLst>
                                        <p:tav tm="0">
                                          <p:val>
                                            <p:strVal val="ppt_y"/>
                                          </p:val>
                                        </p:tav>
                                        <p:tav tm="100000">
                                          <p:val>
                                            <p:strVal val="ppt_y"/>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ppt_y"/>
                                          </p:val>
                                        </p:tav>
                                      </p:tavLst>
                                    </p:anim>
                                    <p:set>
                                      <p:cBhvr>
                                        <p:cTn id="72" dur="1" fill="hold">
                                          <p:stCondLst>
                                            <p:cond delay="2999"/>
                                          </p:stCondLst>
                                        </p:cTn>
                                        <p:tgtEl>
                                          <p:spTgt spid="11"/>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3000"/>
                                        <p:tgtEl>
                                          <p:spTgt spid="6"/>
                                        </p:tgtEl>
                                        <p:attrNameLst>
                                          <p:attrName>ppt_h</p:attrName>
                                        </p:attrNameLst>
                                      </p:cBhvr>
                                      <p:tavLst>
                                        <p:tav tm="0">
                                          <p:val>
                                            <p:strVal val="ppt_h"/>
                                          </p:val>
                                        </p:tav>
                                        <p:tav tm="100000">
                                          <p:val>
                                            <p:strVal val="ppt_h"/>
                                          </p:val>
                                        </p:tav>
                                      </p:tavLst>
                                    </p:anim>
                                    <p:anim calcmode="lin" valueType="num">
                                      <p:cBhvr>
                                        <p:cTn id="7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2999"/>
                                          </p:stCondLst>
                                        </p:cTn>
                                        <p:tgtEl>
                                          <p:spTgt spid="6"/>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3000"/>
                                        <p:tgtEl>
                                          <p:spTgt spid="7"/>
                                        </p:tgtEl>
                                        <p:attrNameLst>
                                          <p:attrName>ppt_h</p:attrName>
                                        </p:attrNameLst>
                                      </p:cBhvr>
                                      <p:tavLst>
                                        <p:tav tm="0">
                                          <p:val>
                                            <p:strVal val="ppt_h"/>
                                          </p:val>
                                        </p:tav>
                                        <p:tav tm="100000">
                                          <p:val>
                                            <p:strVal val="ppt_h"/>
                                          </p:val>
                                        </p:tav>
                                      </p:tavLst>
                                    </p:anim>
                                    <p:anim calcmode="lin" valueType="num">
                                      <p:cBhvr>
                                        <p:cTn id="7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7"/>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8"/>
                                        </p:tgtEl>
                                        <p:attrNameLst>
                                          <p:attrName>ppt_h</p:attrName>
                                        </p:attrNameLst>
                                      </p:cBhvr>
                                      <p:tavLst>
                                        <p:tav tm="0">
                                          <p:val>
                                            <p:strVal val="ppt_h"/>
                                          </p:val>
                                        </p:tav>
                                        <p:tav tm="100000">
                                          <p:val>
                                            <p:strVal val="ppt_h"/>
                                          </p:val>
                                        </p:tav>
                                      </p:tavLst>
                                    </p:anim>
                                    <p:anim calcmode="lin" valueType="num">
                                      <p:cBhvr>
                                        <p:cTn id="8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8"/>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11"/>
                                        </p:tgtEl>
                                        <p:attrNameLst>
                                          <p:attrName>ppt_h</p:attrName>
                                        </p:attrNameLst>
                                      </p:cBhvr>
                                      <p:tavLst>
                                        <p:tav tm="0">
                                          <p:val>
                                            <p:strVal val="ppt_h"/>
                                          </p:val>
                                        </p:tav>
                                        <p:tav tm="100000">
                                          <p:val>
                                            <p:strVal val="ppt_h"/>
                                          </p:val>
                                        </p:tav>
                                      </p:tavLst>
                                    </p:anim>
                                    <p:anim calcmode="lin" valueType="num">
                                      <p:cBhvr>
                                        <p:cTn id="8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11"/>
                                        </p:tgtEl>
                                        <p:attrNameLst>
                                          <p:attrName>style.visibility</p:attrName>
                                        </p:attrNameLst>
                                      </p:cBhvr>
                                      <p:to>
                                        <p:strVal val="hidden"/>
                                      </p:to>
                                    </p:set>
                                  </p:childTnLst>
                                </p:cTn>
                              </p:par>
                              <p:par>
                                <p:cTn id="89" presetID="19" presetClass="exit" presetSubtype="10" fill="hold" grpId="2" nodeType="withEffect">
                                  <p:stCondLst>
                                    <p:cond delay="0"/>
                                  </p:stCondLst>
                                  <p:childTnLst>
                                    <p:anim calcmode="lin" valueType="num">
                                      <p:cBhvr>
                                        <p:cTn id="90" dur="3000"/>
                                        <p:tgtEl>
                                          <p:spTgt spid="9"/>
                                        </p:tgtEl>
                                        <p:attrNameLst>
                                          <p:attrName>ppt_h</p:attrName>
                                        </p:attrNameLst>
                                      </p:cBhvr>
                                      <p:tavLst>
                                        <p:tav tm="0">
                                          <p:val>
                                            <p:strVal val="ppt_h"/>
                                          </p:val>
                                        </p:tav>
                                        <p:tav tm="100000">
                                          <p:val>
                                            <p:strVal val="ppt_h"/>
                                          </p:val>
                                        </p:tav>
                                      </p:tavLst>
                                    </p:anim>
                                    <p:anim calcmode="lin" valueType="num">
                                      <p:cBhvr>
                                        <p:cTn id="9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9" presetClass="exit" presetSubtype="10" fill="hold" grpId="2" nodeType="withEffect">
                                  <p:stCondLst>
                                    <p:cond delay="0"/>
                                  </p:stCondLst>
                                  <p:childTnLst>
                                    <p:anim calcmode="lin" valueType="num">
                                      <p:cBhvr>
                                        <p:cTn id="94" dur="3000"/>
                                        <p:tgtEl>
                                          <p:spTgt spid="10"/>
                                        </p:tgtEl>
                                        <p:attrNameLst>
                                          <p:attrName>ppt_h</p:attrName>
                                        </p:attrNameLst>
                                      </p:cBhvr>
                                      <p:tavLst>
                                        <p:tav tm="0">
                                          <p:val>
                                            <p:strVal val="ppt_h"/>
                                          </p:val>
                                        </p:tav>
                                        <p:tav tm="100000">
                                          <p:val>
                                            <p:strVal val="ppt_h"/>
                                          </p:val>
                                        </p:tav>
                                      </p:tavLst>
                                    </p:anim>
                                    <p:anim calcmode="lin" valueType="num">
                                      <p:cBhvr>
                                        <p:cTn id="9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10"/>
                                        </p:tgtEl>
                                        <p:attrNameLst>
                                          <p:attrName>style.visibility</p:attrName>
                                        </p:attrNameLst>
                                      </p:cBhvr>
                                      <p:to>
                                        <p:strVal val="hidden"/>
                                      </p:to>
                                    </p:set>
                                  </p:childTnLst>
                                </p:cTn>
                              </p:par>
                              <p:par>
                                <p:cTn id="97" presetID="19" presetClass="exit" presetSubtype="10" fill="hold" grpId="2" nodeType="withEffect">
                                  <p:stCondLst>
                                    <p:cond delay="0"/>
                                  </p:stCondLst>
                                  <p:childTnLst>
                                    <p:anim calcmode="lin" valueType="num">
                                      <p:cBhvr>
                                        <p:cTn id="98" dur="3000"/>
                                        <p:tgtEl>
                                          <p:spTgt spid="12"/>
                                        </p:tgtEl>
                                        <p:attrNameLst>
                                          <p:attrName>ppt_h</p:attrName>
                                        </p:attrNameLst>
                                      </p:cBhvr>
                                      <p:tavLst>
                                        <p:tav tm="0">
                                          <p:val>
                                            <p:strVal val="ppt_h"/>
                                          </p:val>
                                        </p:tav>
                                        <p:tav tm="100000">
                                          <p:val>
                                            <p:strVal val="ppt_h"/>
                                          </p:val>
                                        </p:tav>
                                      </p:tavLst>
                                    </p:anim>
                                    <p:anim calcmode="lin" valueType="num">
                                      <p:cBhvr>
                                        <p:cTn id="9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12"/>
                                        </p:tgtEl>
                                        <p:attrNameLst>
                                          <p:attrName>style.visibility</p:attrName>
                                        </p:attrNameLst>
                                      </p:cBhvr>
                                      <p:to>
                                        <p:strVal val="hidden"/>
                                      </p:to>
                                    </p:set>
                                  </p:childTnLst>
                                </p:cTn>
                              </p:par>
                              <p:par>
                                <p:cTn id="101" presetID="19" presetClass="exit" presetSubtype="10" fill="hold" grpId="2" nodeType="withEffect">
                                  <p:stCondLst>
                                    <p:cond delay="0"/>
                                  </p:stCondLst>
                                  <p:childTnLst>
                                    <p:anim calcmode="lin" valueType="num">
                                      <p:cBhvr>
                                        <p:cTn id="102" dur="3000"/>
                                        <p:tgtEl>
                                          <p:spTgt spid="19"/>
                                        </p:tgtEl>
                                        <p:attrNameLst>
                                          <p:attrName>ppt_h</p:attrName>
                                        </p:attrNameLst>
                                      </p:cBhvr>
                                      <p:tavLst>
                                        <p:tav tm="0">
                                          <p:val>
                                            <p:strVal val="ppt_h"/>
                                          </p:val>
                                        </p:tav>
                                        <p:tav tm="100000">
                                          <p:val>
                                            <p:strVal val="ppt_h"/>
                                          </p:val>
                                        </p:tav>
                                      </p:tavLst>
                                    </p:anim>
                                    <p:anim calcmode="lin" valueType="num">
                                      <p:cBhvr>
                                        <p:cTn id="103"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19"/>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0-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0-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9"/>
                                        </p:tgtEl>
                                        <p:attrNameLst>
                                          <p:attrName>ppt_x</p:attrName>
                                        </p:attrNameLst>
                                      </p:cBhvr>
                                      <p:tavLst>
                                        <p:tav tm="0">
                                          <p:val>
                                            <p:strVal val="ppt_x"/>
                                          </p:val>
                                        </p:tav>
                                        <p:tav tm="100000">
                                          <p:val>
                                            <p:strVal val="0-ppt_w/2"/>
                                          </p:val>
                                        </p:tav>
                                      </p:tavLst>
                                    </p:anim>
                                    <p:anim calcmode="lin" valueType="num">
                                      <p:cBhvr additive="base">
                                        <p:cTn id="119" dur="3000"/>
                                        <p:tgtEl>
                                          <p:spTgt spid="19"/>
                                        </p:tgtEl>
                                        <p:attrNameLst>
                                          <p:attrName>ppt_y</p:attrName>
                                        </p:attrNameLst>
                                      </p:cBhvr>
                                      <p:tavLst>
                                        <p:tav tm="0">
                                          <p:val>
                                            <p:strVal val="ppt_y"/>
                                          </p:val>
                                        </p:tav>
                                        <p:tav tm="100000">
                                          <p:val>
                                            <p:strVal val="ppt_y"/>
                                          </p:val>
                                        </p:tav>
                                      </p:tavLst>
                                    </p:anim>
                                    <p:set>
                                      <p:cBhvr>
                                        <p:cTn id="120" dur="1" fill="hold">
                                          <p:stCondLst>
                                            <p:cond delay="2999"/>
                                          </p:stCondLst>
                                        </p:cTn>
                                        <p:tgtEl>
                                          <p:spTgt spid="19"/>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9" grpId="0" animBg="1"/>
      <p:bldP spid="19" grpId="1" animBg="1"/>
      <p:bldP spid="19" grpId="2" animBg="1"/>
      <p:bldP spid="19" grpId="3"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4" name="3 Imagen" descr="1024x768_animals-zhivotnyie-ptitsa-kolibri-humming-bird-tsvetyi.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3286116" y="55434"/>
            <a:ext cx="1357322" cy="1357322"/>
          </a:xfrm>
          <a:prstGeom prst="teardrop">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39374">
            <a:off x="4675706" y="10683"/>
            <a:ext cx="1293578" cy="1363974"/>
          </a:xfrm>
          <a:prstGeom prst="teardrop">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643174" y="769790"/>
            <a:ext cx="1357322" cy="1357322"/>
          </a:xfrm>
          <a:prstGeom prst="teardrop">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248193">
            <a:off x="1994574" y="1478511"/>
            <a:ext cx="1357322" cy="1357322"/>
          </a:xfrm>
          <a:prstGeom prst="teardrop">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1214414" y="2198550"/>
            <a:ext cx="1357322" cy="1357322"/>
          </a:xfrm>
          <a:prstGeom prst="teardrop">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39374">
            <a:off x="5293487" y="780474"/>
            <a:ext cx="1293578" cy="1363974"/>
          </a:xfrm>
          <a:prstGeom prst="teardrop">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439374">
            <a:off x="6007867" y="1637729"/>
            <a:ext cx="1293578" cy="1363974"/>
          </a:xfrm>
          <a:prstGeom prst="teardrop">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39374">
            <a:off x="6507934" y="2209234"/>
            <a:ext cx="1293578" cy="1363974"/>
          </a:xfrm>
          <a:prstGeom prst="teardrop">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642910" y="2857495"/>
            <a:ext cx="1357322" cy="1357322"/>
          </a:xfrm>
          <a:prstGeom prst="teardrop">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39374">
            <a:off x="7222314" y="3011056"/>
            <a:ext cx="1293578" cy="1363974"/>
          </a:xfrm>
          <a:prstGeom prst="teardrop">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8"/>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9"/>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4"/>
                                        </p:tgtEl>
                                        <p:attrNameLst>
                                          <p:attrName>r</p:attrName>
                                        </p:attrNameLst>
                                      </p:cBhvr>
                                    </p:animRot>
                                  </p:childTnLst>
                                </p:cTn>
                              </p:par>
                              <p:par>
                                <p:cTn id="26" presetID="2" presetClass="entr" presetSubtype="3"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1+#ppt_w/2"/>
                                          </p:val>
                                        </p:tav>
                                        <p:tav tm="100000">
                                          <p:val>
                                            <p:strVal val="#ppt_x"/>
                                          </p:val>
                                        </p:tav>
                                      </p:tavLst>
                                    </p:anim>
                                    <p:anim calcmode="lin" valueType="num">
                                      <p:cBhvr additive="base">
                                        <p:cTn id="29" dur="3000" fill="hold"/>
                                        <p:tgtEl>
                                          <p:spTgt spid="5"/>
                                        </p:tgtEl>
                                        <p:attrNameLst>
                                          <p:attrName>ppt_y</p:attrName>
                                        </p:attrNameLst>
                                      </p:cBhvr>
                                      <p:tavLst>
                                        <p:tav tm="0">
                                          <p:val>
                                            <p:strVal val="0-#ppt_h/2"/>
                                          </p:val>
                                        </p:tav>
                                        <p:tav tm="100000">
                                          <p:val>
                                            <p:strVal val="#ppt_y"/>
                                          </p:val>
                                        </p:tav>
                                      </p:tavLst>
                                    </p:anim>
                                  </p:childTnLst>
                                </p:cTn>
                              </p:par>
                              <p:par>
                                <p:cTn id="30" presetID="2" presetClass="entr" presetSubtype="3"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3000" fill="hold"/>
                                        <p:tgtEl>
                                          <p:spTgt spid="7"/>
                                        </p:tgtEl>
                                        <p:attrNameLst>
                                          <p:attrName>ppt_x</p:attrName>
                                        </p:attrNameLst>
                                      </p:cBhvr>
                                      <p:tavLst>
                                        <p:tav tm="0">
                                          <p:val>
                                            <p:strVal val="1+#ppt_w/2"/>
                                          </p:val>
                                        </p:tav>
                                        <p:tav tm="100000">
                                          <p:val>
                                            <p:strVal val="#ppt_x"/>
                                          </p:val>
                                        </p:tav>
                                      </p:tavLst>
                                    </p:anim>
                                    <p:anim calcmode="lin" valueType="num">
                                      <p:cBhvr additive="base">
                                        <p:cTn id="33" dur="3000" fill="hold"/>
                                        <p:tgtEl>
                                          <p:spTgt spid="7"/>
                                        </p:tgtEl>
                                        <p:attrNameLst>
                                          <p:attrName>ppt_y</p:attrName>
                                        </p:attrNameLst>
                                      </p:cBhvr>
                                      <p:tavLst>
                                        <p:tav tm="0">
                                          <p:val>
                                            <p:strVal val="0-#ppt_h/2"/>
                                          </p:val>
                                        </p:tav>
                                        <p:tav tm="100000">
                                          <p:val>
                                            <p:strVal val="#ppt_y"/>
                                          </p:val>
                                        </p:tav>
                                      </p:tavLst>
                                    </p:anim>
                                  </p:childTnLst>
                                </p:cTn>
                              </p:par>
                              <p:par>
                                <p:cTn id="34" presetID="2" presetClass="entr" presetSubtype="3" fill="hold" grpId="1"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3000" fill="hold"/>
                                        <p:tgtEl>
                                          <p:spTgt spid="8"/>
                                        </p:tgtEl>
                                        <p:attrNameLst>
                                          <p:attrName>ppt_x</p:attrName>
                                        </p:attrNameLst>
                                      </p:cBhvr>
                                      <p:tavLst>
                                        <p:tav tm="0">
                                          <p:val>
                                            <p:strVal val="1+#ppt_w/2"/>
                                          </p:val>
                                        </p:tav>
                                        <p:tav tm="100000">
                                          <p:val>
                                            <p:strVal val="#ppt_x"/>
                                          </p:val>
                                        </p:tav>
                                      </p:tavLst>
                                    </p:anim>
                                    <p:anim calcmode="lin" valueType="num">
                                      <p:cBhvr additive="base">
                                        <p:cTn id="37" dur="3000" fill="hold"/>
                                        <p:tgtEl>
                                          <p:spTgt spid="8"/>
                                        </p:tgtEl>
                                        <p:attrNameLst>
                                          <p:attrName>ppt_y</p:attrName>
                                        </p:attrNameLst>
                                      </p:cBhvr>
                                      <p:tavLst>
                                        <p:tav tm="0">
                                          <p:val>
                                            <p:strVal val="0-#ppt_h/2"/>
                                          </p:val>
                                        </p:tav>
                                        <p:tav tm="100000">
                                          <p:val>
                                            <p:strVal val="#ppt_y"/>
                                          </p:val>
                                        </p:tav>
                                      </p:tavLst>
                                    </p:anim>
                                  </p:childTnLst>
                                </p:cTn>
                              </p:par>
                              <p:par>
                                <p:cTn id="38" presetID="2" presetClass="entr" presetSubtype="3"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3000" fill="hold"/>
                                        <p:tgtEl>
                                          <p:spTgt spid="9"/>
                                        </p:tgtEl>
                                        <p:attrNameLst>
                                          <p:attrName>ppt_x</p:attrName>
                                        </p:attrNameLst>
                                      </p:cBhvr>
                                      <p:tavLst>
                                        <p:tav tm="0">
                                          <p:val>
                                            <p:strVal val="1+#ppt_w/2"/>
                                          </p:val>
                                        </p:tav>
                                        <p:tav tm="100000">
                                          <p:val>
                                            <p:strVal val="#ppt_x"/>
                                          </p:val>
                                        </p:tav>
                                      </p:tavLst>
                                    </p:anim>
                                    <p:anim calcmode="lin" valueType="num">
                                      <p:cBhvr additive="base">
                                        <p:cTn id="41" dur="3000" fill="hold"/>
                                        <p:tgtEl>
                                          <p:spTgt spid="9"/>
                                        </p:tgtEl>
                                        <p:attrNameLst>
                                          <p:attrName>ppt_y</p:attrName>
                                        </p:attrNameLst>
                                      </p:cBhvr>
                                      <p:tavLst>
                                        <p:tav tm="0">
                                          <p:val>
                                            <p:strVal val="0-#ppt_h/2"/>
                                          </p:val>
                                        </p:tav>
                                        <p:tav tm="100000">
                                          <p:val>
                                            <p:strVal val="#ppt_y"/>
                                          </p:val>
                                        </p:tav>
                                      </p:tavLst>
                                    </p:anim>
                                  </p:childTnLst>
                                </p:cTn>
                              </p:par>
                              <p:par>
                                <p:cTn id="42" presetID="2" presetClass="entr" presetSubtype="3" fill="hold" grpId="1"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3000" fill="hold"/>
                                        <p:tgtEl>
                                          <p:spTgt spid="13"/>
                                        </p:tgtEl>
                                        <p:attrNameLst>
                                          <p:attrName>ppt_x</p:attrName>
                                        </p:attrNameLst>
                                      </p:cBhvr>
                                      <p:tavLst>
                                        <p:tav tm="0">
                                          <p:val>
                                            <p:strVal val="1+#ppt_w/2"/>
                                          </p:val>
                                        </p:tav>
                                        <p:tav tm="100000">
                                          <p:val>
                                            <p:strVal val="#ppt_x"/>
                                          </p:val>
                                        </p:tav>
                                      </p:tavLst>
                                    </p:anim>
                                    <p:anim calcmode="lin" valueType="num">
                                      <p:cBhvr additive="base">
                                        <p:cTn id="45" dur="3000" fill="hold"/>
                                        <p:tgtEl>
                                          <p:spTgt spid="13"/>
                                        </p:tgtEl>
                                        <p:attrNameLst>
                                          <p:attrName>ppt_y</p:attrName>
                                        </p:attrNameLst>
                                      </p:cBhvr>
                                      <p:tavLst>
                                        <p:tav tm="0">
                                          <p:val>
                                            <p:strVal val="0-#ppt_h/2"/>
                                          </p:val>
                                        </p:tav>
                                        <p:tav tm="100000">
                                          <p:val>
                                            <p:strVal val="#ppt_y"/>
                                          </p:val>
                                        </p:tav>
                                      </p:tavLst>
                                    </p:anim>
                                  </p:childTnLst>
                                </p:cTn>
                              </p:par>
                              <p:par>
                                <p:cTn id="46" presetID="8" presetClass="emph" presetSubtype="0" fill="hold" grpId="0" nodeType="withEffect">
                                  <p:stCondLst>
                                    <p:cond delay="0"/>
                                  </p:stCondLst>
                                  <p:childTnLst>
                                    <p:animRot by="-21600000">
                                      <p:cBhvr>
                                        <p:cTn id="47" dur="3000" fill="hold"/>
                                        <p:tgtEl>
                                          <p:spTgt spid="6"/>
                                        </p:tgtEl>
                                        <p:attrNameLst>
                                          <p:attrName>r</p:attrName>
                                        </p:attrNameLst>
                                      </p:cBhvr>
                                    </p:animRot>
                                  </p:childTnLst>
                                </p:cTn>
                              </p:par>
                              <p:par>
                                <p:cTn id="48" presetID="2" presetClass="entr" presetSubtype="9"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0-#ppt_w/2"/>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9"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0-#ppt_h/2"/>
                                          </p:val>
                                        </p:tav>
                                        <p:tav tm="100000">
                                          <p:val>
                                            <p:strVal val="#ppt_y"/>
                                          </p:val>
                                        </p:tav>
                                      </p:tavLst>
                                    </p:anim>
                                  </p:childTnLst>
                                </p:cTn>
                              </p:par>
                              <p:par>
                                <p:cTn id="56" presetID="2" presetClass="entr" presetSubtype="9"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0-ppt_w/2"/>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1+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1+ppt_w/2"/>
                                          </p:val>
                                        </p:tav>
                                      </p:tavLst>
                                    </p:anim>
                                    <p:anim calcmode="lin" valueType="num">
                                      <p:cBhvr additive="base">
                                        <p:cTn id="103" dur="3000"/>
                                        <p:tgtEl>
                                          <p:spTgt spid="12"/>
                                        </p:tgtEl>
                                        <p:attrNameLst>
                                          <p:attrName>ppt_y</p:attrName>
                                        </p:attrNameLst>
                                      </p:cBhvr>
                                      <p:tavLst>
                                        <p:tav tm="0">
                                          <p:val>
                                            <p:strVal val="ppt_y"/>
                                          </p:val>
                                        </p:tav>
                                        <p:tav tm="100000">
                                          <p:val>
                                            <p:strVal val="1+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1+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60096">
                  <a:shade val="67500"/>
                  <a:satMod val="115000"/>
                </a:srgbClr>
              </a:gs>
              <a:gs pos="100000">
                <a:srgbClr val="960096">
                  <a:shade val="100000"/>
                  <a:satMod val="115000"/>
                </a:srgbClr>
              </a:gs>
            </a:gsLst>
            <a:lin ang="0" scaled="1"/>
            <a:tileRect/>
          </a:gradFill>
        </p:spPr>
        <p:txBody>
          <a:bodyPr/>
          <a:lstStyle/>
          <a:p>
            <a:endParaRPr lang="es-ES" dirty="0"/>
          </a:p>
        </p:txBody>
      </p:sp>
      <p:pic>
        <p:nvPicPr>
          <p:cNvPr id="4" name="3 Imagen" descr="iPad Mini Wallpaper 185.jpg"/>
          <p:cNvPicPr>
            <a:picLocks noChangeAspect="1"/>
          </p:cNvPicPr>
          <p:nvPr/>
        </p:nvPicPr>
        <p:blipFill>
          <a:blip r:embed="rId2"/>
          <a:stretch>
            <a:fillRect/>
          </a:stretch>
        </p:blipFill>
        <p:spPr>
          <a:xfrm>
            <a:off x="23751" y="0"/>
            <a:ext cx="9120249" cy="6858000"/>
          </a:xfrm>
          <a:prstGeom prst="rect">
            <a:avLst/>
          </a:prstGeom>
        </p:spPr>
      </p:pic>
      <p:sp>
        <p:nvSpPr>
          <p:cNvPr id="9" name="8 Anillo"/>
          <p:cNvSpPr/>
          <p:nvPr/>
        </p:nvSpPr>
        <p:spPr>
          <a:xfrm>
            <a:off x="285720" y="2428868"/>
            <a:ext cx="2000264" cy="1928826"/>
          </a:xfrm>
          <a:prstGeom prst="donut">
            <a:avLst/>
          </a:prstGeom>
          <a:blipFill>
            <a:blip r:embed="rId3"/>
            <a:stretch>
              <a:fillRect/>
            </a:stretch>
          </a:blipFill>
          <a:ln>
            <a:solidFill>
              <a:srgbClr val="960096"/>
            </a:solidFill>
          </a:ln>
          <a:effectLst/>
          <a:scene3d>
            <a:camera prst="orthographicFront">
              <a:rot lat="0" lon="20099993"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6929454" y="2500306"/>
            <a:ext cx="2000264" cy="1928826"/>
          </a:xfrm>
          <a:prstGeom prst="donut">
            <a:avLst/>
          </a:prstGeom>
          <a:blipFill>
            <a:blip r:embed="rId3"/>
            <a:stretch>
              <a:fillRect/>
            </a:stretch>
          </a:blipFill>
          <a:ln>
            <a:solidFill>
              <a:srgbClr val="960096"/>
            </a:solidFill>
          </a:ln>
          <a:effectLst/>
          <a:scene3d>
            <a:camera prst="orthographicFront">
              <a:rot lat="0" lon="1799974"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285984" y="2428868"/>
            <a:ext cx="2000264" cy="1928826"/>
          </a:xfrm>
          <a:prstGeom prst="donut">
            <a:avLst/>
          </a:prstGeom>
          <a:blipFill>
            <a:blip r:embed="rId3"/>
            <a:stretch>
              <a:fillRect/>
            </a:stretch>
          </a:blipFill>
          <a:ln>
            <a:solidFill>
              <a:srgbClr val="960096"/>
            </a:solidFill>
          </a:ln>
          <a:effectLst/>
          <a:scene3d>
            <a:camera prst="orthographicFront">
              <a:rot lat="0" lon="20099993"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857752" y="2500306"/>
            <a:ext cx="2000264" cy="1928826"/>
          </a:xfrm>
          <a:prstGeom prst="donut">
            <a:avLst/>
          </a:prstGeom>
          <a:blipFill>
            <a:blip r:embed="rId3"/>
            <a:stretch>
              <a:fillRect/>
            </a:stretch>
          </a:blipFill>
          <a:ln>
            <a:solidFill>
              <a:srgbClr val="960096"/>
            </a:solidFill>
          </a:ln>
          <a:effectLst/>
          <a:scene3d>
            <a:camera prst="orthographicFront">
              <a:rot lat="0" lon="1799974"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1"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heel(8)">
                                      <p:cBhvr>
                                        <p:cTn id="10" dur="3000"/>
                                        <p:tgtEl>
                                          <p:spTgt spid="10"/>
                                        </p:tgtEl>
                                      </p:cBhvr>
                                    </p:animEffect>
                                  </p:childTnLst>
                                </p:cTn>
                              </p:par>
                              <p:par>
                                <p:cTn id="11" presetID="8" presetClass="emph" presetSubtype="0" fill="hold" grpId="1" nodeType="withEffect">
                                  <p:stCondLst>
                                    <p:cond delay="0"/>
                                  </p:stCondLst>
                                  <p:childTnLst>
                                    <p:animRot by="21600000">
                                      <p:cBhvr>
                                        <p:cTn id="12" dur="3000" fill="hold"/>
                                        <p:tgtEl>
                                          <p:spTgt spid="9"/>
                                        </p:tgtEl>
                                        <p:attrNameLst>
                                          <p:attrName>r</p:attrName>
                                        </p:attrNameLst>
                                      </p:cBhvr>
                                    </p:animRot>
                                  </p:childTnLst>
                                </p:cTn>
                              </p:par>
                              <p:par>
                                <p:cTn id="13" presetID="21"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3000"/>
                                        <p:tgtEl>
                                          <p:spTgt spid="9"/>
                                        </p:tgtEl>
                                      </p:cBhvr>
                                    </p:animEffect>
                                  </p:childTnLst>
                                </p:cTn>
                              </p:par>
                              <p:par>
                                <p:cTn id="16" presetID="8" presetClass="emph" presetSubtype="0" fill="hold" grpId="1" nodeType="withEffect">
                                  <p:stCondLst>
                                    <p:cond delay="0"/>
                                  </p:stCondLst>
                                  <p:childTnLst>
                                    <p:animRot by="-21600000">
                                      <p:cBhvr>
                                        <p:cTn id="17" dur="3000" fill="hold"/>
                                        <p:tgtEl>
                                          <p:spTgt spid="10"/>
                                        </p:tgtEl>
                                        <p:attrNameLst>
                                          <p:attrName>r</p:attrName>
                                        </p:attrNameLst>
                                      </p:cBhvr>
                                    </p:animRot>
                                  </p:childTnLst>
                                </p:cTn>
                              </p:par>
                              <p:par>
                                <p:cTn id="18" presetID="8" presetClass="emph" presetSubtype="0" fill="hold" grpId="1" nodeType="withEffect">
                                  <p:stCondLst>
                                    <p:cond delay="0"/>
                                  </p:stCondLst>
                                  <p:childTnLst>
                                    <p:animRot by="21600000">
                                      <p:cBhvr>
                                        <p:cTn id="19" dur="3000" fill="hold"/>
                                        <p:tgtEl>
                                          <p:spTgt spid="11"/>
                                        </p:tgtEl>
                                        <p:attrNameLst>
                                          <p:attrName>r</p:attrName>
                                        </p:attrNameLst>
                                      </p:cBhvr>
                                    </p:animRot>
                                  </p:childTnLst>
                                </p:cTn>
                              </p:par>
                              <p:par>
                                <p:cTn id="20" presetID="21"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heel(8)">
                                      <p:cBhvr>
                                        <p:cTn id="22" dur="3000"/>
                                        <p:tgtEl>
                                          <p:spTgt spid="11"/>
                                        </p:tgtEl>
                                      </p:cBhvr>
                                    </p:animEffect>
                                  </p:childTnLst>
                                </p:cTn>
                              </p:par>
                              <p:par>
                                <p:cTn id="23" presetID="21"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heel(8)">
                                      <p:cBhvr>
                                        <p:cTn id="25" dur="3000"/>
                                        <p:tgtEl>
                                          <p:spTgt spid="12"/>
                                        </p:tgtEl>
                                      </p:cBhvr>
                                    </p:animEffect>
                                  </p:childTnLst>
                                </p:cTn>
                              </p:par>
                              <p:par>
                                <p:cTn id="26" presetID="8" presetClass="emph" presetSubtype="0" fill="hold" grpId="1" nodeType="withEffect">
                                  <p:stCondLst>
                                    <p:cond delay="0"/>
                                  </p:stCondLst>
                                  <p:childTnLst>
                                    <p:animRot by="-21600000">
                                      <p:cBhvr>
                                        <p:cTn id="27" dur="3000" fill="hold"/>
                                        <p:tgtEl>
                                          <p:spTgt spid="12"/>
                                        </p:tgtEl>
                                        <p:attrNameLst>
                                          <p:attrName>r</p:attrName>
                                        </p:attrNameLst>
                                      </p:cBhvr>
                                    </p:animRot>
                                  </p:childTnLst>
                                </p:cTn>
                              </p:par>
                              <p:par>
                                <p:cTn id="28" presetID="2" presetClass="entr" presetSubtype="2" fill="hold" grpId="2"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2" fill="hold" grpId="2"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2"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2"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19" presetClass="exit" presetSubtype="10" fill="hold" grpId="3" nodeType="afterEffect">
                                  <p:stCondLst>
                                    <p:cond delay="0"/>
                                  </p:stCondLst>
                                  <p:childTnLst>
                                    <p:anim calcmode="lin" valueType="num">
                                      <p:cBhvr>
                                        <p:cTn id="46" dur="3000"/>
                                        <p:tgtEl>
                                          <p:spTgt spid="9"/>
                                        </p:tgtEl>
                                        <p:attrNameLst>
                                          <p:attrName>ppt_h</p:attrName>
                                        </p:attrNameLst>
                                      </p:cBhvr>
                                      <p:tavLst>
                                        <p:tav tm="0">
                                          <p:val>
                                            <p:strVal val="ppt_h"/>
                                          </p:val>
                                        </p:tav>
                                        <p:tav tm="100000">
                                          <p:val>
                                            <p:strVal val="ppt_h"/>
                                          </p:val>
                                        </p:tav>
                                      </p:tavLst>
                                    </p:anim>
                                    <p:anim calcmode="lin" valueType="num">
                                      <p:cBhvr>
                                        <p:cTn id="4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9"/>
                                        </p:tgtEl>
                                        <p:attrNameLst>
                                          <p:attrName>style.visibility</p:attrName>
                                        </p:attrNameLst>
                                      </p:cBhvr>
                                      <p:to>
                                        <p:strVal val="hidden"/>
                                      </p:to>
                                    </p:set>
                                  </p:childTnLst>
                                </p:cTn>
                              </p:par>
                              <p:par>
                                <p:cTn id="49" presetID="19" presetClass="exit" presetSubtype="10" fill="hold" grpId="3" nodeType="withEffect">
                                  <p:stCondLst>
                                    <p:cond delay="0"/>
                                  </p:stCondLst>
                                  <p:childTnLst>
                                    <p:anim calcmode="lin" valueType="num">
                                      <p:cBhvr>
                                        <p:cTn id="50" dur="3000"/>
                                        <p:tgtEl>
                                          <p:spTgt spid="11"/>
                                        </p:tgtEl>
                                        <p:attrNameLst>
                                          <p:attrName>ppt_h</p:attrName>
                                        </p:attrNameLst>
                                      </p:cBhvr>
                                      <p:tavLst>
                                        <p:tav tm="0">
                                          <p:val>
                                            <p:strVal val="ppt_h"/>
                                          </p:val>
                                        </p:tav>
                                        <p:tav tm="100000">
                                          <p:val>
                                            <p:strVal val="ppt_h"/>
                                          </p:val>
                                        </p:tav>
                                      </p:tavLst>
                                    </p:anim>
                                    <p:anim calcmode="lin" valueType="num">
                                      <p:cBhvr>
                                        <p:cTn id="5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11"/>
                                        </p:tgtEl>
                                        <p:attrNameLst>
                                          <p:attrName>style.visibility</p:attrName>
                                        </p:attrNameLst>
                                      </p:cBhvr>
                                      <p:to>
                                        <p:strVal val="hidden"/>
                                      </p:to>
                                    </p:set>
                                  </p:childTnLst>
                                </p:cTn>
                              </p:par>
                              <p:par>
                                <p:cTn id="53" presetID="2" presetClass="exit" presetSubtype="2" fill="hold" grpId="4"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1+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2" fill="hold" grpId="4" nodeType="withEffect">
                                  <p:stCondLst>
                                    <p:cond delay="0"/>
                                  </p:stCondLst>
                                  <p:childTnLst>
                                    <p:anim calcmode="lin" valueType="num">
                                      <p:cBhvr additive="base">
                                        <p:cTn id="58" dur="3000"/>
                                        <p:tgtEl>
                                          <p:spTgt spid="11"/>
                                        </p:tgtEl>
                                        <p:attrNameLst>
                                          <p:attrName>ppt_x</p:attrName>
                                        </p:attrNameLst>
                                      </p:cBhvr>
                                      <p:tavLst>
                                        <p:tav tm="0">
                                          <p:val>
                                            <p:strVal val="ppt_x"/>
                                          </p:val>
                                        </p:tav>
                                        <p:tav tm="100000">
                                          <p:val>
                                            <p:strVal val="1+ppt_w/2"/>
                                          </p:val>
                                        </p:tav>
                                      </p:tavLst>
                                    </p:anim>
                                    <p:anim calcmode="lin" valueType="num">
                                      <p:cBhvr additive="base">
                                        <p:cTn id="59" dur="3000"/>
                                        <p:tgtEl>
                                          <p:spTgt spid="11"/>
                                        </p:tgtEl>
                                        <p:attrNameLst>
                                          <p:attrName>ppt_y</p:attrName>
                                        </p:attrNameLst>
                                      </p:cBhvr>
                                      <p:tavLst>
                                        <p:tav tm="0">
                                          <p:val>
                                            <p:strVal val="ppt_y"/>
                                          </p:val>
                                        </p:tav>
                                        <p:tav tm="100000">
                                          <p:val>
                                            <p:strVal val="ppt_y"/>
                                          </p:val>
                                        </p:tav>
                                      </p:tavLst>
                                    </p:anim>
                                    <p:set>
                                      <p:cBhvr>
                                        <p:cTn id="60" dur="1" fill="hold">
                                          <p:stCondLst>
                                            <p:cond delay="2999"/>
                                          </p:stCondLst>
                                        </p:cTn>
                                        <p:tgtEl>
                                          <p:spTgt spid="11"/>
                                        </p:tgtEl>
                                        <p:attrNameLst>
                                          <p:attrName>style.visibility</p:attrName>
                                        </p:attrNameLst>
                                      </p:cBhvr>
                                      <p:to>
                                        <p:strVal val="hidden"/>
                                      </p:to>
                                    </p:set>
                                  </p:childTnLst>
                                </p:cTn>
                              </p:par>
                              <p:par>
                                <p:cTn id="61" presetID="19" presetClass="exit" presetSubtype="10" fill="hold" grpId="3" nodeType="withEffect">
                                  <p:stCondLst>
                                    <p:cond delay="0"/>
                                  </p:stCondLst>
                                  <p:childTnLst>
                                    <p:anim calcmode="lin" valueType="num">
                                      <p:cBhvr>
                                        <p:cTn id="62" dur="3000"/>
                                        <p:tgtEl>
                                          <p:spTgt spid="10"/>
                                        </p:tgtEl>
                                        <p:attrNameLst>
                                          <p:attrName>ppt_h</p:attrName>
                                        </p:attrNameLst>
                                      </p:cBhvr>
                                      <p:tavLst>
                                        <p:tav tm="0">
                                          <p:val>
                                            <p:strVal val="ppt_h"/>
                                          </p:val>
                                        </p:tav>
                                        <p:tav tm="100000">
                                          <p:val>
                                            <p:strVal val="ppt_h"/>
                                          </p:val>
                                        </p:tav>
                                      </p:tavLst>
                                    </p:anim>
                                    <p:anim calcmode="lin" valueType="num">
                                      <p:cBhvr>
                                        <p:cTn id="6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2999"/>
                                          </p:stCondLst>
                                        </p:cTn>
                                        <p:tgtEl>
                                          <p:spTgt spid="10"/>
                                        </p:tgtEl>
                                        <p:attrNameLst>
                                          <p:attrName>style.visibility</p:attrName>
                                        </p:attrNameLst>
                                      </p:cBhvr>
                                      <p:to>
                                        <p:strVal val="hidden"/>
                                      </p:to>
                                    </p:set>
                                  </p:childTnLst>
                                </p:cTn>
                              </p:par>
                              <p:par>
                                <p:cTn id="65" presetID="19" presetClass="exit" presetSubtype="10" fill="hold" grpId="3" nodeType="withEffect">
                                  <p:stCondLst>
                                    <p:cond delay="0"/>
                                  </p:stCondLst>
                                  <p:childTnLst>
                                    <p:anim calcmode="lin" valueType="num">
                                      <p:cBhvr>
                                        <p:cTn id="66" dur="3000"/>
                                        <p:tgtEl>
                                          <p:spTgt spid="12"/>
                                        </p:tgtEl>
                                        <p:attrNameLst>
                                          <p:attrName>ppt_h</p:attrName>
                                        </p:attrNameLst>
                                      </p:cBhvr>
                                      <p:tavLst>
                                        <p:tav tm="0">
                                          <p:val>
                                            <p:strVal val="ppt_h"/>
                                          </p:val>
                                        </p:tav>
                                        <p:tav tm="100000">
                                          <p:val>
                                            <p:strVal val="ppt_h"/>
                                          </p:val>
                                        </p:tav>
                                      </p:tavLst>
                                    </p:anim>
                                    <p:anim calcmode="lin" valueType="num">
                                      <p:cBhvr>
                                        <p:cTn id="6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 dur="1" fill="hold">
                                          <p:stCondLst>
                                            <p:cond delay="2999"/>
                                          </p:stCondLst>
                                        </p:cTn>
                                        <p:tgtEl>
                                          <p:spTgt spid="12"/>
                                        </p:tgtEl>
                                        <p:attrNameLst>
                                          <p:attrName>style.visibility</p:attrName>
                                        </p:attrNameLst>
                                      </p:cBhvr>
                                      <p:to>
                                        <p:strVal val="hidden"/>
                                      </p:to>
                                    </p:set>
                                  </p:childTnLst>
                                </p:cTn>
                              </p:par>
                              <p:par>
                                <p:cTn id="69" presetID="2" presetClass="exit" presetSubtype="8" fill="hold" grpId="4"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0-ppt_w/2"/>
                                          </p:val>
                                        </p:tav>
                                      </p:tavLst>
                                    </p:anim>
                                    <p:anim calcmode="lin" valueType="num">
                                      <p:cBhvr additive="base">
                                        <p:cTn id="71" dur="3000"/>
                                        <p:tgtEl>
                                          <p:spTgt spid="10"/>
                                        </p:tgtEl>
                                        <p:attrNameLst>
                                          <p:attrName>ppt_y</p:attrName>
                                        </p:attrNameLst>
                                      </p:cBhvr>
                                      <p:tavLst>
                                        <p:tav tm="0">
                                          <p:val>
                                            <p:strVal val="ppt_y"/>
                                          </p:val>
                                        </p:tav>
                                        <p:tav tm="100000">
                                          <p:val>
                                            <p:strVal val="ppt_y"/>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8" fill="hold" grpId="4" nodeType="withEffect">
                                  <p:stCondLst>
                                    <p:cond delay="0"/>
                                  </p:stCondLst>
                                  <p:childTnLst>
                                    <p:anim calcmode="lin" valueType="num">
                                      <p:cBhvr additive="base">
                                        <p:cTn id="74" dur="3000"/>
                                        <p:tgtEl>
                                          <p:spTgt spid="12"/>
                                        </p:tgtEl>
                                        <p:attrNameLst>
                                          <p:attrName>ppt_x</p:attrName>
                                        </p:attrNameLst>
                                      </p:cBhvr>
                                      <p:tavLst>
                                        <p:tav tm="0">
                                          <p:val>
                                            <p:strVal val="ppt_x"/>
                                          </p:val>
                                        </p:tav>
                                        <p:tav tm="100000">
                                          <p:val>
                                            <p:strVal val="0-ppt_w/2"/>
                                          </p:val>
                                        </p:tav>
                                      </p:tavLst>
                                    </p:anim>
                                    <p:anim calcmode="lin" valueType="num">
                                      <p:cBhvr additive="base">
                                        <p:cTn id="75" dur="3000"/>
                                        <p:tgtEl>
                                          <p:spTgt spid="12"/>
                                        </p:tgtEl>
                                        <p:attrNameLst>
                                          <p:attrName>ppt_y</p:attrName>
                                        </p:attrNameLst>
                                      </p:cBhvr>
                                      <p:tavLst>
                                        <p:tav tm="0">
                                          <p:val>
                                            <p:strVal val="ppt_y"/>
                                          </p:val>
                                        </p:tav>
                                        <p:tav tm="100000">
                                          <p:val>
                                            <p:strVal val="ppt_y"/>
                                          </p:val>
                                        </p:tav>
                                      </p:tavLst>
                                    </p:anim>
                                    <p:set>
                                      <p:cBhvr>
                                        <p:cTn id="76" dur="1" fill="hold">
                                          <p:stCondLst>
                                            <p:cond delay="2999"/>
                                          </p:stCondLst>
                                        </p:cTn>
                                        <p:tgtEl>
                                          <p:spTgt spid="12"/>
                                        </p:tgtEl>
                                        <p:attrNameLst>
                                          <p:attrName>style.visibility</p:attrName>
                                        </p:attrNameLst>
                                      </p:cBhvr>
                                      <p:to>
                                        <p:strVal val="hidden"/>
                                      </p:to>
                                    </p:set>
                                  </p:childTnLst>
                                </p:cTn>
                              </p:par>
                              <p:par>
                                <p:cTn id="77" presetID="23" presetClass="entr" presetSubtype="16"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3000" fill="hold"/>
                                        <p:tgtEl>
                                          <p:spTgt spid="4"/>
                                        </p:tgtEl>
                                        <p:attrNameLst>
                                          <p:attrName>ppt_w</p:attrName>
                                        </p:attrNameLst>
                                      </p:cBhvr>
                                      <p:tavLst>
                                        <p:tav tm="0">
                                          <p:val>
                                            <p:fltVal val="0"/>
                                          </p:val>
                                        </p:tav>
                                        <p:tav tm="100000">
                                          <p:val>
                                            <p:strVal val="#ppt_w"/>
                                          </p:val>
                                        </p:tav>
                                      </p:tavLst>
                                    </p:anim>
                                    <p:anim calcmode="lin" valueType="num">
                                      <p:cBhvr>
                                        <p:cTn id="80" dur="3000" fill="hold"/>
                                        <p:tgtEl>
                                          <p:spTgt spid="4"/>
                                        </p:tgtEl>
                                        <p:attrNameLst>
                                          <p:attrName>ppt_h</p:attrName>
                                        </p:attrNameLst>
                                      </p:cBhvr>
                                      <p:tavLst>
                                        <p:tav tm="0">
                                          <p:val>
                                            <p:fltVal val="0"/>
                                          </p:val>
                                        </p:tav>
                                        <p:tav tm="100000">
                                          <p:val>
                                            <p:strVal val="#ppt_h"/>
                                          </p:val>
                                        </p:tav>
                                      </p:tavLst>
                                    </p:anim>
                                  </p:childTnLst>
                                </p:cTn>
                              </p:par>
                              <p:par>
                                <p:cTn id="81" presetID="16" presetClass="entr" presetSubtype="37"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barn(outVertical)">
                                      <p:cBhvr>
                                        <p:cTn id="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46222">
                  <a:shade val="67500"/>
                  <a:satMod val="115000"/>
                </a:srgbClr>
              </a:gs>
              <a:gs pos="100000">
                <a:srgbClr val="746222">
                  <a:shade val="100000"/>
                  <a:satMod val="115000"/>
                </a:srgbClr>
              </a:gs>
            </a:gsLst>
            <a:lin ang="10800000" scaled="1"/>
            <a:tileRect/>
          </a:gradFill>
        </p:spPr>
        <p:txBody>
          <a:bodyPr/>
          <a:lstStyle/>
          <a:p>
            <a:endParaRPr lang="es-ES" dirty="0"/>
          </a:p>
        </p:txBody>
      </p:sp>
      <p:pic>
        <p:nvPicPr>
          <p:cNvPr id="4" name="3 Imagen" descr="colibri-nectar.jpg"/>
          <p:cNvPicPr>
            <a:picLocks noChangeAspect="1"/>
          </p:cNvPicPr>
          <p:nvPr/>
        </p:nvPicPr>
        <p:blipFill>
          <a:blip r:embed="rId2"/>
          <a:stretch>
            <a:fillRect/>
          </a:stretch>
        </p:blipFill>
        <p:spPr>
          <a:xfrm>
            <a:off x="0" y="13368"/>
            <a:ext cx="9144000" cy="6844632"/>
          </a:xfrm>
          <a:prstGeom prst="rect">
            <a:avLst/>
          </a:prstGeom>
        </p:spPr>
      </p:pic>
      <p:sp>
        <p:nvSpPr>
          <p:cNvPr id="14" name="13 Lágrima"/>
          <p:cNvSpPr/>
          <p:nvPr/>
        </p:nvSpPr>
        <p:spPr>
          <a:xfrm>
            <a:off x="7786711" y="0"/>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021401">
            <a:off x="34330" y="34322"/>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5400000">
            <a:off x="7786706" y="5500706"/>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0800000">
            <a:off x="0" y="5500702"/>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021401">
            <a:off x="748678" y="677240"/>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7143768" y="642918"/>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0800000">
            <a:off x="571472" y="4929198"/>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5400000">
            <a:off x="7215210" y="4929194"/>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a:off x="6572265" y="1214446"/>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a:off x="5929322" y="1857364"/>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6021401">
            <a:off x="1605965" y="1391644"/>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6021401">
            <a:off x="2320314" y="2034562"/>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0800000">
            <a:off x="1214446" y="4429132"/>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0800000">
            <a:off x="1785918" y="3857628"/>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5400000">
            <a:off x="6500822" y="4286260"/>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5400000">
            <a:off x="5929326" y="3714748"/>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222" y="-214338"/>
            <a:ext cx="9501222" cy="7358114"/>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1+#ppt_w/2"/>
                                          </p:val>
                                        </p:tav>
                                        <p:tav tm="100000">
                                          <p:val>
                                            <p:strVal val="#ppt_x"/>
                                          </p:val>
                                        </p:tav>
                                      </p:tavLst>
                                    </p:anim>
                                    <p:anim calcmode="lin" valueType="num">
                                      <p:cBhvr additive="base">
                                        <p:cTn id="11" dur="3000" fill="hold"/>
                                        <p:tgtEl>
                                          <p:spTgt spid="1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3000" fill="hold"/>
                                        <p:tgtEl>
                                          <p:spTgt spid="18"/>
                                        </p:tgtEl>
                                        <p:attrNameLst>
                                          <p:attrName>ppt_x</p:attrName>
                                        </p:attrNameLst>
                                      </p:cBhvr>
                                      <p:tavLst>
                                        <p:tav tm="0">
                                          <p:val>
                                            <p:strVal val="1+#ppt_w/2"/>
                                          </p:val>
                                        </p:tav>
                                        <p:tav tm="100000">
                                          <p:val>
                                            <p:strVal val="#ppt_x"/>
                                          </p:val>
                                        </p:tav>
                                      </p:tavLst>
                                    </p:anim>
                                    <p:anim calcmode="lin" valueType="num">
                                      <p:cBhvr additive="base">
                                        <p:cTn id="15" dur="30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3000" fill="hold"/>
                                        <p:tgtEl>
                                          <p:spTgt spid="26"/>
                                        </p:tgtEl>
                                        <p:attrNameLst>
                                          <p:attrName>ppt_x</p:attrName>
                                        </p:attrNameLst>
                                      </p:cBhvr>
                                      <p:tavLst>
                                        <p:tav tm="0">
                                          <p:val>
                                            <p:strVal val="1+#ppt_w/2"/>
                                          </p:val>
                                        </p:tav>
                                        <p:tav tm="100000">
                                          <p:val>
                                            <p:strVal val="#ppt_x"/>
                                          </p:val>
                                        </p:tav>
                                      </p:tavLst>
                                    </p:anim>
                                    <p:anim calcmode="lin" valueType="num">
                                      <p:cBhvr additive="base">
                                        <p:cTn id="19" dur="3000" fill="hold"/>
                                        <p:tgtEl>
                                          <p:spTgt spid="26"/>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3000" fill="hold"/>
                                        <p:tgtEl>
                                          <p:spTgt spid="27"/>
                                        </p:tgtEl>
                                        <p:attrNameLst>
                                          <p:attrName>ppt_x</p:attrName>
                                        </p:attrNameLst>
                                      </p:cBhvr>
                                      <p:tavLst>
                                        <p:tav tm="0">
                                          <p:val>
                                            <p:strVal val="1+#ppt_w/2"/>
                                          </p:val>
                                        </p:tav>
                                        <p:tav tm="100000">
                                          <p:val>
                                            <p:strVal val="#ppt_x"/>
                                          </p:val>
                                        </p:tav>
                                      </p:tavLst>
                                    </p:anim>
                                    <p:anim calcmode="lin" valueType="num">
                                      <p:cBhvr additive="base">
                                        <p:cTn id="23" dur="3000" fill="hold"/>
                                        <p:tgtEl>
                                          <p:spTgt spid="27"/>
                                        </p:tgtEl>
                                        <p:attrNameLst>
                                          <p:attrName>ppt_y</p:attrName>
                                        </p:attrNameLst>
                                      </p:cBhvr>
                                      <p:tavLst>
                                        <p:tav tm="0">
                                          <p:val>
                                            <p:strVal val="1+#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0-#ppt_w/2"/>
                                          </p:val>
                                        </p:tav>
                                        <p:tav tm="100000">
                                          <p:val>
                                            <p:strVal val="#ppt_x"/>
                                          </p:val>
                                        </p:tav>
                                      </p:tavLst>
                                    </p:anim>
                                    <p:anim calcmode="lin" valueType="num">
                                      <p:cBhvr additive="base">
                                        <p:cTn id="27" dur="3000" fill="hold"/>
                                        <p:tgtEl>
                                          <p:spTgt spid="16"/>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0-#ppt_w/2"/>
                                          </p:val>
                                        </p:tav>
                                        <p:tav tm="100000">
                                          <p:val>
                                            <p:strVal val="#ppt_x"/>
                                          </p:val>
                                        </p:tav>
                                      </p:tavLst>
                                    </p:anim>
                                    <p:anim calcmode="lin" valueType="num">
                                      <p:cBhvr additive="base">
                                        <p:cTn id="31" dur="3000" fill="hold"/>
                                        <p:tgtEl>
                                          <p:spTgt spid="21"/>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3000" fill="hold"/>
                                        <p:tgtEl>
                                          <p:spTgt spid="30"/>
                                        </p:tgtEl>
                                        <p:attrNameLst>
                                          <p:attrName>ppt_x</p:attrName>
                                        </p:attrNameLst>
                                      </p:cBhvr>
                                      <p:tavLst>
                                        <p:tav tm="0">
                                          <p:val>
                                            <p:strVal val="0-#ppt_w/2"/>
                                          </p:val>
                                        </p:tav>
                                        <p:tav tm="100000">
                                          <p:val>
                                            <p:strVal val="#ppt_x"/>
                                          </p:val>
                                        </p:tav>
                                      </p:tavLst>
                                    </p:anim>
                                    <p:anim calcmode="lin" valueType="num">
                                      <p:cBhvr additive="base">
                                        <p:cTn id="35" dur="3000" fill="hold"/>
                                        <p:tgtEl>
                                          <p:spTgt spid="30"/>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anim calcmode="lin" valueType="num">
                                      <p:cBhvr additive="base">
                                        <p:cTn id="38" dur="3000" fill="hold"/>
                                        <p:tgtEl>
                                          <p:spTgt spid="31"/>
                                        </p:tgtEl>
                                        <p:attrNameLst>
                                          <p:attrName>ppt_x</p:attrName>
                                        </p:attrNameLst>
                                      </p:cBhvr>
                                      <p:tavLst>
                                        <p:tav tm="0">
                                          <p:val>
                                            <p:strVal val="0-#ppt_w/2"/>
                                          </p:val>
                                        </p:tav>
                                        <p:tav tm="100000">
                                          <p:val>
                                            <p:strVal val="#ppt_x"/>
                                          </p:val>
                                        </p:tav>
                                      </p:tavLst>
                                    </p:anim>
                                    <p:anim calcmode="lin" valueType="num">
                                      <p:cBhvr additive="base">
                                        <p:cTn id="39" dur="3000" fill="hold"/>
                                        <p:tgtEl>
                                          <p:spTgt spid="31"/>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0-#ppt_w/2"/>
                                          </p:val>
                                        </p:tav>
                                        <p:tav tm="100000">
                                          <p:val>
                                            <p:strVal val="#ppt_x"/>
                                          </p:val>
                                        </p:tav>
                                      </p:tavLst>
                                    </p:anim>
                                    <p:anim calcmode="lin" valueType="num">
                                      <p:cBhvr additive="base">
                                        <p:cTn id="51" dur="3000" fill="hold"/>
                                        <p:tgtEl>
                                          <p:spTgt spid="2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3000" fill="hold"/>
                                        <p:tgtEl>
                                          <p:spTgt spid="23"/>
                                        </p:tgtEl>
                                        <p:attrNameLst>
                                          <p:attrName>ppt_x</p:attrName>
                                        </p:attrNameLst>
                                      </p:cBhvr>
                                      <p:tavLst>
                                        <p:tav tm="0">
                                          <p:val>
                                            <p:strVal val="0-#ppt_w/2"/>
                                          </p:val>
                                        </p:tav>
                                        <p:tav tm="100000">
                                          <p:val>
                                            <p:strVal val="#ppt_x"/>
                                          </p:val>
                                        </p:tav>
                                      </p:tavLst>
                                    </p:anim>
                                    <p:anim calcmode="lin" valueType="num">
                                      <p:cBhvr additive="base">
                                        <p:cTn id="55" dur="3000" fill="hold"/>
                                        <p:tgtEl>
                                          <p:spTgt spid="23"/>
                                        </p:tgtEl>
                                        <p:attrNameLst>
                                          <p:attrName>ppt_y</p:attrName>
                                        </p:attrNameLst>
                                      </p:cBhvr>
                                      <p:tavLst>
                                        <p:tav tm="0">
                                          <p:val>
                                            <p:strVal val="1+#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1+#ppt_w/2"/>
                                          </p:val>
                                        </p:tav>
                                        <p:tav tm="100000">
                                          <p:val>
                                            <p:strVal val="#ppt_x"/>
                                          </p:val>
                                        </p:tav>
                                      </p:tavLst>
                                    </p:anim>
                                    <p:anim calcmode="lin" valueType="num">
                                      <p:cBhvr additive="base">
                                        <p:cTn id="63" dur="3000" fill="hold"/>
                                        <p:tgtEl>
                                          <p:spTgt spid="2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additive="base">
                                        <p:cTn id="66" dur="3000" fill="hold"/>
                                        <p:tgtEl>
                                          <p:spTgt spid="28"/>
                                        </p:tgtEl>
                                        <p:attrNameLst>
                                          <p:attrName>ppt_x</p:attrName>
                                        </p:attrNameLst>
                                      </p:cBhvr>
                                      <p:tavLst>
                                        <p:tav tm="0">
                                          <p:val>
                                            <p:strVal val="1+#ppt_w/2"/>
                                          </p:val>
                                        </p:tav>
                                        <p:tav tm="100000">
                                          <p:val>
                                            <p:strVal val="#ppt_x"/>
                                          </p:val>
                                        </p:tav>
                                      </p:tavLst>
                                    </p:anim>
                                    <p:anim calcmode="lin" valueType="num">
                                      <p:cBhvr additive="base">
                                        <p:cTn id="67" dur="3000" fill="hold"/>
                                        <p:tgtEl>
                                          <p:spTgt spid="28"/>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additive="base">
                                        <p:cTn id="70" dur="3000" fill="hold"/>
                                        <p:tgtEl>
                                          <p:spTgt spid="29"/>
                                        </p:tgtEl>
                                        <p:attrNameLst>
                                          <p:attrName>ppt_x</p:attrName>
                                        </p:attrNameLst>
                                      </p:cBhvr>
                                      <p:tavLst>
                                        <p:tav tm="0">
                                          <p:val>
                                            <p:strVal val="1+#ppt_w/2"/>
                                          </p:val>
                                        </p:tav>
                                        <p:tav tm="100000">
                                          <p:val>
                                            <p:strVal val="#ppt_x"/>
                                          </p:val>
                                        </p:tav>
                                      </p:tavLst>
                                    </p:anim>
                                    <p:anim calcmode="lin" valueType="num">
                                      <p:cBhvr additive="base">
                                        <p:cTn id="71" dur="3000" fill="hold"/>
                                        <p:tgtEl>
                                          <p:spTgt spid="29"/>
                                        </p:tgtEl>
                                        <p:attrNameLst>
                                          <p:attrName>ppt_y</p:attrName>
                                        </p:attrNameLst>
                                      </p:cBhvr>
                                      <p:tavLst>
                                        <p:tav tm="0">
                                          <p:val>
                                            <p:strVal val="0-#ppt_h/2"/>
                                          </p:val>
                                        </p:tav>
                                        <p:tav tm="100000">
                                          <p:val>
                                            <p:strVal val="#ppt_y"/>
                                          </p:val>
                                        </p:tav>
                                      </p:tavLst>
                                    </p:anim>
                                  </p:childTnLst>
                                </p:cTn>
                              </p:par>
                            </p:childTnLst>
                          </p:cTn>
                        </p:par>
                        <p:par>
                          <p:cTn id="72" fill="hold">
                            <p:stCondLst>
                              <p:cond delay="3000"/>
                            </p:stCondLst>
                            <p:childTnLst>
                              <p:par>
                                <p:cTn id="73" presetID="8" presetClass="emph" presetSubtype="0" fill="hold" grpId="1" nodeType="afterEffect">
                                  <p:stCondLst>
                                    <p:cond delay="0"/>
                                  </p:stCondLst>
                                  <p:childTnLst>
                                    <p:animRot by="10800000">
                                      <p:cBhvr>
                                        <p:cTn id="74" dur="3000" fill="hold"/>
                                        <p:tgtEl>
                                          <p:spTgt spid="15"/>
                                        </p:tgtEl>
                                        <p:attrNameLst>
                                          <p:attrName>r</p:attrName>
                                        </p:attrNameLst>
                                      </p:cBhvr>
                                    </p:animRot>
                                  </p:childTnLst>
                                </p:cTn>
                              </p:par>
                              <p:par>
                                <p:cTn id="75" presetID="8" presetClass="emph" presetSubtype="0" fill="hold" grpId="1" nodeType="withEffect">
                                  <p:stCondLst>
                                    <p:cond delay="0"/>
                                  </p:stCondLst>
                                  <p:childTnLst>
                                    <p:animRot by="10800000">
                                      <p:cBhvr>
                                        <p:cTn id="76" dur="3000" fill="hold"/>
                                        <p:tgtEl>
                                          <p:spTgt spid="18"/>
                                        </p:tgtEl>
                                        <p:attrNameLst>
                                          <p:attrName>r</p:attrName>
                                        </p:attrNameLst>
                                      </p:cBhvr>
                                    </p:animRot>
                                  </p:childTnLst>
                                </p:cTn>
                              </p:par>
                              <p:par>
                                <p:cTn id="77" presetID="8" presetClass="emph" presetSubtype="0" fill="hold" grpId="1" nodeType="withEffect">
                                  <p:stCondLst>
                                    <p:cond delay="0"/>
                                  </p:stCondLst>
                                  <p:childTnLst>
                                    <p:animRot by="10800000">
                                      <p:cBhvr>
                                        <p:cTn id="78" dur="3000" fill="hold"/>
                                        <p:tgtEl>
                                          <p:spTgt spid="26"/>
                                        </p:tgtEl>
                                        <p:attrNameLst>
                                          <p:attrName>r</p:attrName>
                                        </p:attrNameLst>
                                      </p:cBhvr>
                                    </p:animRot>
                                  </p:childTnLst>
                                </p:cTn>
                              </p:par>
                              <p:par>
                                <p:cTn id="79" presetID="8" presetClass="emph" presetSubtype="0" fill="hold" grpId="1" nodeType="withEffect">
                                  <p:stCondLst>
                                    <p:cond delay="0"/>
                                  </p:stCondLst>
                                  <p:childTnLst>
                                    <p:animRot by="10800000">
                                      <p:cBhvr>
                                        <p:cTn id="80" dur="3000" fill="hold"/>
                                        <p:tgtEl>
                                          <p:spTgt spid="27"/>
                                        </p:tgtEl>
                                        <p:attrNameLst>
                                          <p:attrName>r</p:attrName>
                                        </p:attrNameLst>
                                      </p:cBhvr>
                                    </p:animRot>
                                  </p:childTnLst>
                                </p:cTn>
                              </p:par>
                              <p:par>
                                <p:cTn id="81" presetID="8" presetClass="emph" presetSubtype="0" fill="hold" grpId="1" nodeType="withEffect">
                                  <p:stCondLst>
                                    <p:cond delay="0"/>
                                  </p:stCondLst>
                                  <p:childTnLst>
                                    <p:animRot by="10800000">
                                      <p:cBhvr>
                                        <p:cTn id="82" dur="3000" fill="hold"/>
                                        <p:tgtEl>
                                          <p:spTgt spid="17"/>
                                        </p:tgtEl>
                                        <p:attrNameLst>
                                          <p:attrName>r</p:attrName>
                                        </p:attrNameLst>
                                      </p:cBhvr>
                                    </p:animRot>
                                  </p:childTnLst>
                                </p:cTn>
                              </p:par>
                              <p:par>
                                <p:cTn id="83" presetID="8" presetClass="emph" presetSubtype="0" fill="hold" grpId="1" nodeType="withEffect">
                                  <p:stCondLst>
                                    <p:cond delay="0"/>
                                  </p:stCondLst>
                                  <p:childTnLst>
                                    <p:animRot by="10800000">
                                      <p:cBhvr>
                                        <p:cTn id="84" dur="3000" fill="hold"/>
                                        <p:tgtEl>
                                          <p:spTgt spid="20"/>
                                        </p:tgtEl>
                                        <p:attrNameLst>
                                          <p:attrName>r</p:attrName>
                                        </p:attrNameLst>
                                      </p:cBhvr>
                                    </p:animRot>
                                  </p:childTnLst>
                                </p:cTn>
                              </p:par>
                              <p:par>
                                <p:cTn id="85" presetID="8" presetClass="emph" presetSubtype="0" fill="hold" grpId="1" nodeType="withEffect">
                                  <p:stCondLst>
                                    <p:cond delay="0"/>
                                  </p:stCondLst>
                                  <p:childTnLst>
                                    <p:animRot by="10800000">
                                      <p:cBhvr>
                                        <p:cTn id="86" dur="3000" fill="hold"/>
                                        <p:tgtEl>
                                          <p:spTgt spid="28"/>
                                        </p:tgtEl>
                                        <p:attrNameLst>
                                          <p:attrName>r</p:attrName>
                                        </p:attrNameLst>
                                      </p:cBhvr>
                                    </p:animRot>
                                  </p:childTnLst>
                                </p:cTn>
                              </p:par>
                              <p:par>
                                <p:cTn id="87" presetID="8" presetClass="emph" presetSubtype="0" fill="hold" grpId="1" nodeType="withEffect">
                                  <p:stCondLst>
                                    <p:cond delay="0"/>
                                  </p:stCondLst>
                                  <p:childTnLst>
                                    <p:animRot by="10800000">
                                      <p:cBhvr>
                                        <p:cTn id="88" dur="3000" fill="hold"/>
                                        <p:tgtEl>
                                          <p:spTgt spid="29"/>
                                        </p:tgtEl>
                                        <p:attrNameLst>
                                          <p:attrName>r</p:attrName>
                                        </p:attrNameLst>
                                      </p:cBhvr>
                                    </p:animRot>
                                  </p:childTnLst>
                                </p:cTn>
                              </p:par>
                              <p:par>
                                <p:cTn id="89" presetID="8" presetClass="emph" presetSubtype="0" fill="hold" grpId="1" nodeType="withEffect">
                                  <p:stCondLst>
                                    <p:cond delay="0"/>
                                  </p:stCondLst>
                                  <p:childTnLst>
                                    <p:animRot by="-108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10800000">
                                      <p:cBhvr>
                                        <p:cTn id="92" dur="3000" fill="hold"/>
                                        <p:tgtEl>
                                          <p:spTgt spid="16"/>
                                        </p:tgtEl>
                                        <p:attrNameLst>
                                          <p:attrName>r</p:attrName>
                                        </p:attrNameLst>
                                      </p:cBhvr>
                                    </p:animRot>
                                  </p:childTnLst>
                                </p:cTn>
                              </p:par>
                              <p:par>
                                <p:cTn id="93" presetID="8" presetClass="emph" presetSubtype="0" fill="hold" grpId="1" nodeType="withEffect">
                                  <p:stCondLst>
                                    <p:cond delay="0"/>
                                  </p:stCondLst>
                                  <p:childTnLst>
                                    <p:animRot by="-10800000">
                                      <p:cBhvr>
                                        <p:cTn id="94" dur="3000" fill="hold"/>
                                        <p:tgtEl>
                                          <p:spTgt spid="19"/>
                                        </p:tgtEl>
                                        <p:attrNameLst>
                                          <p:attrName>r</p:attrName>
                                        </p:attrNameLst>
                                      </p:cBhvr>
                                    </p:animRot>
                                  </p:childTnLst>
                                </p:cTn>
                              </p:par>
                              <p:par>
                                <p:cTn id="95" presetID="8" presetClass="emph" presetSubtype="0" fill="hold" grpId="1" nodeType="withEffect">
                                  <p:stCondLst>
                                    <p:cond delay="0"/>
                                  </p:stCondLst>
                                  <p:childTnLst>
                                    <p:animRot by="-10800000">
                                      <p:cBhvr>
                                        <p:cTn id="96" dur="3000" fill="hold"/>
                                        <p:tgtEl>
                                          <p:spTgt spid="21"/>
                                        </p:tgtEl>
                                        <p:attrNameLst>
                                          <p:attrName>r</p:attrName>
                                        </p:attrNameLst>
                                      </p:cBhvr>
                                    </p:animRot>
                                  </p:childTnLst>
                                </p:cTn>
                              </p:par>
                              <p:par>
                                <p:cTn id="97" presetID="8" presetClass="emph" presetSubtype="0" fill="hold" grpId="1" nodeType="withEffect">
                                  <p:stCondLst>
                                    <p:cond delay="0"/>
                                  </p:stCondLst>
                                  <p:childTnLst>
                                    <p:animRot by="-10800000">
                                      <p:cBhvr>
                                        <p:cTn id="98" dur="3000" fill="hold"/>
                                        <p:tgtEl>
                                          <p:spTgt spid="22"/>
                                        </p:tgtEl>
                                        <p:attrNameLst>
                                          <p:attrName>r</p:attrName>
                                        </p:attrNameLst>
                                      </p:cBhvr>
                                    </p:animRot>
                                  </p:childTnLst>
                                </p:cTn>
                              </p:par>
                              <p:par>
                                <p:cTn id="99" presetID="8" presetClass="emph" presetSubtype="0" fill="hold" grpId="1" nodeType="withEffect">
                                  <p:stCondLst>
                                    <p:cond delay="0"/>
                                  </p:stCondLst>
                                  <p:childTnLst>
                                    <p:animRot by="-10800000">
                                      <p:cBhvr>
                                        <p:cTn id="100" dur="3000" fill="hold"/>
                                        <p:tgtEl>
                                          <p:spTgt spid="23"/>
                                        </p:tgtEl>
                                        <p:attrNameLst>
                                          <p:attrName>r</p:attrName>
                                        </p:attrNameLst>
                                      </p:cBhvr>
                                    </p:animRot>
                                  </p:childTnLst>
                                </p:cTn>
                              </p:par>
                              <p:par>
                                <p:cTn id="101" presetID="8" presetClass="emph" presetSubtype="0" fill="hold" grpId="1" nodeType="withEffect">
                                  <p:stCondLst>
                                    <p:cond delay="0"/>
                                  </p:stCondLst>
                                  <p:childTnLst>
                                    <p:animRot by="-10800000">
                                      <p:cBhvr>
                                        <p:cTn id="102" dur="3000" fill="hold"/>
                                        <p:tgtEl>
                                          <p:spTgt spid="30"/>
                                        </p:tgtEl>
                                        <p:attrNameLst>
                                          <p:attrName>r</p:attrName>
                                        </p:attrNameLst>
                                      </p:cBhvr>
                                    </p:animRot>
                                  </p:childTnLst>
                                </p:cTn>
                              </p:par>
                              <p:par>
                                <p:cTn id="103" presetID="8" presetClass="emph" presetSubtype="0" fill="hold" grpId="1" nodeType="withEffect">
                                  <p:stCondLst>
                                    <p:cond delay="0"/>
                                  </p:stCondLst>
                                  <p:childTnLst>
                                    <p:animRot by="-10800000">
                                      <p:cBhvr>
                                        <p:cTn id="104" dur="3000" fill="hold"/>
                                        <p:tgtEl>
                                          <p:spTgt spid="31"/>
                                        </p:tgtEl>
                                        <p:attrNameLst>
                                          <p:attrName>r</p:attrName>
                                        </p:attrNameLst>
                                      </p:cBhvr>
                                    </p:animRot>
                                  </p:childTnLst>
                                </p:cTn>
                              </p:par>
                              <p:par>
                                <p:cTn id="105" presetID="2" presetClass="exit" presetSubtype="6"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18"/>
                                        </p:tgtEl>
                                        <p:attrNameLst>
                                          <p:attrName>ppt_x</p:attrName>
                                        </p:attrNameLst>
                                      </p:cBhvr>
                                      <p:tavLst>
                                        <p:tav tm="0">
                                          <p:val>
                                            <p:strVal val="ppt_x"/>
                                          </p:val>
                                        </p:tav>
                                        <p:tav tm="100000">
                                          <p:val>
                                            <p:strVal val="1+ppt_w/2"/>
                                          </p:val>
                                        </p:tav>
                                      </p:tavLst>
                                    </p:anim>
                                    <p:anim calcmode="lin" valueType="num">
                                      <p:cBhvr additive="base">
                                        <p:cTn id="111" dur="3000"/>
                                        <p:tgtEl>
                                          <p:spTgt spid="18"/>
                                        </p:tgtEl>
                                        <p:attrNameLst>
                                          <p:attrName>ppt_y</p:attrName>
                                        </p:attrNameLst>
                                      </p:cBhvr>
                                      <p:tavLst>
                                        <p:tav tm="0">
                                          <p:val>
                                            <p:strVal val="ppt_y"/>
                                          </p:val>
                                        </p:tav>
                                        <p:tav tm="100000">
                                          <p:val>
                                            <p:strVal val="1+ppt_h/2"/>
                                          </p:val>
                                        </p:tav>
                                      </p:tavLst>
                                    </p:anim>
                                    <p:set>
                                      <p:cBhvr>
                                        <p:cTn id="112" dur="1" fill="hold">
                                          <p:stCondLst>
                                            <p:cond delay="2999"/>
                                          </p:stCondLst>
                                        </p:cTn>
                                        <p:tgtEl>
                                          <p:spTgt spid="18"/>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26"/>
                                        </p:tgtEl>
                                        <p:attrNameLst>
                                          <p:attrName>ppt_x</p:attrName>
                                        </p:attrNameLst>
                                      </p:cBhvr>
                                      <p:tavLst>
                                        <p:tav tm="0">
                                          <p:val>
                                            <p:strVal val="ppt_x"/>
                                          </p:val>
                                        </p:tav>
                                        <p:tav tm="100000">
                                          <p:val>
                                            <p:strVal val="1+ppt_w/2"/>
                                          </p:val>
                                        </p:tav>
                                      </p:tavLst>
                                    </p:anim>
                                    <p:anim calcmode="lin" valueType="num">
                                      <p:cBhvr additive="base">
                                        <p:cTn id="115" dur="3000"/>
                                        <p:tgtEl>
                                          <p:spTgt spid="26"/>
                                        </p:tgtEl>
                                        <p:attrNameLst>
                                          <p:attrName>ppt_y</p:attrName>
                                        </p:attrNameLst>
                                      </p:cBhvr>
                                      <p:tavLst>
                                        <p:tav tm="0">
                                          <p:val>
                                            <p:strVal val="ppt_y"/>
                                          </p:val>
                                        </p:tav>
                                        <p:tav tm="100000">
                                          <p:val>
                                            <p:strVal val="1+ppt_h/2"/>
                                          </p:val>
                                        </p:tav>
                                      </p:tavLst>
                                    </p:anim>
                                    <p:set>
                                      <p:cBhvr>
                                        <p:cTn id="116" dur="1" fill="hold">
                                          <p:stCondLst>
                                            <p:cond delay="2999"/>
                                          </p:stCondLst>
                                        </p:cTn>
                                        <p:tgtEl>
                                          <p:spTgt spid="26"/>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27"/>
                                        </p:tgtEl>
                                        <p:attrNameLst>
                                          <p:attrName>ppt_x</p:attrName>
                                        </p:attrNameLst>
                                      </p:cBhvr>
                                      <p:tavLst>
                                        <p:tav tm="0">
                                          <p:val>
                                            <p:strVal val="ppt_x"/>
                                          </p:val>
                                        </p:tav>
                                        <p:tav tm="100000">
                                          <p:val>
                                            <p:strVal val="1+ppt_w/2"/>
                                          </p:val>
                                        </p:tav>
                                      </p:tavLst>
                                    </p:anim>
                                    <p:anim calcmode="lin" valueType="num">
                                      <p:cBhvr additive="base">
                                        <p:cTn id="119" dur="3000"/>
                                        <p:tgtEl>
                                          <p:spTgt spid="27"/>
                                        </p:tgtEl>
                                        <p:attrNameLst>
                                          <p:attrName>ppt_y</p:attrName>
                                        </p:attrNameLst>
                                      </p:cBhvr>
                                      <p:tavLst>
                                        <p:tav tm="0">
                                          <p:val>
                                            <p:strVal val="ppt_y"/>
                                          </p:val>
                                        </p:tav>
                                        <p:tav tm="100000">
                                          <p:val>
                                            <p:strVal val="1+ppt_h/2"/>
                                          </p:val>
                                        </p:tav>
                                      </p:tavLst>
                                    </p:anim>
                                    <p:set>
                                      <p:cBhvr>
                                        <p:cTn id="120" dur="1" fill="hold">
                                          <p:stCondLst>
                                            <p:cond delay="2999"/>
                                          </p:stCondLst>
                                        </p:cTn>
                                        <p:tgtEl>
                                          <p:spTgt spid="27"/>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9"/>
                                        </p:tgtEl>
                                        <p:attrNameLst>
                                          <p:attrName>ppt_x</p:attrName>
                                        </p:attrNameLst>
                                      </p:cBhvr>
                                      <p:tavLst>
                                        <p:tav tm="0">
                                          <p:val>
                                            <p:strVal val="ppt_x"/>
                                          </p:val>
                                        </p:tav>
                                        <p:tav tm="100000">
                                          <p:val>
                                            <p:strVal val="0-ppt_w/2"/>
                                          </p:val>
                                        </p:tav>
                                      </p:tavLst>
                                    </p:anim>
                                    <p:anim calcmode="lin" valueType="num">
                                      <p:cBhvr additive="base">
                                        <p:cTn id="127" dur="3000"/>
                                        <p:tgtEl>
                                          <p:spTgt spid="19"/>
                                        </p:tgtEl>
                                        <p:attrNameLst>
                                          <p:attrName>ppt_y</p:attrName>
                                        </p:attrNameLst>
                                      </p:cBhvr>
                                      <p:tavLst>
                                        <p:tav tm="0">
                                          <p:val>
                                            <p:strVal val="ppt_y"/>
                                          </p:val>
                                        </p:tav>
                                        <p:tav tm="100000">
                                          <p:val>
                                            <p:strVal val="1+ppt_h/2"/>
                                          </p:val>
                                        </p:tav>
                                      </p:tavLst>
                                    </p:anim>
                                    <p:set>
                                      <p:cBhvr>
                                        <p:cTn id="128" dur="1" fill="hold">
                                          <p:stCondLst>
                                            <p:cond delay="2999"/>
                                          </p:stCondLst>
                                        </p:cTn>
                                        <p:tgtEl>
                                          <p:spTgt spid="19"/>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22"/>
                                        </p:tgtEl>
                                        <p:attrNameLst>
                                          <p:attrName>ppt_x</p:attrName>
                                        </p:attrNameLst>
                                      </p:cBhvr>
                                      <p:tavLst>
                                        <p:tav tm="0">
                                          <p:val>
                                            <p:strVal val="ppt_x"/>
                                          </p:val>
                                        </p:tav>
                                        <p:tav tm="100000">
                                          <p:val>
                                            <p:strVal val="0-ppt_w/2"/>
                                          </p:val>
                                        </p:tav>
                                      </p:tavLst>
                                    </p:anim>
                                    <p:anim calcmode="lin" valueType="num">
                                      <p:cBhvr additive="base">
                                        <p:cTn id="131" dur="3000"/>
                                        <p:tgtEl>
                                          <p:spTgt spid="22"/>
                                        </p:tgtEl>
                                        <p:attrNameLst>
                                          <p:attrName>ppt_y</p:attrName>
                                        </p:attrNameLst>
                                      </p:cBhvr>
                                      <p:tavLst>
                                        <p:tav tm="0">
                                          <p:val>
                                            <p:strVal val="ppt_y"/>
                                          </p:val>
                                        </p:tav>
                                        <p:tav tm="100000">
                                          <p:val>
                                            <p:strVal val="1+ppt_h/2"/>
                                          </p:val>
                                        </p:tav>
                                      </p:tavLst>
                                    </p:anim>
                                    <p:set>
                                      <p:cBhvr>
                                        <p:cTn id="132" dur="1" fill="hold">
                                          <p:stCondLst>
                                            <p:cond delay="2999"/>
                                          </p:stCondLst>
                                        </p:cTn>
                                        <p:tgtEl>
                                          <p:spTgt spid="22"/>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23"/>
                                        </p:tgtEl>
                                        <p:attrNameLst>
                                          <p:attrName>ppt_x</p:attrName>
                                        </p:attrNameLst>
                                      </p:cBhvr>
                                      <p:tavLst>
                                        <p:tav tm="0">
                                          <p:val>
                                            <p:strVal val="ppt_x"/>
                                          </p:val>
                                        </p:tav>
                                        <p:tav tm="100000">
                                          <p:val>
                                            <p:strVal val="0-ppt_w/2"/>
                                          </p:val>
                                        </p:tav>
                                      </p:tavLst>
                                    </p:anim>
                                    <p:anim calcmode="lin" valueType="num">
                                      <p:cBhvr additive="base">
                                        <p:cTn id="135" dur="3000"/>
                                        <p:tgtEl>
                                          <p:spTgt spid="23"/>
                                        </p:tgtEl>
                                        <p:attrNameLst>
                                          <p:attrName>ppt_y</p:attrName>
                                        </p:attrNameLst>
                                      </p:cBhvr>
                                      <p:tavLst>
                                        <p:tav tm="0">
                                          <p:val>
                                            <p:strVal val="ppt_y"/>
                                          </p:val>
                                        </p:tav>
                                        <p:tav tm="100000">
                                          <p:val>
                                            <p:strVal val="1+ppt_h/2"/>
                                          </p:val>
                                        </p:tav>
                                      </p:tavLst>
                                    </p:anim>
                                    <p:set>
                                      <p:cBhvr>
                                        <p:cTn id="136" dur="1" fill="hold">
                                          <p:stCondLst>
                                            <p:cond delay="2999"/>
                                          </p:stCondLst>
                                        </p:cTn>
                                        <p:tgtEl>
                                          <p:spTgt spid="23"/>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1+ppt_w/2"/>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3000"/>
                                        <p:tgtEl>
                                          <p:spTgt spid="20"/>
                                        </p:tgtEl>
                                        <p:attrNameLst>
                                          <p:attrName>ppt_x</p:attrName>
                                        </p:attrNameLst>
                                      </p:cBhvr>
                                      <p:tavLst>
                                        <p:tav tm="0">
                                          <p:val>
                                            <p:strVal val="ppt_x"/>
                                          </p:val>
                                        </p:tav>
                                        <p:tav tm="100000">
                                          <p:val>
                                            <p:strVal val="1+ppt_w/2"/>
                                          </p:val>
                                        </p:tav>
                                      </p:tavLst>
                                    </p:anim>
                                    <p:anim calcmode="lin" valueType="num">
                                      <p:cBhvr additive="base">
                                        <p:cTn id="143" dur="3000"/>
                                        <p:tgtEl>
                                          <p:spTgt spid="20"/>
                                        </p:tgtEl>
                                        <p:attrNameLst>
                                          <p:attrName>ppt_y</p:attrName>
                                        </p:attrNameLst>
                                      </p:cBhvr>
                                      <p:tavLst>
                                        <p:tav tm="0">
                                          <p:val>
                                            <p:strVal val="ppt_y"/>
                                          </p:val>
                                        </p:tav>
                                        <p:tav tm="100000">
                                          <p:val>
                                            <p:strVal val="0-ppt_h/2"/>
                                          </p:val>
                                        </p:tav>
                                      </p:tavLst>
                                    </p:anim>
                                    <p:set>
                                      <p:cBhvr>
                                        <p:cTn id="144" dur="1" fill="hold">
                                          <p:stCondLst>
                                            <p:cond delay="2999"/>
                                          </p:stCondLst>
                                        </p:cTn>
                                        <p:tgtEl>
                                          <p:spTgt spid="20"/>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3000"/>
                                        <p:tgtEl>
                                          <p:spTgt spid="28"/>
                                        </p:tgtEl>
                                        <p:attrNameLst>
                                          <p:attrName>ppt_x</p:attrName>
                                        </p:attrNameLst>
                                      </p:cBhvr>
                                      <p:tavLst>
                                        <p:tav tm="0">
                                          <p:val>
                                            <p:strVal val="ppt_x"/>
                                          </p:val>
                                        </p:tav>
                                        <p:tav tm="100000">
                                          <p:val>
                                            <p:strVal val="1+ppt_w/2"/>
                                          </p:val>
                                        </p:tav>
                                      </p:tavLst>
                                    </p:anim>
                                    <p:anim calcmode="lin" valueType="num">
                                      <p:cBhvr additive="base">
                                        <p:cTn id="147" dur="3000"/>
                                        <p:tgtEl>
                                          <p:spTgt spid="28"/>
                                        </p:tgtEl>
                                        <p:attrNameLst>
                                          <p:attrName>ppt_y</p:attrName>
                                        </p:attrNameLst>
                                      </p:cBhvr>
                                      <p:tavLst>
                                        <p:tav tm="0">
                                          <p:val>
                                            <p:strVal val="ppt_y"/>
                                          </p:val>
                                        </p:tav>
                                        <p:tav tm="100000">
                                          <p:val>
                                            <p:strVal val="0-ppt_h/2"/>
                                          </p:val>
                                        </p:tav>
                                      </p:tavLst>
                                    </p:anim>
                                    <p:set>
                                      <p:cBhvr>
                                        <p:cTn id="148" dur="1" fill="hold">
                                          <p:stCondLst>
                                            <p:cond delay="2999"/>
                                          </p:stCondLst>
                                        </p:cTn>
                                        <p:tgtEl>
                                          <p:spTgt spid="28"/>
                                        </p:tgtEl>
                                        <p:attrNameLst>
                                          <p:attrName>style.visibility</p:attrName>
                                        </p:attrNameLst>
                                      </p:cBhvr>
                                      <p:to>
                                        <p:strVal val="hidden"/>
                                      </p:to>
                                    </p:set>
                                  </p:childTnLst>
                                </p:cTn>
                              </p:par>
                              <p:par>
                                <p:cTn id="149" presetID="2" presetClass="exit" presetSubtype="3" fill="hold" grpId="2" nodeType="withEffect">
                                  <p:stCondLst>
                                    <p:cond delay="0"/>
                                  </p:stCondLst>
                                  <p:childTnLst>
                                    <p:anim calcmode="lin" valueType="num">
                                      <p:cBhvr additive="base">
                                        <p:cTn id="150" dur="3000"/>
                                        <p:tgtEl>
                                          <p:spTgt spid="29"/>
                                        </p:tgtEl>
                                        <p:attrNameLst>
                                          <p:attrName>ppt_x</p:attrName>
                                        </p:attrNameLst>
                                      </p:cBhvr>
                                      <p:tavLst>
                                        <p:tav tm="0">
                                          <p:val>
                                            <p:strVal val="ppt_x"/>
                                          </p:val>
                                        </p:tav>
                                        <p:tav tm="100000">
                                          <p:val>
                                            <p:strVal val="1+ppt_w/2"/>
                                          </p:val>
                                        </p:tav>
                                      </p:tavLst>
                                    </p:anim>
                                    <p:anim calcmode="lin" valueType="num">
                                      <p:cBhvr additive="base">
                                        <p:cTn id="151" dur="3000"/>
                                        <p:tgtEl>
                                          <p:spTgt spid="29"/>
                                        </p:tgtEl>
                                        <p:attrNameLst>
                                          <p:attrName>ppt_y</p:attrName>
                                        </p:attrNameLst>
                                      </p:cBhvr>
                                      <p:tavLst>
                                        <p:tav tm="0">
                                          <p:val>
                                            <p:strVal val="ppt_y"/>
                                          </p:val>
                                        </p:tav>
                                        <p:tav tm="100000">
                                          <p:val>
                                            <p:strVal val="0-ppt_h/2"/>
                                          </p:val>
                                        </p:tav>
                                      </p:tavLst>
                                    </p:anim>
                                    <p:set>
                                      <p:cBhvr>
                                        <p:cTn id="152" dur="1" fill="hold">
                                          <p:stCondLst>
                                            <p:cond delay="2999"/>
                                          </p:stCondLst>
                                        </p:cTn>
                                        <p:tgtEl>
                                          <p:spTgt spid="29"/>
                                        </p:tgtEl>
                                        <p:attrNameLst>
                                          <p:attrName>style.visibility</p:attrName>
                                        </p:attrNameLst>
                                      </p:cBhvr>
                                      <p:to>
                                        <p:strVal val="hidden"/>
                                      </p:to>
                                    </p:set>
                                  </p:childTnLst>
                                </p:cTn>
                              </p:par>
                              <p:par>
                                <p:cTn id="153" presetID="2" presetClass="exit" presetSubtype="9" fill="hold" grpId="2" nodeType="withEffect">
                                  <p:stCondLst>
                                    <p:cond delay="0"/>
                                  </p:stCondLst>
                                  <p:childTnLst>
                                    <p:anim calcmode="lin" valueType="num">
                                      <p:cBhvr additive="base">
                                        <p:cTn id="154" dur="3000"/>
                                        <p:tgtEl>
                                          <p:spTgt spid="16"/>
                                        </p:tgtEl>
                                        <p:attrNameLst>
                                          <p:attrName>ppt_x</p:attrName>
                                        </p:attrNameLst>
                                      </p:cBhvr>
                                      <p:tavLst>
                                        <p:tav tm="0">
                                          <p:val>
                                            <p:strVal val="ppt_x"/>
                                          </p:val>
                                        </p:tav>
                                        <p:tav tm="100000">
                                          <p:val>
                                            <p:strVal val="0-ppt_w/2"/>
                                          </p:val>
                                        </p:tav>
                                      </p:tavLst>
                                    </p:anim>
                                    <p:anim calcmode="lin" valueType="num">
                                      <p:cBhvr additive="base">
                                        <p:cTn id="155" dur="3000"/>
                                        <p:tgtEl>
                                          <p:spTgt spid="16"/>
                                        </p:tgtEl>
                                        <p:attrNameLst>
                                          <p:attrName>ppt_y</p:attrName>
                                        </p:attrNameLst>
                                      </p:cBhvr>
                                      <p:tavLst>
                                        <p:tav tm="0">
                                          <p:val>
                                            <p:strVal val="ppt_y"/>
                                          </p:val>
                                        </p:tav>
                                        <p:tav tm="100000">
                                          <p:val>
                                            <p:strVal val="0-ppt_h/2"/>
                                          </p:val>
                                        </p:tav>
                                      </p:tavLst>
                                    </p:anim>
                                    <p:set>
                                      <p:cBhvr>
                                        <p:cTn id="156" dur="1" fill="hold">
                                          <p:stCondLst>
                                            <p:cond delay="2999"/>
                                          </p:stCondLst>
                                        </p:cTn>
                                        <p:tgtEl>
                                          <p:spTgt spid="16"/>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000"/>
                                        <p:tgtEl>
                                          <p:spTgt spid="21"/>
                                        </p:tgtEl>
                                        <p:attrNameLst>
                                          <p:attrName>ppt_x</p:attrName>
                                        </p:attrNameLst>
                                      </p:cBhvr>
                                      <p:tavLst>
                                        <p:tav tm="0">
                                          <p:val>
                                            <p:strVal val="ppt_x"/>
                                          </p:val>
                                        </p:tav>
                                        <p:tav tm="100000">
                                          <p:val>
                                            <p:strVal val="0-ppt_w/2"/>
                                          </p:val>
                                        </p:tav>
                                      </p:tavLst>
                                    </p:anim>
                                    <p:anim calcmode="lin" valueType="num">
                                      <p:cBhvr additive="base">
                                        <p:cTn id="159" dur="3000"/>
                                        <p:tgtEl>
                                          <p:spTgt spid="21"/>
                                        </p:tgtEl>
                                        <p:attrNameLst>
                                          <p:attrName>ppt_y</p:attrName>
                                        </p:attrNameLst>
                                      </p:cBhvr>
                                      <p:tavLst>
                                        <p:tav tm="0">
                                          <p:val>
                                            <p:strVal val="ppt_y"/>
                                          </p:val>
                                        </p:tav>
                                        <p:tav tm="100000">
                                          <p:val>
                                            <p:strVal val="0-ppt_h/2"/>
                                          </p:val>
                                        </p:tav>
                                      </p:tavLst>
                                    </p:anim>
                                    <p:set>
                                      <p:cBhvr>
                                        <p:cTn id="160" dur="1" fill="hold">
                                          <p:stCondLst>
                                            <p:cond delay="2999"/>
                                          </p:stCondLst>
                                        </p:cTn>
                                        <p:tgtEl>
                                          <p:spTgt spid="21"/>
                                        </p:tgtEl>
                                        <p:attrNameLst>
                                          <p:attrName>style.visibility</p:attrName>
                                        </p:attrNameLst>
                                      </p:cBhvr>
                                      <p:to>
                                        <p:strVal val="hidden"/>
                                      </p:to>
                                    </p:set>
                                  </p:childTnLst>
                                </p:cTn>
                              </p:par>
                              <p:par>
                                <p:cTn id="161" presetID="2" presetClass="exit" presetSubtype="9" fill="hold" grpId="2" nodeType="withEffect">
                                  <p:stCondLst>
                                    <p:cond delay="0"/>
                                  </p:stCondLst>
                                  <p:childTnLst>
                                    <p:anim calcmode="lin" valueType="num">
                                      <p:cBhvr additive="base">
                                        <p:cTn id="162" dur="3000"/>
                                        <p:tgtEl>
                                          <p:spTgt spid="30"/>
                                        </p:tgtEl>
                                        <p:attrNameLst>
                                          <p:attrName>ppt_x</p:attrName>
                                        </p:attrNameLst>
                                      </p:cBhvr>
                                      <p:tavLst>
                                        <p:tav tm="0">
                                          <p:val>
                                            <p:strVal val="ppt_x"/>
                                          </p:val>
                                        </p:tav>
                                        <p:tav tm="100000">
                                          <p:val>
                                            <p:strVal val="0-ppt_w/2"/>
                                          </p:val>
                                        </p:tav>
                                      </p:tavLst>
                                    </p:anim>
                                    <p:anim calcmode="lin" valueType="num">
                                      <p:cBhvr additive="base">
                                        <p:cTn id="163" dur="3000"/>
                                        <p:tgtEl>
                                          <p:spTgt spid="30"/>
                                        </p:tgtEl>
                                        <p:attrNameLst>
                                          <p:attrName>ppt_y</p:attrName>
                                        </p:attrNameLst>
                                      </p:cBhvr>
                                      <p:tavLst>
                                        <p:tav tm="0">
                                          <p:val>
                                            <p:strVal val="ppt_y"/>
                                          </p:val>
                                        </p:tav>
                                        <p:tav tm="100000">
                                          <p:val>
                                            <p:strVal val="0-ppt_h/2"/>
                                          </p:val>
                                        </p:tav>
                                      </p:tavLst>
                                    </p:anim>
                                    <p:set>
                                      <p:cBhvr>
                                        <p:cTn id="164" dur="1" fill="hold">
                                          <p:stCondLst>
                                            <p:cond delay="2999"/>
                                          </p:stCondLst>
                                        </p:cTn>
                                        <p:tgtEl>
                                          <p:spTgt spid="30"/>
                                        </p:tgtEl>
                                        <p:attrNameLst>
                                          <p:attrName>style.visibility</p:attrName>
                                        </p:attrNameLst>
                                      </p:cBhvr>
                                      <p:to>
                                        <p:strVal val="hidden"/>
                                      </p:to>
                                    </p:set>
                                  </p:childTnLst>
                                </p:cTn>
                              </p:par>
                              <p:par>
                                <p:cTn id="165" presetID="2" presetClass="exit" presetSubtype="9" fill="hold" grpId="2" nodeType="withEffect">
                                  <p:stCondLst>
                                    <p:cond delay="0"/>
                                  </p:stCondLst>
                                  <p:childTnLst>
                                    <p:anim calcmode="lin" valueType="num">
                                      <p:cBhvr additive="base">
                                        <p:cTn id="166" dur="3000"/>
                                        <p:tgtEl>
                                          <p:spTgt spid="31"/>
                                        </p:tgtEl>
                                        <p:attrNameLst>
                                          <p:attrName>ppt_x</p:attrName>
                                        </p:attrNameLst>
                                      </p:cBhvr>
                                      <p:tavLst>
                                        <p:tav tm="0">
                                          <p:val>
                                            <p:strVal val="ppt_x"/>
                                          </p:val>
                                        </p:tav>
                                        <p:tav tm="100000">
                                          <p:val>
                                            <p:strVal val="0-ppt_w/2"/>
                                          </p:val>
                                        </p:tav>
                                      </p:tavLst>
                                    </p:anim>
                                    <p:anim calcmode="lin" valueType="num">
                                      <p:cBhvr additive="base">
                                        <p:cTn id="167" dur="3000"/>
                                        <p:tgtEl>
                                          <p:spTgt spid="31"/>
                                        </p:tgtEl>
                                        <p:attrNameLst>
                                          <p:attrName>ppt_y</p:attrName>
                                        </p:attrNameLst>
                                      </p:cBhvr>
                                      <p:tavLst>
                                        <p:tav tm="0">
                                          <p:val>
                                            <p:strVal val="ppt_y"/>
                                          </p:val>
                                        </p:tav>
                                        <p:tav tm="100000">
                                          <p:val>
                                            <p:strVal val="0-ppt_h/2"/>
                                          </p:val>
                                        </p:tav>
                                      </p:tavLst>
                                    </p:anim>
                                    <p:set>
                                      <p:cBhvr>
                                        <p:cTn id="168" dur="1" fill="hold">
                                          <p:stCondLst>
                                            <p:cond delay="2999"/>
                                          </p:stCondLst>
                                        </p:cTn>
                                        <p:tgtEl>
                                          <p:spTgt spid="31"/>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4" presetClass="entr" presetSubtype="3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ox(out)">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p:spPr>
        <p:txBody>
          <a:bodyPr/>
          <a:lstStyle/>
          <a:p>
            <a:endParaRPr lang="es-ES" dirty="0"/>
          </a:p>
        </p:txBody>
      </p:sp>
      <p:pic>
        <p:nvPicPr>
          <p:cNvPr id="4" name="3 Imagen" descr="artleo.com-1855.jpg"/>
          <p:cNvPicPr>
            <a:picLocks noChangeAspect="1"/>
          </p:cNvPicPr>
          <p:nvPr/>
        </p:nvPicPr>
        <p:blipFill>
          <a:blip r:embed="rId2"/>
          <a:stretch>
            <a:fillRect/>
          </a:stretch>
        </p:blipFill>
        <p:spPr>
          <a:xfrm>
            <a:off x="0" y="6691"/>
            <a:ext cx="9144000" cy="6851309"/>
          </a:xfrm>
          <a:prstGeom prst="rect">
            <a:avLst/>
          </a:prstGeom>
        </p:spPr>
      </p:pic>
      <p:sp>
        <p:nvSpPr>
          <p:cNvPr id="5" name="4 Onda"/>
          <p:cNvSpPr/>
          <p:nvPr/>
        </p:nvSpPr>
        <p:spPr>
          <a:xfrm rot="4111108">
            <a:off x="-492451" y="1834428"/>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4111108">
            <a:off x="650558" y="1834428"/>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4111108">
            <a:off x="1650690" y="1834428"/>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4111108">
            <a:off x="2650821" y="1834428"/>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4111108">
            <a:off x="3722391" y="1834428"/>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4111108">
            <a:off x="4865399" y="1834429"/>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4111108">
            <a:off x="5865532" y="1905866"/>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4111108">
            <a:off x="6856446" y="1977303"/>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4111108">
            <a:off x="-206668" y="3834691"/>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4111108">
            <a:off x="936308" y="3834692"/>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4111108">
            <a:off x="2150756" y="3906130"/>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4111108">
            <a:off x="3222325" y="3834693"/>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4111108">
            <a:off x="4436771" y="3906129"/>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4111108">
            <a:off x="5508341" y="3906131"/>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4111108">
            <a:off x="6579910" y="3906129"/>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4111108">
            <a:off x="7651481" y="3977568"/>
            <a:ext cx="2494222" cy="1254655"/>
          </a:xfrm>
          <a:prstGeom prst="wave">
            <a:avLst>
              <a:gd name="adj1" fmla="val 20000"/>
              <a:gd name="adj2" fmla="val -10000"/>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599991" lon="299984" rev="0"/>
            </a:camera>
            <a:lightRig rig="threePt" dir="t"/>
          </a:scene3d>
          <a:sp3d extrusionH="241300">
            <a:bevelT w="355600" prst="coolSlant"/>
            <a:bevelB w="19050"/>
            <a:extrusionClr>
              <a:srgbClr val="C00000"/>
            </a:extrusionClr>
            <a:contourClr>
              <a:srgbClr val="FF00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2" presetClass="entr" presetSubtype="1"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fmla="#ppt_w*sin(2.5*pi*$)">
                                          <p:val>
                                            <p:fltVal val="0"/>
                                          </p:val>
                                        </p:tav>
                                        <p:tav tm="100000">
                                          <p:val>
                                            <p:fltVal val="1"/>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2" presetClass="entr" presetSubtype="1"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fmla="#ppt_w*sin(2.5*pi*$)">
                                          <p:val>
                                            <p:fltVal val="0"/>
                                          </p:val>
                                        </p:tav>
                                        <p:tav tm="100000">
                                          <p:val>
                                            <p:fltVal val="1"/>
                                          </p:val>
                                        </p:tav>
                                      </p:tavLst>
                                    </p:anim>
                                    <p:anim calcmode="lin" valueType="num">
                                      <p:cBhvr>
                                        <p:cTn id="27" dur="3000" fill="hold"/>
                                        <p:tgtEl>
                                          <p:spTgt spid="7"/>
                                        </p:tgtEl>
                                        <p:attrNameLst>
                                          <p:attrName>ppt_h</p:attrName>
                                        </p:attrNameLst>
                                      </p:cBhvr>
                                      <p:tavLst>
                                        <p:tav tm="0">
                                          <p:val>
                                            <p:strVal val="#ppt_h"/>
                                          </p:val>
                                        </p:tav>
                                        <p:tav tm="100000">
                                          <p:val>
                                            <p:strVal val="#ppt_h"/>
                                          </p:val>
                                        </p:tav>
                                      </p:tavLst>
                                    </p:anim>
                                  </p:childTnLst>
                                </p:cTn>
                              </p:par>
                              <p:par>
                                <p:cTn id="28" presetID="2" presetClass="entr" presetSubtype="1"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ppt_x"/>
                                          </p:val>
                                        </p:tav>
                                        <p:tav tm="100000">
                                          <p:val>
                                            <p:strVal val="#ppt_x"/>
                                          </p:val>
                                        </p:tav>
                                      </p:tavLst>
                                    </p:anim>
                                    <p:anim calcmode="lin" valueType="num">
                                      <p:cBhvr additive="base">
                                        <p:cTn id="31" dur="3000" fill="hold"/>
                                        <p:tgtEl>
                                          <p:spTgt spid="7"/>
                                        </p:tgtEl>
                                        <p:attrNameLst>
                                          <p:attrName>ppt_y</p:attrName>
                                        </p:attrNameLst>
                                      </p:cBhvr>
                                      <p:tavLst>
                                        <p:tav tm="0">
                                          <p:val>
                                            <p:strVal val="0-#ppt_h/2"/>
                                          </p:val>
                                        </p:tav>
                                        <p:tav tm="100000">
                                          <p:val>
                                            <p:strVal val="#ppt_y"/>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fmla="#ppt_w*sin(2.5*pi*$)">
                                          <p:val>
                                            <p:fltVal val="0"/>
                                          </p:val>
                                        </p:tav>
                                        <p:tav tm="100000">
                                          <p:val>
                                            <p:fltVal val="1"/>
                                          </p:val>
                                        </p:tav>
                                      </p:tavLst>
                                    </p:anim>
                                    <p:anim calcmode="lin" valueType="num">
                                      <p:cBhvr>
                                        <p:cTn id="35" dur="3000" fill="hold"/>
                                        <p:tgtEl>
                                          <p:spTgt spid="8"/>
                                        </p:tgtEl>
                                        <p:attrNameLst>
                                          <p:attrName>ppt_h</p:attrName>
                                        </p:attrNameLst>
                                      </p:cBhvr>
                                      <p:tavLst>
                                        <p:tav tm="0">
                                          <p:val>
                                            <p:strVal val="#ppt_h"/>
                                          </p:val>
                                        </p:tav>
                                        <p:tav tm="100000">
                                          <p:val>
                                            <p:strVal val="#ppt_h"/>
                                          </p:val>
                                        </p:tav>
                                      </p:tavLst>
                                    </p:anim>
                                  </p:childTnLst>
                                </p:cTn>
                              </p:par>
                              <p:par>
                                <p:cTn id="36" presetID="2" presetClass="entr" presetSubtype="1"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19" presetClass="entr" presetSubtype="1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fmla="#ppt_w*sin(2.5*pi*$)">
                                          <p:val>
                                            <p:fltVal val="0"/>
                                          </p:val>
                                        </p:tav>
                                        <p:tav tm="100000">
                                          <p:val>
                                            <p:fltVal val="1"/>
                                          </p:val>
                                        </p:tav>
                                      </p:tavLst>
                                    </p:anim>
                                    <p:anim calcmode="lin" valueType="num">
                                      <p:cBhvr>
                                        <p:cTn id="43" dur="3000" fill="hold"/>
                                        <p:tgtEl>
                                          <p:spTgt spid="9"/>
                                        </p:tgtEl>
                                        <p:attrNameLst>
                                          <p:attrName>ppt_h</p:attrName>
                                        </p:attrNameLst>
                                      </p:cBhvr>
                                      <p:tavLst>
                                        <p:tav tm="0">
                                          <p:val>
                                            <p:strVal val="#ppt_h"/>
                                          </p:val>
                                        </p:tav>
                                        <p:tav tm="100000">
                                          <p:val>
                                            <p:strVal val="#ppt_h"/>
                                          </p:val>
                                        </p:tav>
                                      </p:tavLst>
                                    </p:anim>
                                  </p:childTnLst>
                                </p:cTn>
                              </p:par>
                              <p:par>
                                <p:cTn id="44" presetID="2" presetClass="entr" presetSubtype="1"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ppt_x"/>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19" presetClass="entr" presetSubtype="1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3000" fill="hold"/>
                                        <p:tgtEl>
                                          <p:spTgt spid="10"/>
                                        </p:tgtEl>
                                        <p:attrNameLst>
                                          <p:attrName>ppt_w</p:attrName>
                                        </p:attrNameLst>
                                      </p:cBhvr>
                                      <p:tavLst>
                                        <p:tav tm="0" fmla="#ppt_w*sin(2.5*pi*$)">
                                          <p:val>
                                            <p:fltVal val="0"/>
                                          </p:val>
                                        </p:tav>
                                        <p:tav tm="100000">
                                          <p:val>
                                            <p:fltVal val="1"/>
                                          </p:val>
                                        </p:tav>
                                      </p:tavLst>
                                    </p:anim>
                                    <p:anim calcmode="lin" valueType="num">
                                      <p:cBhvr>
                                        <p:cTn id="51" dur="3000" fill="hold"/>
                                        <p:tgtEl>
                                          <p:spTgt spid="10"/>
                                        </p:tgtEl>
                                        <p:attrNameLst>
                                          <p:attrName>ppt_h</p:attrName>
                                        </p:attrNameLst>
                                      </p:cBhvr>
                                      <p:tavLst>
                                        <p:tav tm="0">
                                          <p:val>
                                            <p:strVal val="#ppt_h"/>
                                          </p:val>
                                        </p:tav>
                                        <p:tav tm="100000">
                                          <p:val>
                                            <p:strVal val="#ppt_h"/>
                                          </p:val>
                                        </p:tav>
                                      </p:tavLst>
                                    </p:anim>
                                  </p:childTnLst>
                                </p:cTn>
                              </p:par>
                              <p:par>
                                <p:cTn id="52" presetID="2" presetClass="entr" presetSubtype="1"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0-#ppt_h/2"/>
                                          </p:val>
                                        </p:tav>
                                        <p:tav tm="100000">
                                          <p:val>
                                            <p:strVal val="#ppt_y"/>
                                          </p:val>
                                        </p:tav>
                                      </p:tavLst>
                                    </p:anim>
                                  </p:childTnLst>
                                </p:cTn>
                              </p:par>
                              <p:par>
                                <p:cTn id="56" presetID="19" presetClass="entr" presetSubtype="1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3000" fill="hold"/>
                                        <p:tgtEl>
                                          <p:spTgt spid="11"/>
                                        </p:tgtEl>
                                        <p:attrNameLst>
                                          <p:attrName>ppt_w</p:attrName>
                                        </p:attrNameLst>
                                      </p:cBhvr>
                                      <p:tavLst>
                                        <p:tav tm="0" fmla="#ppt_w*sin(2.5*pi*$)">
                                          <p:val>
                                            <p:fltVal val="0"/>
                                          </p:val>
                                        </p:tav>
                                        <p:tav tm="100000">
                                          <p:val>
                                            <p:fltVal val="1"/>
                                          </p:val>
                                        </p:tav>
                                      </p:tavLst>
                                    </p:anim>
                                    <p:anim calcmode="lin" valueType="num">
                                      <p:cBhvr>
                                        <p:cTn id="59" dur="3000" fill="hold"/>
                                        <p:tgtEl>
                                          <p:spTgt spid="11"/>
                                        </p:tgtEl>
                                        <p:attrNameLst>
                                          <p:attrName>ppt_h</p:attrName>
                                        </p:attrNameLst>
                                      </p:cBhvr>
                                      <p:tavLst>
                                        <p:tav tm="0">
                                          <p:val>
                                            <p:strVal val="#ppt_h"/>
                                          </p:val>
                                        </p:tav>
                                        <p:tav tm="100000">
                                          <p:val>
                                            <p:strVal val="#ppt_h"/>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ppt_x"/>
                                          </p:val>
                                        </p:tav>
                                        <p:tav tm="100000">
                                          <p:val>
                                            <p:strVal val="#ppt_x"/>
                                          </p:val>
                                        </p:tav>
                                      </p:tavLst>
                                    </p:anim>
                                    <p:anim calcmode="lin" valueType="num">
                                      <p:cBhvr additive="base">
                                        <p:cTn id="63" dur="3000" fill="hold"/>
                                        <p:tgtEl>
                                          <p:spTgt spid="11"/>
                                        </p:tgtEl>
                                        <p:attrNameLst>
                                          <p:attrName>ppt_y</p:attrName>
                                        </p:attrNameLst>
                                      </p:cBhvr>
                                      <p:tavLst>
                                        <p:tav tm="0">
                                          <p:val>
                                            <p:strVal val="0-#ppt_h/2"/>
                                          </p:val>
                                        </p:tav>
                                        <p:tav tm="100000">
                                          <p:val>
                                            <p:strVal val="#ppt_y"/>
                                          </p:val>
                                        </p:tav>
                                      </p:tavLst>
                                    </p:anim>
                                  </p:childTnLst>
                                </p:cTn>
                              </p:par>
                              <p:par>
                                <p:cTn id="64" presetID="19" presetClass="entr" presetSubtype="10"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3000" fill="hold"/>
                                        <p:tgtEl>
                                          <p:spTgt spid="12"/>
                                        </p:tgtEl>
                                        <p:attrNameLst>
                                          <p:attrName>ppt_w</p:attrName>
                                        </p:attrNameLst>
                                      </p:cBhvr>
                                      <p:tavLst>
                                        <p:tav tm="0" fmla="#ppt_w*sin(2.5*pi*$)">
                                          <p:val>
                                            <p:fltVal val="0"/>
                                          </p:val>
                                        </p:tav>
                                        <p:tav tm="100000">
                                          <p:val>
                                            <p:fltVal val="1"/>
                                          </p:val>
                                        </p:tav>
                                      </p:tavLst>
                                    </p:anim>
                                    <p:anim calcmode="lin" valueType="num">
                                      <p:cBhvr>
                                        <p:cTn id="67" dur="3000" fill="hold"/>
                                        <p:tgtEl>
                                          <p:spTgt spid="12"/>
                                        </p:tgtEl>
                                        <p:attrNameLst>
                                          <p:attrName>ppt_h</p:attrName>
                                        </p:attrNameLst>
                                      </p:cBhvr>
                                      <p:tavLst>
                                        <p:tav tm="0">
                                          <p:val>
                                            <p:strVal val="#ppt_h"/>
                                          </p:val>
                                        </p:tav>
                                        <p:tav tm="100000">
                                          <p:val>
                                            <p:strVal val="#ppt_h"/>
                                          </p:val>
                                        </p:tav>
                                      </p:tavLst>
                                    </p:anim>
                                  </p:childTnLst>
                                </p:cTn>
                              </p:par>
                              <p:par>
                                <p:cTn id="68" presetID="2" presetClass="entr" presetSubtype="1"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ppt_x"/>
                                          </p:val>
                                        </p:tav>
                                        <p:tav tm="100000">
                                          <p:val>
                                            <p:strVal val="#ppt_x"/>
                                          </p:val>
                                        </p:tav>
                                      </p:tavLst>
                                    </p:anim>
                                    <p:anim calcmode="lin" valueType="num">
                                      <p:cBhvr additive="base">
                                        <p:cTn id="71" dur="3000" fill="hold"/>
                                        <p:tgtEl>
                                          <p:spTgt spid="12"/>
                                        </p:tgtEl>
                                        <p:attrNameLst>
                                          <p:attrName>ppt_y</p:attrName>
                                        </p:attrNameLst>
                                      </p:cBhvr>
                                      <p:tavLst>
                                        <p:tav tm="0">
                                          <p:val>
                                            <p:strVal val="0-#ppt_h/2"/>
                                          </p:val>
                                        </p:tav>
                                        <p:tav tm="100000">
                                          <p:val>
                                            <p:strVal val="#ppt_y"/>
                                          </p:val>
                                        </p:tav>
                                      </p:tavLst>
                                    </p:anim>
                                  </p:childTnLst>
                                </p:cTn>
                              </p:par>
                              <p:par>
                                <p:cTn id="72" presetID="19" presetClass="entr" presetSubtype="1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fmla="#ppt_w*sin(2.5*pi*$)">
                                          <p:val>
                                            <p:fltVal val="0"/>
                                          </p:val>
                                        </p:tav>
                                        <p:tav tm="100000">
                                          <p:val>
                                            <p:fltVal val="1"/>
                                          </p:val>
                                        </p:tav>
                                      </p:tavLst>
                                    </p:anim>
                                    <p:anim calcmode="lin" valueType="num">
                                      <p:cBhvr>
                                        <p:cTn id="75" dur="3000" fill="hold"/>
                                        <p:tgtEl>
                                          <p:spTgt spid="13"/>
                                        </p:tgtEl>
                                        <p:attrNameLst>
                                          <p:attrName>ppt_h</p:attrName>
                                        </p:attrNameLst>
                                      </p:cBhvr>
                                      <p:tavLst>
                                        <p:tav tm="0">
                                          <p:val>
                                            <p:strVal val="#ppt_h"/>
                                          </p:val>
                                        </p:tav>
                                        <p:tav tm="100000">
                                          <p:val>
                                            <p:strVal val="#ppt_h"/>
                                          </p:val>
                                        </p:tav>
                                      </p:tavLst>
                                    </p:anim>
                                  </p:childTnLst>
                                </p:cTn>
                              </p:par>
                              <p:par>
                                <p:cTn id="76" presetID="2" presetClass="entr" presetSubtype="4"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ppt_x"/>
                                          </p:val>
                                        </p:tav>
                                        <p:tav tm="100000">
                                          <p:val>
                                            <p:strVal val="#ppt_x"/>
                                          </p:val>
                                        </p:tav>
                                      </p:tavLst>
                                    </p:anim>
                                    <p:anim calcmode="lin" valueType="num">
                                      <p:cBhvr additive="base">
                                        <p:cTn id="79" dur="3000" fill="hold"/>
                                        <p:tgtEl>
                                          <p:spTgt spid="13"/>
                                        </p:tgtEl>
                                        <p:attrNameLst>
                                          <p:attrName>ppt_y</p:attrName>
                                        </p:attrNameLst>
                                      </p:cBhvr>
                                      <p:tavLst>
                                        <p:tav tm="0">
                                          <p:val>
                                            <p:strVal val="1+#ppt_h/2"/>
                                          </p:val>
                                        </p:tav>
                                        <p:tav tm="100000">
                                          <p:val>
                                            <p:strVal val="#ppt_y"/>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ppt_w</p:attrName>
                                        </p:attrNameLst>
                                      </p:cBhvr>
                                      <p:tavLst>
                                        <p:tav tm="0" fmla="#ppt_w*sin(2.5*pi*$)">
                                          <p:val>
                                            <p:fltVal val="0"/>
                                          </p:val>
                                        </p:tav>
                                        <p:tav tm="100000">
                                          <p:val>
                                            <p:fltVal val="1"/>
                                          </p:val>
                                        </p:tav>
                                      </p:tavLst>
                                    </p:anim>
                                    <p:anim calcmode="lin" valueType="num">
                                      <p:cBhvr>
                                        <p:cTn id="83" dur="3000" fill="hold"/>
                                        <p:tgtEl>
                                          <p:spTgt spid="14"/>
                                        </p:tgtEl>
                                        <p:attrNameLst>
                                          <p:attrName>ppt_h</p:attrName>
                                        </p:attrNameLst>
                                      </p:cBhvr>
                                      <p:tavLst>
                                        <p:tav tm="0">
                                          <p:val>
                                            <p:strVal val="#ppt_h"/>
                                          </p:val>
                                        </p:tav>
                                        <p:tav tm="100000">
                                          <p:val>
                                            <p:strVal val="#ppt_h"/>
                                          </p:val>
                                        </p:tav>
                                      </p:tavLst>
                                    </p:anim>
                                  </p:childTnLst>
                                </p:cTn>
                              </p:par>
                              <p:par>
                                <p:cTn id="84" presetID="2" presetClass="entr" presetSubtype="4"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ppt_x"/>
                                          </p:val>
                                        </p:tav>
                                        <p:tav tm="100000">
                                          <p:val>
                                            <p:strVal val="#ppt_x"/>
                                          </p:val>
                                        </p:tav>
                                      </p:tavLst>
                                    </p:anim>
                                    <p:anim calcmode="lin" valueType="num">
                                      <p:cBhvr additive="base">
                                        <p:cTn id="87" dur="3000" fill="hold"/>
                                        <p:tgtEl>
                                          <p:spTgt spid="14"/>
                                        </p:tgtEl>
                                        <p:attrNameLst>
                                          <p:attrName>ppt_y</p:attrName>
                                        </p:attrNameLst>
                                      </p:cBhvr>
                                      <p:tavLst>
                                        <p:tav tm="0">
                                          <p:val>
                                            <p:strVal val="1+#ppt_h/2"/>
                                          </p:val>
                                        </p:tav>
                                        <p:tav tm="100000">
                                          <p:val>
                                            <p:strVal val="#ppt_y"/>
                                          </p:val>
                                        </p:tav>
                                      </p:tavLst>
                                    </p:anim>
                                  </p:childTnLst>
                                </p:cTn>
                              </p:par>
                              <p:par>
                                <p:cTn id="88" presetID="19" presetClass="entr" presetSubtype="10" fill="hold" grpId="0"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3000" fill="hold"/>
                                        <p:tgtEl>
                                          <p:spTgt spid="15"/>
                                        </p:tgtEl>
                                        <p:attrNameLst>
                                          <p:attrName>ppt_w</p:attrName>
                                        </p:attrNameLst>
                                      </p:cBhvr>
                                      <p:tavLst>
                                        <p:tav tm="0" fmla="#ppt_w*sin(2.5*pi*$)">
                                          <p:val>
                                            <p:fltVal val="0"/>
                                          </p:val>
                                        </p:tav>
                                        <p:tav tm="100000">
                                          <p:val>
                                            <p:fltVal val="1"/>
                                          </p:val>
                                        </p:tav>
                                      </p:tavLst>
                                    </p:anim>
                                    <p:anim calcmode="lin" valueType="num">
                                      <p:cBhvr>
                                        <p:cTn id="91" dur="3000" fill="hold"/>
                                        <p:tgtEl>
                                          <p:spTgt spid="15"/>
                                        </p:tgtEl>
                                        <p:attrNameLst>
                                          <p:attrName>ppt_h</p:attrName>
                                        </p:attrNameLst>
                                      </p:cBhvr>
                                      <p:tavLst>
                                        <p:tav tm="0">
                                          <p:val>
                                            <p:strVal val="#ppt_h"/>
                                          </p:val>
                                        </p:tav>
                                        <p:tav tm="100000">
                                          <p:val>
                                            <p:strVal val="#ppt_h"/>
                                          </p:val>
                                        </p:tav>
                                      </p:tavLst>
                                    </p:anim>
                                  </p:childTnLst>
                                </p:cTn>
                              </p:par>
                              <p:par>
                                <p:cTn id="92" presetID="2" presetClass="entr" presetSubtype="4"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3000" fill="hold"/>
                                        <p:tgtEl>
                                          <p:spTgt spid="15"/>
                                        </p:tgtEl>
                                        <p:attrNameLst>
                                          <p:attrName>ppt_x</p:attrName>
                                        </p:attrNameLst>
                                      </p:cBhvr>
                                      <p:tavLst>
                                        <p:tav tm="0">
                                          <p:val>
                                            <p:strVal val="#ppt_x"/>
                                          </p:val>
                                        </p:tav>
                                        <p:tav tm="100000">
                                          <p:val>
                                            <p:strVal val="#ppt_x"/>
                                          </p:val>
                                        </p:tav>
                                      </p:tavLst>
                                    </p:anim>
                                    <p:anim calcmode="lin" valueType="num">
                                      <p:cBhvr additive="base">
                                        <p:cTn id="95" dur="3000" fill="hold"/>
                                        <p:tgtEl>
                                          <p:spTgt spid="15"/>
                                        </p:tgtEl>
                                        <p:attrNameLst>
                                          <p:attrName>ppt_y</p:attrName>
                                        </p:attrNameLst>
                                      </p:cBhvr>
                                      <p:tavLst>
                                        <p:tav tm="0">
                                          <p:val>
                                            <p:strVal val="1+#ppt_h/2"/>
                                          </p:val>
                                        </p:tav>
                                        <p:tav tm="100000">
                                          <p:val>
                                            <p:strVal val="#ppt_y"/>
                                          </p:val>
                                        </p:tav>
                                      </p:tavLst>
                                    </p:anim>
                                  </p:childTnLst>
                                </p:cTn>
                              </p:par>
                              <p:par>
                                <p:cTn id="96" presetID="19" presetClass="entr" presetSubtype="10"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3000" fill="hold"/>
                                        <p:tgtEl>
                                          <p:spTgt spid="16"/>
                                        </p:tgtEl>
                                        <p:attrNameLst>
                                          <p:attrName>ppt_w</p:attrName>
                                        </p:attrNameLst>
                                      </p:cBhvr>
                                      <p:tavLst>
                                        <p:tav tm="0" fmla="#ppt_w*sin(2.5*pi*$)">
                                          <p:val>
                                            <p:fltVal val="0"/>
                                          </p:val>
                                        </p:tav>
                                        <p:tav tm="100000">
                                          <p:val>
                                            <p:fltVal val="1"/>
                                          </p:val>
                                        </p:tav>
                                      </p:tavLst>
                                    </p:anim>
                                    <p:anim calcmode="lin" valueType="num">
                                      <p:cBhvr>
                                        <p:cTn id="99" dur="3000" fill="hold"/>
                                        <p:tgtEl>
                                          <p:spTgt spid="16"/>
                                        </p:tgtEl>
                                        <p:attrNameLst>
                                          <p:attrName>ppt_h</p:attrName>
                                        </p:attrNameLst>
                                      </p:cBhvr>
                                      <p:tavLst>
                                        <p:tav tm="0">
                                          <p:val>
                                            <p:strVal val="#ppt_h"/>
                                          </p:val>
                                        </p:tav>
                                        <p:tav tm="100000">
                                          <p:val>
                                            <p:strVal val="#ppt_h"/>
                                          </p:val>
                                        </p:tav>
                                      </p:tavLst>
                                    </p:anim>
                                  </p:childTnLst>
                                </p:cTn>
                              </p:par>
                              <p:par>
                                <p:cTn id="100" presetID="2" presetClass="entr" presetSubtype="4"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ppt_x"/>
                                          </p:val>
                                        </p:tav>
                                        <p:tav tm="100000">
                                          <p:val>
                                            <p:strVal val="#ppt_x"/>
                                          </p:val>
                                        </p:tav>
                                      </p:tavLst>
                                    </p:anim>
                                    <p:anim calcmode="lin" valueType="num">
                                      <p:cBhvr additive="base">
                                        <p:cTn id="103" dur="3000" fill="hold"/>
                                        <p:tgtEl>
                                          <p:spTgt spid="16"/>
                                        </p:tgtEl>
                                        <p:attrNameLst>
                                          <p:attrName>ppt_y</p:attrName>
                                        </p:attrNameLst>
                                      </p:cBhvr>
                                      <p:tavLst>
                                        <p:tav tm="0">
                                          <p:val>
                                            <p:strVal val="1+#ppt_h/2"/>
                                          </p:val>
                                        </p:tav>
                                        <p:tav tm="100000">
                                          <p:val>
                                            <p:strVal val="#ppt_y"/>
                                          </p:val>
                                        </p:tav>
                                      </p:tavLst>
                                    </p:anim>
                                  </p:childTnLst>
                                </p:cTn>
                              </p:par>
                              <p:par>
                                <p:cTn id="104" presetID="19" presetClass="entr" presetSubtype="10"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3000" fill="hold"/>
                                        <p:tgtEl>
                                          <p:spTgt spid="17"/>
                                        </p:tgtEl>
                                        <p:attrNameLst>
                                          <p:attrName>ppt_w</p:attrName>
                                        </p:attrNameLst>
                                      </p:cBhvr>
                                      <p:tavLst>
                                        <p:tav tm="0" fmla="#ppt_w*sin(2.5*pi*$)">
                                          <p:val>
                                            <p:fltVal val="0"/>
                                          </p:val>
                                        </p:tav>
                                        <p:tav tm="100000">
                                          <p:val>
                                            <p:fltVal val="1"/>
                                          </p:val>
                                        </p:tav>
                                      </p:tavLst>
                                    </p:anim>
                                    <p:anim calcmode="lin" valueType="num">
                                      <p:cBhvr>
                                        <p:cTn id="107" dur="3000" fill="hold"/>
                                        <p:tgtEl>
                                          <p:spTgt spid="17"/>
                                        </p:tgtEl>
                                        <p:attrNameLst>
                                          <p:attrName>ppt_h</p:attrName>
                                        </p:attrNameLst>
                                      </p:cBhvr>
                                      <p:tavLst>
                                        <p:tav tm="0">
                                          <p:val>
                                            <p:strVal val="#ppt_h"/>
                                          </p:val>
                                        </p:tav>
                                        <p:tav tm="100000">
                                          <p:val>
                                            <p:strVal val="#ppt_h"/>
                                          </p:val>
                                        </p:tav>
                                      </p:tavLst>
                                    </p:anim>
                                  </p:childTnLst>
                                </p:cTn>
                              </p:par>
                              <p:par>
                                <p:cTn id="108" presetID="2" presetClass="entr" presetSubtype="4"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additive="base">
                                        <p:cTn id="110" dur="3000" fill="hold"/>
                                        <p:tgtEl>
                                          <p:spTgt spid="17"/>
                                        </p:tgtEl>
                                        <p:attrNameLst>
                                          <p:attrName>ppt_x</p:attrName>
                                        </p:attrNameLst>
                                      </p:cBhvr>
                                      <p:tavLst>
                                        <p:tav tm="0">
                                          <p:val>
                                            <p:strVal val="#ppt_x"/>
                                          </p:val>
                                        </p:tav>
                                        <p:tav tm="100000">
                                          <p:val>
                                            <p:strVal val="#ppt_x"/>
                                          </p:val>
                                        </p:tav>
                                      </p:tavLst>
                                    </p:anim>
                                    <p:anim calcmode="lin" valueType="num">
                                      <p:cBhvr additive="base">
                                        <p:cTn id="111" dur="3000" fill="hold"/>
                                        <p:tgtEl>
                                          <p:spTgt spid="17"/>
                                        </p:tgtEl>
                                        <p:attrNameLst>
                                          <p:attrName>ppt_y</p:attrName>
                                        </p:attrNameLst>
                                      </p:cBhvr>
                                      <p:tavLst>
                                        <p:tav tm="0">
                                          <p:val>
                                            <p:strVal val="1+#ppt_h/2"/>
                                          </p:val>
                                        </p:tav>
                                        <p:tav tm="100000">
                                          <p:val>
                                            <p:strVal val="#ppt_y"/>
                                          </p:val>
                                        </p:tav>
                                      </p:tavLst>
                                    </p:anim>
                                  </p:childTnLst>
                                </p:cTn>
                              </p:par>
                              <p:par>
                                <p:cTn id="112" presetID="19" presetClass="entr" presetSubtype="10" fill="hold" grpId="0" nodeType="withEffect">
                                  <p:stCondLst>
                                    <p:cond delay="0"/>
                                  </p:stCondLst>
                                  <p:childTnLst>
                                    <p:set>
                                      <p:cBhvr>
                                        <p:cTn id="113" dur="1" fill="hold">
                                          <p:stCondLst>
                                            <p:cond delay="0"/>
                                          </p:stCondLst>
                                        </p:cTn>
                                        <p:tgtEl>
                                          <p:spTgt spid="18"/>
                                        </p:tgtEl>
                                        <p:attrNameLst>
                                          <p:attrName>style.visibility</p:attrName>
                                        </p:attrNameLst>
                                      </p:cBhvr>
                                      <p:to>
                                        <p:strVal val="visible"/>
                                      </p:to>
                                    </p:set>
                                    <p:anim calcmode="lin" valueType="num">
                                      <p:cBhvr>
                                        <p:cTn id="114" dur="3000" fill="hold"/>
                                        <p:tgtEl>
                                          <p:spTgt spid="18"/>
                                        </p:tgtEl>
                                        <p:attrNameLst>
                                          <p:attrName>ppt_w</p:attrName>
                                        </p:attrNameLst>
                                      </p:cBhvr>
                                      <p:tavLst>
                                        <p:tav tm="0" fmla="#ppt_w*sin(2.5*pi*$)">
                                          <p:val>
                                            <p:fltVal val="0"/>
                                          </p:val>
                                        </p:tav>
                                        <p:tav tm="100000">
                                          <p:val>
                                            <p:fltVal val="1"/>
                                          </p:val>
                                        </p:tav>
                                      </p:tavLst>
                                    </p:anim>
                                    <p:anim calcmode="lin" valueType="num">
                                      <p:cBhvr>
                                        <p:cTn id="115" dur="3000" fill="hold"/>
                                        <p:tgtEl>
                                          <p:spTgt spid="18"/>
                                        </p:tgtEl>
                                        <p:attrNameLst>
                                          <p:attrName>ppt_h</p:attrName>
                                        </p:attrNameLst>
                                      </p:cBhvr>
                                      <p:tavLst>
                                        <p:tav tm="0">
                                          <p:val>
                                            <p:strVal val="#ppt_h"/>
                                          </p:val>
                                        </p:tav>
                                        <p:tav tm="100000">
                                          <p:val>
                                            <p:strVal val="#ppt_h"/>
                                          </p:val>
                                        </p:tav>
                                      </p:tavLst>
                                    </p:anim>
                                  </p:childTnLst>
                                </p:cTn>
                              </p:par>
                              <p:par>
                                <p:cTn id="116" presetID="2" presetClass="entr" presetSubtype="4"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ppt_x"/>
                                          </p:val>
                                        </p:tav>
                                        <p:tav tm="100000">
                                          <p:val>
                                            <p:strVal val="#ppt_x"/>
                                          </p:val>
                                        </p:tav>
                                      </p:tavLst>
                                    </p:anim>
                                    <p:anim calcmode="lin" valueType="num">
                                      <p:cBhvr additive="base">
                                        <p:cTn id="119" dur="3000" fill="hold"/>
                                        <p:tgtEl>
                                          <p:spTgt spid="18"/>
                                        </p:tgtEl>
                                        <p:attrNameLst>
                                          <p:attrName>ppt_y</p:attrName>
                                        </p:attrNameLst>
                                      </p:cBhvr>
                                      <p:tavLst>
                                        <p:tav tm="0">
                                          <p:val>
                                            <p:strVal val="1+#ppt_h/2"/>
                                          </p:val>
                                        </p:tav>
                                        <p:tav tm="100000">
                                          <p:val>
                                            <p:strVal val="#ppt_y"/>
                                          </p:val>
                                        </p:tav>
                                      </p:tavLst>
                                    </p:anim>
                                  </p:childTnLst>
                                </p:cTn>
                              </p:par>
                              <p:par>
                                <p:cTn id="120" presetID="19" presetClass="entr" presetSubtype="10"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p:cTn id="122" dur="3000" fill="hold"/>
                                        <p:tgtEl>
                                          <p:spTgt spid="19"/>
                                        </p:tgtEl>
                                        <p:attrNameLst>
                                          <p:attrName>ppt_w</p:attrName>
                                        </p:attrNameLst>
                                      </p:cBhvr>
                                      <p:tavLst>
                                        <p:tav tm="0" fmla="#ppt_w*sin(2.5*pi*$)">
                                          <p:val>
                                            <p:fltVal val="0"/>
                                          </p:val>
                                        </p:tav>
                                        <p:tav tm="100000">
                                          <p:val>
                                            <p:fltVal val="1"/>
                                          </p:val>
                                        </p:tav>
                                      </p:tavLst>
                                    </p:anim>
                                    <p:anim calcmode="lin" valueType="num">
                                      <p:cBhvr>
                                        <p:cTn id="123" dur="3000" fill="hold"/>
                                        <p:tgtEl>
                                          <p:spTgt spid="19"/>
                                        </p:tgtEl>
                                        <p:attrNameLst>
                                          <p:attrName>ppt_h</p:attrName>
                                        </p:attrNameLst>
                                      </p:cBhvr>
                                      <p:tavLst>
                                        <p:tav tm="0">
                                          <p:val>
                                            <p:strVal val="#ppt_h"/>
                                          </p:val>
                                        </p:tav>
                                        <p:tav tm="100000">
                                          <p:val>
                                            <p:strVal val="#ppt_h"/>
                                          </p:val>
                                        </p:tav>
                                      </p:tavLst>
                                    </p:anim>
                                  </p:childTnLst>
                                </p:cTn>
                              </p:par>
                              <p:par>
                                <p:cTn id="124" presetID="2" presetClass="entr" presetSubtype="4" fill="hold" grpId="1" nodeType="withEffect">
                                  <p:stCondLst>
                                    <p:cond delay="0"/>
                                  </p:stCondLst>
                                  <p:childTnLst>
                                    <p:set>
                                      <p:cBhvr>
                                        <p:cTn id="125" dur="1" fill="hold">
                                          <p:stCondLst>
                                            <p:cond delay="0"/>
                                          </p:stCondLst>
                                        </p:cTn>
                                        <p:tgtEl>
                                          <p:spTgt spid="19"/>
                                        </p:tgtEl>
                                        <p:attrNameLst>
                                          <p:attrName>style.visibility</p:attrName>
                                        </p:attrNameLst>
                                      </p:cBhvr>
                                      <p:to>
                                        <p:strVal val="visible"/>
                                      </p:to>
                                    </p:set>
                                    <p:anim calcmode="lin" valueType="num">
                                      <p:cBhvr additive="base">
                                        <p:cTn id="126" dur="3000" fill="hold"/>
                                        <p:tgtEl>
                                          <p:spTgt spid="19"/>
                                        </p:tgtEl>
                                        <p:attrNameLst>
                                          <p:attrName>ppt_x</p:attrName>
                                        </p:attrNameLst>
                                      </p:cBhvr>
                                      <p:tavLst>
                                        <p:tav tm="0">
                                          <p:val>
                                            <p:strVal val="#ppt_x"/>
                                          </p:val>
                                        </p:tav>
                                        <p:tav tm="100000">
                                          <p:val>
                                            <p:strVal val="#ppt_x"/>
                                          </p:val>
                                        </p:tav>
                                      </p:tavLst>
                                    </p:anim>
                                    <p:anim calcmode="lin" valueType="num">
                                      <p:cBhvr additive="base">
                                        <p:cTn id="127" dur="3000" fill="hold"/>
                                        <p:tgtEl>
                                          <p:spTgt spid="19"/>
                                        </p:tgtEl>
                                        <p:attrNameLst>
                                          <p:attrName>ppt_y</p:attrName>
                                        </p:attrNameLst>
                                      </p:cBhvr>
                                      <p:tavLst>
                                        <p:tav tm="0">
                                          <p:val>
                                            <p:strVal val="1+#ppt_h/2"/>
                                          </p:val>
                                        </p:tav>
                                        <p:tav tm="100000">
                                          <p:val>
                                            <p:strVal val="#ppt_y"/>
                                          </p:val>
                                        </p:tav>
                                      </p:tavLst>
                                    </p:anim>
                                  </p:childTnLst>
                                </p:cTn>
                              </p:par>
                              <p:par>
                                <p:cTn id="128" presetID="19" presetClass="entr" presetSubtype="10"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 calcmode="lin" valueType="num">
                                      <p:cBhvr>
                                        <p:cTn id="130" dur="3000" fill="hold"/>
                                        <p:tgtEl>
                                          <p:spTgt spid="20"/>
                                        </p:tgtEl>
                                        <p:attrNameLst>
                                          <p:attrName>ppt_w</p:attrName>
                                        </p:attrNameLst>
                                      </p:cBhvr>
                                      <p:tavLst>
                                        <p:tav tm="0" fmla="#ppt_w*sin(2.5*pi*$)">
                                          <p:val>
                                            <p:fltVal val="0"/>
                                          </p:val>
                                        </p:tav>
                                        <p:tav tm="100000">
                                          <p:val>
                                            <p:fltVal val="1"/>
                                          </p:val>
                                        </p:tav>
                                      </p:tavLst>
                                    </p:anim>
                                    <p:anim calcmode="lin" valueType="num">
                                      <p:cBhvr>
                                        <p:cTn id="131" dur="3000" fill="hold"/>
                                        <p:tgtEl>
                                          <p:spTgt spid="20"/>
                                        </p:tgtEl>
                                        <p:attrNameLst>
                                          <p:attrName>ppt_h</p:attrName>
                                        </p:attrNameLst>
                                      </p:cBhvr>
                                      <p:tavLst>
                                        <p:tav tm="0">
                                          <p:val>
                                            <p:strVal val="#ppt_h"/>
                                          </p:val>
                                        </p:tav>
                                        <p:tav tm="100000">
                                          <p:val>
                                            <p:strVal val="#ppt_h"/>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3000" fill="hold"/>
                                        <p:tgtEl>
                                          <p:spTgt spid="20"/>
                                        </p:tgtEl>
                                        <p:attrNameLst>
                                          <p:attrName>ppt_x</p:attrName>
                                        </p:attrNameLst>
                                      </p:cBhvr>
                                      <p:tavLst>
                                        <p:tav tm="0">
                                          <p:val>
                                            <p:strVal val="#ppt_x"/>
                                          </p:val>
                                        </p:tav>
                                        <p:tav tm="100000">
                                          <p:val>
                                            <p:strVal val="#ppt_x"/>
                                          </p:val>
                                        </p:tav>
                                      </p:tavLst>
                                    </p:anim>
                                    <p:anim calcmode="lin" valueType="num">
                                      <p:cBhvr additive="base">
                                        <p:cTn id="135" dur="3000" fill="hold"/>
                                        <p:tgtEl>
                                          <p:spTgt spid="20"/>
                                        </p:tgtEl>
                                        <p:attrNameLst>
                                          <p:attrName>ppt_y</p:attrName>
                                        </p:attrNameLst>
                                      </p:cBhvr>
                                      <p:tavLst>
                                        <p:tav tm="0">
                                          <p:val>
                                            <p:strVal val="1+#ppt_h/2"/>
                                          </p:val>
                                        </p:tav>
                                        <p:tav tm="100000">
                                          <p:val>
                                            <p:strVal val="#ppt_y"/>
                                          </p:val>
                                        </p:tav>
                                      </p:tavLst>
                                    </p:anim>
                                  </p:childTnLst>
                                </p:cTn>
                              </p:par>
                            </p:childTnLst>
                          </p:cTn>
                        </p:par>
                        <p:par>
                          <p:cTn id="136" fill="hold">
                            <p:stCondLst>
                              <p:cond delay="3000"/>
                            </p:stCondLst>
                            <p:childTnLst>
                              <p:par>
                                <p:cTn id="137" presetID="2" presetClass="exit" presetSubtype="2" fill="hold" grpId="2" nodeType="after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1+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1+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1+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1+ppt_w/2"/>
                                          </p:val>
                                        </p:tav>
                                      </p:tavLst>
                                    </p:anim>
                                    <p:anim calcmode="lin" valueType="num">
                                      <p:cBhvr additive="base">
                                        <p:cTn id="155" dur="3000"/>
                                        <p:tgtEl>
                                          <p:spTgt spid="9"/>
                                        </p:tgtEl>
                                        <p:attrNameLst>
                                          <p:attrName>ppt_y</p:attrName>
                                        </p:attrNameLst>
                                      </p:cBhvr>
                                      <p:tavLst>
                                        <p:tav tm="0">
                                          <p:val>
                                            <p:strVal val="ppt_y"/>
                                          </p:val>
                                        </p:tav>
                                        <p:tav tm="100000">
                                          <p:val>
                                            <p:strVal val="ppt_y"/>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1+ppt_w/2"/>
                                          </p:val>
                                        </p:tav>
                                      </p:tavLst>
                                    </p:anim>
                                    <p:anim calcmode="lin" valueType="num">
                                      <p:cBhvr additive="base">
                                        <p:cTn id="159" dur="3000"/>
                                        <p:tgtEl>
                                          <p:spTgt spid="10"/>
                                        </p:tgtEl>
                                        <p:attrNameLst>
                                          <p:attrName>ppt_y</p:attrName>
                                        </p:attrNameLst>
                                      </p:cBhvr>
                                      <p:tavLst>
                                        <p:tav tm="0">
                                          <p:val>
                                            <p:strVal val="ppt_y"/>
                                          </p:val>
                                        </p:tav>
                                        <p:tav tm="100000">
                                          <p:val>
                                            <p:strVal val="ppt_y"/>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1+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0-ppt_w/2"/>
                                          </p:val>
                                        </p:tav>
                                      </p:tavLst>
                                    </p:anim>
                                    <p:anim calcmode="lin" valueType="num">
                                      <p:cBhvr additive="base">
                                        <p:cTn id="171" dur="3000"/>
                                        <p:tgtEl>
                                          <p:spTgt spid="13"/>
                                        </p:tgtEl>
                                        <p:attrNameLst>
                                          <p:attrName>ppt_y</p:attrName>
                                        </p:attrNameLst>
                                      </p:cBhvr>
                                      <p:tavLst>
                                        <p:tav tm="0">
                                          <p:val>
                                            <p:strVal val="ppt_y"/>
                                          </p:val>
                                        </p:tav>
                                        <p:tav tm="100000">
                                          <p:val>
                                            <p:strVal val="ppt_y"/>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0-ppt_w/2"/>
                                          </p:val>
                                        </p:tav>
                                      </p:tavLst>
                                    </p:anim>
                                    <p:anim calcmode="lin" valueType="num">
                                      <p:cBhvr additive="base">
                                        <p:cTn id="175" dur="3000"/>
                                        <p:tgtEl>
                                          <p:spTgt spid="14"/>
                                        </p:tgtEl>
                                        <p:attrNameLst>
                                          <p:attrName>ppt_y</p:attrName>
                                        </p:attrNameLst>
                                      </p:cBhvr>
                                      <p:tavLst>
                                        <p:tav tm="0">
                                          <p:val>
                                            <p:strVal val="ppt_y"/>
                                          </p:val>
                                        </p:tav>
                                        <p:tav tm="100000">
                                          <p:val>
                                            <p:strVal val="ppt_y"/>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0-ppt_w/2"/>
                                          </p:val>
                                        </p:tav>
                                      </p:tavLst>
                                    </p:anim>
                                    <p:anim calcmode="lin" valueType="num">
                                      <p:cBhvr additive="base">
                                        <p:cTn id="179" dur="3000"/>
                                        <p:tgtEl>
                                          <p:spTgt spid="15"/>
                                        </p:tgtEl>
                                        <p:attrNameLst>
                                          <p:attrName>ppt_y</p:attrName>
                                        </p:attrNameLst>
                                      </p:cBhvr>
                                      <p:tavLst>
                                        <p:tav tm="0">
                                          <p:val>
                                            <p:strVal val="ppt_y"/>
                                          </p:val>
                                        </p:tav>
                                        <p:tav tm="100000">
                                          <p:val>
                                            <p:strVal val="ppt_y"/>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6"/>
                                        </p:tgtEl>
                                        <p:attrNameLst>
                                          <p:attrName>ppt_x</p:attrName>
                                        </p:attrNameLst>
                                      </p:cBhvr>
                                      <p:tavLst>
                                        <p:tav tm="0">
                                          <p:val>
                                            <p:strVal val="ppt_x"/>
                                          </p:val>
                                        </p:tav>
                                        <p:tav tm="100000">
                                          <p:val>
                                            <p:strVal val="0-ppt_w/2"/>
                                          </p:val>
                                        </p:tav>
                                      </p:tavLst>
                                    </p:anim>
                                    <p:anim calcmode="lin" valueType="num">
                                      <p:cBhvr additive="base">
                                        <p:cTn id="183" dur="3000"/>
                                        <p:tgtEl>
                                          <p:spTgt spid="16"/>
                                        </p:tgtEl>
                                        <p:attrNameLst>
                                          <p:attrName>ppt_y</p:attrName>
                                        </p:attrNameLst>
                                      </p:cBhvr>
                                      <p:tavLst>
                                        <p:tav tm="0">
                                          <p:val>
                                            <p:strVal val="ppt_y"/>
                                          </p:val>
                                        </p:tav>
                                        <p:tav tm="100000">
                                          <p:val>
                                            <p:strVal val="ppt_y"/>
                                          </p:val>
                                        </p:tav>
                                      </p:tavLst>
                                    </p:anim>
                                    <p:set>
                                      <p:cBhvr>
                                        <p:cTn id="184" dur="1" fill="hold">
                                          <p:stCondLst>
                                            <p:cond delay="2999"/>
                                          </p:stCondLst>
                                        </p:cTn>
                                        <p:tgtEl>
                                          <p:spTgt spid="16"/>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ppt_y"/>
                                          </p:val>
                                        </p:tav>
                                      </p:tavLst>
                                    </p:anim>
                                    <p:set>
                                      <p:cBhvr>
                                        <p:cTn id="188" dur="1" fill="hold">
                                          <p:stCondLst>
                                            <p:cond delay="2999"/>
                                          </p:stCondLst>
                                        </p:cTn>
                                        <p:tgtEl>
                                          <p:spTgt spid="17"/>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8"/>
                                        </p:tgtEl>
                                        <p:attrNameLst>
                                          <p:attrName>ppt_x</p:attrName>
                                        </p:attrNameLst>
                                      </p:cBhvr>
                                      <p:tavLst>
                                        <p:tav tm="0">
                                          <p:val>
                                            <p:strVal val="ppt_x"/>
                                          </p:val>
                                        </p:tav>
                                        <p:tav tm="100000">
                                          <p:val>
                                            <p:strVal val="0-ppt_w/2"/>
                                          </p:val>
                                        </p:tav>
                                      </p:tavLst>
                                    </p:anim>
                                    <p:anim calcmode="lin" valueType="num">
                                      <p:cBhvr additive="base">
                                        <p:cTn id="191" dur="3000"/>
                                        <p:tgtEl>
                                          <p:spTgt spid="18"/>
                                        </p:tgtEl>
                                        <p:attrNameLst>
                                          <p:attrName>ppt_y</p:attrName>
                                        </p:attrNameLst>
                                      </p:cBhvr>
                                      <p:tavLst>
                                        <p:tav tm="0">
                                          <p:val>
                                            <p:strVal val="ppt_y"/>
                                          </p:val>
                                        </p:tav>
                                        <p:tav tm="100000">
                                          <p:val>
                                            <p:strVal val="ppt_y"/>
                                          </p:val>
                                        </p:tav>
                                      </p:tavLst>
                                    </p:anim>
                                    <p:set>
                                      <p:cBhvr>
                                        <p:cTn id="192" dur="1" fill="hold">
                                          <p:stCondLst>
                                            <p:cond delay="2999"/>
                                          </p:stCondLst>
                                        </p:cTn>
                                        <p:tgtEl>
                                          <p:spTgt spid="18"/>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9"/>
                                        </p:tgtEl>
                                        <p:attrNameLst>
                                          <p:attrName>ppt_x</p:attrName>
                                        </p:attrNameLst>
                                      </p:cBhvr>
                                      <p:tavLst>
                                        <p:tav tm="0">
                                          <p:val>
                                            <p:strVal val="ppt_x"/>
                                          </p:val>
                                        </p:tav>
                                        <p:tav tm="100000">
                                          <p:val>
                                            <p:strVal val="0-ppt_w/2"/>
                                          </p:val>
                                        </p:tav>
                                      </p:tavLst>
                                    </p:anim>
                                    <p:anim calcmode="lin" valueType="num">
                                      <p:cBhvr additive="base">
                                        <p:cTn id="195" dur="3000"/>
                                        <p:tgtEl>
                                          <p:spTgt spid="19"/>
                                        </p:tgtEl>
                                        <p:attrNameLst>
                                          <p:attrName>ppt_y</p:attrName>
                                        </p:attrNameLst>
                                      </p:cBhvr>
                                      <p:tavLst>
                                        <p:tav tm="0">
                                          <p:val>
                                            <p:strVal val="ppt_y"/>
                                          </p:val>
                                        </p:tav>
                                        <p:tav tm="100000">
                                          <p:val>
                                            <p:strVal val="ppt_y"/>
                                          </p:val>
                                        </p:tav>
                                      </p:tavLst>
                                    </p:anim>
                                    <p:set>
                                      <p:cBhvr>
                                        <p:cTn id="196" dur="1" fill="hold">
                                          <p:stCondLst>
                                            <p:cond delay="2999"/>
                                          </p:stCondLst>
                                        </p:cTn>
                                        <p:tgtEl>
                                          <p:spTgt spid="19"/>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0-ppt_w/2"/>
                                          </p:val>
                                        </p:tav>
                                      </p:tavLst>
                                    </p:anim>
                                    <p:anim calcmode="lin" valueType="num">
                                      <p:cBhvr additive="base">
                                        <p:cTn id="199" dur="3000"/>
                                        <p:tgtEl>
                                          <p:spTgt spid="20"/>
                                        </p:tgtEl>
                                        <p:attrNameLst>
                                          <p:attrName>ppt_y</p:attrName>
                                        </p:attrNameLst>
                                      </p:cBhvr>
                                      <p:tavLst>
                                        <p:tav tm="0">
                                          <p:val>
                                            <p:strVal val="ppt_y"/>
                                          </p:val>
                                        </p:tav>
                                        <p:tav tm="100000">
                                          <p:val>
                                            <p:strVal val="ppt_y"/>
                                          </p:val>
                                        </p:tav>
                                      </p:tavLst>
                                    </p:anim>
                                    <p:set>
                                      <p:cBhvr>
                                        <p:cTn id="200" dur="1" fill="hold">
                                          <p:stCondLst>
                                            <p:cond delay="2999"/>
                                          </p:stCondLst>
                                        </p:cTn>
                                        <p:tgtEl>
                                          <p:spTgt spid="20"/>
                                        </p:tgtEl>
                                        <p:attrNameLst>
                                          <p:attrName>style.visibility</p:attrName>
                                        </p:attrNameLst>
                                      </p:cBhvr>
                                      <p:to>
                                        <p:strVal val="hidden"/>
                                      </p:to>
                                    </p:set>
                                  </p:childTnLst>
                                </p:cTn>
                              </p:par>
                              <p:par>
                                <p:cTn id="201" presetID="19" presetClass="exit" presetSubtype="10" fill="hold" grpId="3" nodeType="withEffect">
                                  <p:stCondLst>
                                    <p:cond delay="0"/>
                                  </p:stCondLst>
                                  <p:childTnLst>
                                    <p:anim calcmode="lin" valueType="num">
                                      <p:cBhvr>
                                        <p:cTn id="202" dur="3000"/>
                                        <p:tgtEl>
                                          <p:spTgt spid="5"/>
                                        </p:tgtEl>
                                        <p:attrNameLst>
                                          <p:attrName>ppt_h</p:attrName>
                                        </p:attrNameLst>
                                      </p:cBhvr>
                                      <p:tavLst>
                                        <p:tav tm="0">
                                          <p:val>
                                            <p:strVal val="ppt_h"/>
                                          </p:val>
                                        </p:tav>
                                        <p:tav tm="100000">
                                          <p:val>
                                            <p:strVal val="ppt_h"/>
                                          </p:val>
                                        </p:tav>
                                      </p:tavLst>
                                    </p:anim>
                                    <p:anim calcmode="lin" valueType="num">
                                      <p:cBhvr>
                                        <p:cTn id="20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5"/>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6"/>
                                        </p:tgtEl>
                                        <p:attrNameLst>
                                          <p:attrName>ppt_h</p:attrName>
                                        </p:attrNameLst>
                                      </p:cBhvr>
                                      <p:tavLst>
                                        <p:tav tm="0">
                                          <p:val>
                                            <p:strVal val="ppt_h"/>
                                          </p:val>
                                        </p:tav>
                                        <p:tav tm="100000">
                                          <p:val>
                                            <p:strVal val="ppt_h"/>
                                          </p:val>
                                        </p:tav>
                                      </p:tavLst>
                                    </p:anim>
                                    <p:anim calcmode="lin" valueType="num">
                                      <p:cBhvr>
                                        <p:cTn id="20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6"/>
                                        </p:tgtEl>
                                        <p:attrNameLst>
                                          <p:attrName>style.visibility</p:attrName>
                                        </p:attrNameLst>
                                      </p:cBhvr>
                                      <p:to>
                                        <p:strVal val="hidden"/>
                                      </p:to>
                                    </p:set>
                                  </p:childTnLst>
                                </p:cTn>
                              </p:par>
                              <p:par>
                                <p:cTn id="209" presetID="19" presetClass="exit" presetSubtype="10" fill="hold" grpId="3" nodeType="withEffect">
                                  <p:stCondLst>
                                    <p:cond delay="0"/>
                                  </p:stCondLst>
                                  <p:childTnLst>
                                    <p:anim calcmode="lin" valueType="num">
                                      <p:cBhvr>
                                        <p:cTn id="210" dur="3000"/>
                                        <p:tgtEl>
                                          <p:spTgt spid="7"/>
                                        </p:tgtEl>
                                        <p:attrNameLst>
                                          <p:attrName>ppt_h</p:attrName>
                                        </p:attrNameLst>
                                      </p:cBhvr>
                                      <p:tavLst>
                                        <p:tav tm="0">
                                          <p:val>
                                            <p:strVal val="ppt_h"/>
                                          </p:val>
                                        </p:tav>
                                        <p:tav tm="100000">
                                          <p:val>
                                            <p:strVal val="ppt_h"/>
                                          </p:val>
                                        </p:tav>
                                      </p:tavLst>
                                    </p:anim>
                                    <p:anim calcmode="lin" valueType="num">
                                      <p:cBhvr>
                                        <p:cTn id="21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7"/>
                                        </p:tgtEl>
                                        <p:attrNameLst>
                                          <p:attrName>style.visibility</p:attrName>
                                        </p:attrNameLst>
                                      </p:cBhvr>
                                      <p:to>
                                        <p:strVal val="hidden"/>
                                      </p:to>
                                    </p:set>
                                  </p:childTnLst>
                                </p:cTn>
                              </p:par>
                              <p:par>
                                <p:cTn id="213" presetID="19" presetClass="exit" presetSubtype="10" fill="hold" grpId="3" nodeType="withEffect">
                                  <p:stCondLst>
                                    <p:cond delay="0"/>
                                  </p:stCondLst>
                                  <p:childTnLst>
                                    <p:anim calcmode="lin" valueType="num">
                                      <p:cBhvr>
                                        <p:cTn id="214" dur="3000"/>
                                        <p:tgtEl>
                                          <p:spTgt spid="8"/>
                                        </p:tgtEl>
                                        <p:attrNameLst>
                                          <p:attrName>ppt_h</p:attrName>
                                        </p:attrNameLst>
                                      </p:cBhvr>
                                      <p:tavLst>
                                        <p:tav tm="0">
                                          <p:val>
                                            <p:strVal val="ppt_h"/>
                                          </p:val>
                                        </p:tav>
                                        <p:tav tm="100000">
                                          <p:val>
                                            <p:strVal val="ppt_h"/>
                                          </p:val>
                                        </p:tav>
                                      </p:tavLst>
                                    </p:anim>
                                    <p:anim calcmode="lin" valueType="num">
                                      <p:cBhvr>
                                        <p:cTn id="21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8"/>
                                        </p:tgtEl>
                                        <p:attrNameLst>
                                          <p:attrName>style.visibility</p:attrName>
                                        </p:attrNameLst>
                                      </p:cBhvr>
                                      <p:to>
                                        <p:strVal val="hidden"/>
                                      </p:to>
                                    </p:set>
                                  </p:childTnLst>
                                </p:cTn>
                              </p:par>
                              <p:par>
                                <p:cTn id="217" presetID="19" presetClass="exit" presetSubtype="10" fill="hold" grpId="3" nodeType="withEffect">
                                  <p:stCondLst>
                                    <p:cond delay="0"/>
                                  </p:stCondLst>
                                  <p:childTnLst>
                                    <p:anim calcmode="lin" valueType="num">
                                      <p:cBhvr>
                                        <p:cTn id="218" dur="3000"/>
                                        <p:tgtEl>
                                          <p:spTgt spid="9"/>
                                        </p:tgtEl>
                                        <p:attrNameLst>
                                          <p:attrName>ppt_h</p:attrName>
                                        </p:attrNameLst>
                                      </p:cBhvr>
                                      <p:tavLst>
                                        <p:tav tm="0">
                                          <p:val>
                                            <p:strVal val="ppt_h"/>
                                          </p:val>
                                        </p:tav>
                                        <p:tav tm="100000">
                                          <p:val>
                                            <p:strVal val="ppt_h"/>
                                          </p:val>
                                        </p:tav>
                                      </p:tavLst>
                                    </p:anim>
                                    <p:anim calcmode="lin" valueType="num">
                                      <p:cBhvr>
                                        <p:cTn id="21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9"/>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10"/>
                                        </p:tgtEl>
                                        <p:attrNameLst>
                                          <p:attrName>ppt_h</p:attrName>
                                        </p:attrNameLst>
                                      </p:cBhvr>
                                      <p:tavLst>
                                        <p:tav tm="0">
                                          <p:val>
                                            <p:strVal val="ppt_h"/>
                                          </p:val>
                                        </p:tav>
                                        <p:tav tm="100000">
                                          <p:val>
                                            <p:strVal val="ppt_h"/>
                                          </p:val>
                                        </p:tav>
                                      </p:tavLst>
                                    </p:anim>
                                    <p:anim calcmode="lin" valueType="num">
                                      <p:cBhvr>
                                        <p:cTn id="22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0"/>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3000"/>
                                        <p:tgtEl>
                                          <p:spTgt spid="11"/>
                                        </p:tgtEl>
                                        <p:attrNameLst>
                                          <p:attrName>ppt_h</p:attrName>
                                        </p:attrNameLst>
                                      </p:cBhvr>
                                      <p:tavLst>
                                        <p:tav tm="0">
                                          <p:val>
                                            <p:strVal val="ppt_h"/>
                                          </p:val>
                                        </p:tav>
                                        <p:tav tm="100000">
                                          <p:val>
                                            <p:strVal val="ppt_h"/>
                                          </p:val>
                                        </p:tav>
                                      </p:tavLst>
                                    </p:anim>
                                    <p:anim calcmode="lin" valueType="num">
                                      <p:cBhvr>
                                        <p:cTn id="22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1"/>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3000"/>
                                        <p:tgtEl>
                                          <p:spTgt spid="12"/>
                                        </p:tgtEl>
                                        <p:attrNameLst>
                                          <p:attrName>ppt_h</p:attrName>
                                        </p:attrNameLst>
                                      </p:cBhvr>
                                      <p:tavLst>
                                        <p:tav tm="0">
                                          <p:val>
                                            <p:strVal val="ppt_h"/>
                                          </p:val>
                                        </p:tav>
                                        <p:tav tm="100000">
                                          <p:val>
                                            <p:strVal val="ppt_h"/>
                                          </p:val>
                                        </p:tav>
                                      </p:tavLst>
                                    </p:anim>
                                    <p:anim calcmode="lin" valueType="num">
                                      <p:cBhvr>
                                        <p:cTn id="231"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2"/>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3000"/>
                                        <p:tgtEl>
                                          <p:spTgt spid="13"/>
                                        </p:tgtEl>
                                        <p:attrNameLst>
                                          <p:attrName>ppt_h</p:attrName>
                                        </p:attrNameLst>
                                      </p:cBhvr>
                                      <p:tavLst>
                                        <p:tav tm="0">
                                          <p:val>
                                            <p:strVal val="ppt_h"/>
                                          </p:val>
                                        </p:tav>
                                        <p:tav tm="100000">
                                          <p:val>
                                            <p:strVal val="ppt_h"/>
                                          </p:val>
                                        </p:tav>
                                      </p:tavLst>
                                    </p:anim>
                                    <p:anim calcmode="lin" valueType="num">
                                      <p:cBhvr>
                                        <p:cTn id="235"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3"/>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3000"/>
                                        <p:tgtEl>
                                          <p:spTgt spid="14"/>
                                        </p:tgtEl>
                                        <p:attrNameLst>
                                          <p:attrName>ppt_h</p:attrName>
                                        </p:attrNameLst>
                                      </p:cBhvr>
                                      <p:tavLst>
                                        <p:tav tm="0">
                                          <p:val>
                                            <p:strVal val="ppt_h"/>
                                          </p:val>
                                        </p:tav>
                                        <p:tav tm="100000">
                                          <p:val>
                                            <p:strVal val="ppt_h"/>
                                          </p:val>
                                        </p:tav>
                                      </p:tavLst>
                                    </p:anim>
                                    <p:anim calcmode="lin" valueType="num">
                                      <p:cBhvr>
                                        <p:cTn id="239"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4"/>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3000"/>
                                        <p:tgtEl>
                                          <p:spTgt spid="15"/>
                                        </p:tgtEl>
                                        <p:attrNameLst>
                                          <p:attrName>ppt_h</p:attrName>
                                        </p:attrNameLst>
                                      </p:cBhvr>
                                      <p:tavLst>
                                        <p:tav tm="0">
                                          <p:val>
                                            <p:strVal val="ppt_h"/>
                                          </p:val>
                                        </p:tav>
                                        <p:tav tm="100000">
                                          <p:val>
                                            <p:strVal val="ppt_h"/>
                                          </p:val>
                                        </p:tav>
                                      </p:tavLst>
                                    </p:anim>
                                    <p:anim calcmode="lin" valueType="num">
                                      <p:cBhvr>
                                        <p:cTn id="24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5"/>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3000"/>
                                        <p:tgtEl>
                                          <p:spTgt spid="16"/>
                                        </p:tgtEl>
                                        <p:attrNameLst>
                                          <p:attrName>ppt_h</p:attrName>
                                        </p:attrNameLst>
                                      </p:cBhvr>
                                      <p:tavLst>
                                        <p:tav tm="0">
                                          <p:val>
                                            <p:strVal val="ppt_h"/>
                                          </p:val>
                                        </p:tav>
                                        <p:tav tm="100000">
                                          <p:val>
                                            <p:strVal val="ppt_h"/>
                                          </p:val>
                                        </p:tav>
                                      </p:tavLst>
                                    </p:anim>
                                    <p:anim calcmode="lin" valueType="num">
                                      <p:cBhvr>
                                        <p:cTn id="247"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6"/>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17"/>
                                        </p:tgtEl>
                                        <p:attrNameLst>
                                          <p:attrName>ppt_h</p:attrName>
                                        </p:attrNameLst>
                                      </p:cBhvr>
                                      <p:tavLst>
                                        <p:tav tm="0">
                                          <p:val>
                                            <p:strVal val="ppt_h"/>
                                          </p:val>
                                        </p:tav>
                                        <p:tav tm="100000">
                                          <p:val>
                                            <p:strVal val="ppt_h"/>
                                          </p:val>
                                        </p:tav>
                                      </p:tavLst>
                                    </p:anim>
                                    <p:anim calcmode="lin" valueType="num">
                                      <p:cBhvr>
                                        <p:cTn id="251"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17"/>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18"/>
                                        </p:tgtEl>
                                        <p:attrNameLst>
                                          <p:attrName>ppt_h</p:attrName>
                                        </p:attrNameLst>
                                      </p:cBhvr>
                                      <p:tavLst>
                                        <p:tav tm="0">
                                          <p:val>
                                            <p:strVal val="ppt_h"/>
                                          </p:val>
                                        </p:tav>
                                        <p:tav tm="100000">
                                          <p:val>
                                            <p:strVal val="ppt_h"/>
                                          </p:val>
                                        </p:tav>
                                      </p:tavLst>
                                    </p:anim>
                                    <p:anim calcmode="lin" valueType="num">
                                      <p:cBhvr>
                                        <p:cTn id="255"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18"/>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9"/>
                                        </p:tgtEl>
                                        <p:attrNameLst>
                                          <p:attrName>ppt_h</p:attrName>
                                        </p:attrNameLst>
                                      </p:cBhvr>
                                      <p:tavLst>
                                        <p:tav tm="0">
                                          <p:val>
                                            <p:strVal val="ppt_h"/>
                                          </p:val>
                                        </p:tav>
                                        <p:tav tm="100000">
                                          <p:val>
                                            <p:strVal val="ppt_h"/>
                                          </p:val>
                                        </p:tav>
                                      </p:tavLst>
                                    </p:anim>
                                    <p:anim calcmode="lin" valueType="num">
                                      <p:cBhvr>
                                        <p:cTn id="25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9"/>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3000"/>
                                        <p:tgtEl>
                                          <p:spTgt spid="20"/>
                                        </p:tgtEl>
                                        <p:attrNameLst>
                                          <p:attrName>ppt_h</p:attrName>
                                        </p:attrNameLst>
                                      </p:cBhvr>
                                      <p:tavLst>
                                        <p:tav tm="0">
                                          <p:val>
                                            <p:strVal val="ppt_h"/>
                                          </p:val>
                                        </p:tav>
                                        <p:tav tm="100000">
                                          <p:val>
                                            <p:strVal val="ppt_h"/>
                                          </p:val>
                                        </p:tav>
                                      </p:tavLst>
                                    </p:anim>
                                    <p:anim calcmode="lin" valueType="num">
                                      <p:cBhvr>
                                        <p:cTn id="263"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20"/>
                                        </p:tgtEl>
                                        <p:attrNameLst>
                                          <p:attrName>style.visibility</p:attrName>
                                        </p:attrNameLst>
                                      </p:cBhvr>
                                      <p:to>
                                        <p:strVal val="hidden"/>
                                      </p:to>
                                    </p:set>
                                  </p:childTnLst>
                                </p:cTn>
                              </p:par>
                              <p:par>
                                <p:cTn id="265" presetID="23" presetClass="entr" presetSubtype="272"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3000" fill="hold"/>
                                        <p:tgtEl>
                                          <p:spTgt spid="4"/>
                                        </p:tgtEl>
                                        <p:attrNameLst>
                                          <p:attrName>ppt_w</p:attrName>
                                        </p:attrNameLst>
                                      </p:cBhvr>
                                      <p:tavLst>
                                        <p:tav tm="0">
                                          <p:val>
                                            <p:strVal val="2/3*#ppt_w"/>
                                          </p:val>
                                        </p:tav>
                                        <p:tav tm="100000">
                                          <p:val>
                                            <p:strVal val="#ppt_w"/>
                                          </p:val>
                                        </p:tav>
                                      </p:tavLst>
                                    </p:anim>
                                    <p:anim calcmode="lin" valueType="num">
                                      <p:cBhvr>
                                        <p:cTn id="268" dur="3000" fill="hold"/>
                                        <p:tgtEl>
                                          <p:spTgt spid="4"/>
                                        </p:tgtEl>
                                        <p:attrNameLst>
                                          <p:attrName>ppt_h</p:attrName>
                                        </p:attrNameLst>
                                      </p:cBhvr>
                                      <p:tavLst>
                                        <p:tav tm="0">
                                          <p:val>
                                            <p:strVal val="2/3*#ppt_h"/>
                                          </p:val>
                                        </p:tav>
                                        <p:tav tm="100000">
                                          <p:val>
                                            <p:strVal val="#ppt_h"/>
                                          </p:val>
                                        </p:tav>
                                      </p:tavLst>
                                    </p:anim>
                                  </p:childTnLst>
                                </p:cTn>
                              </p:par>
                              <p:par>
                                <p:cTn id="269" presetID="16" presetClass="entr" presetSubtype="37"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barn(outVertical)">
                                      <p:cBhvr>
                                        <p:cTn id="2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gs>
              <a:gs pos="50000">
                <a:schemeClr val="bg1">
                  <a:lumMod val="75000"/>
                  <a:lumOff val="25000"/>
                  <a:shade val="67500"/>
                  <a:satMod val="115000"/>
                </a:schemeClr>
              </a:gs>
              <a:gs pos="100000">
                <a:schemeClr val="bg1">
                  <a:lumMod val="75000"/>
                  <a:lumOff val="25000"/>
                  <a:shade val="100000"/>
                  <a:satMod val="115000"/>
                </a:schemeClr>
              </a:gs>
            </a:gsLst>
            <a:lin ang="0" scaled="1"/>
            <a:tileRect/>
          </a:gradFill>
        </p:spPr>
        <p:txBody>
          <a:bodyPr/>
          <a:lstStyle/>
          <a:p>
            <a:endParaRPr lang="es-ES" dirty="0"/>
          </a:p>
        </p:txBody>
      </p:sp>
      <p:pic>
        <p:nvPicPr>
          <p:cNvPr id="4" name="3 Imagen" descr="5522196695_bbf33bbaea_b.jpg"/>
          <p:cNvPicPr>
            <a:picLocks noChangeAspect="1"/>
          </p:cNvPicPr>
          <p:nvPr/>
        </p:nvPicPr>
        <p:blipFill>
          <a:blip r:embed="rId2"/>
          <a:stretch>
            <a:fillRect/>
          </a:stretch>
        </p:blipFill>
        <p:spPr>
          <a:xfrm>
            <a:off x="0" y="6691"/>
            <a:ext cx="9144000" cy="6851309"/>
          </a:xfrm>
          <a:prstGeom prst="rect">
            <a:avLst/>
          </a:prstGeom>
        </p:spPr>
      </p:pic>
      <p:sp>
        <p:nvSpPr>
          <p:cNvPr id="8" name="7 Elipse"/>
          <p:cNvSpPr/>
          <p:nvPr/>
        </p:nvSpPr>
        <p:spPr>
          <a:xfrm>
            <a:off x="7500958" y="642918"/>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8215306" y="0"/>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929322" y="2000240"/>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6643702" y="1285860"/>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0" y="0"/>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42910" y="785794"/>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1357290" y="1428736"/>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071670" y="2071678"/>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0" y="5929306"/>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857224" y="5357826"/>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1643042" y="4786322"/>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500298" y="4071942"/>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8215306" y="5929306"/>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7358082" y="5357826"/>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429388" y="4786322"/>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5572132" y="4214818"/>
            <a:ext cx="928694" cy="928694"/>
          </a:xfrm>
          <a:prstGeom prst="ellipse">
            <a:avLst/>
          </a:prstGeom>
          <a:blipFill dpi="0" rotWithShape="1">
            <a:blip r:embed="rId3" cstate="print">
              <a:lum contrast="40000"/>
            </a:blip>
            <a:srcRect/>
            <a:stretch>
              <a:fillRect/>
            </a:stretch>
          </a:blipFill>
          <a:ln cap="rnd">
            <a:solidFill>
              <a:srgbClr val="FF0000"/>
            </a:solidFill>
            <a:prstDash val="sysDash"/>
          </a:ln>
          <a:effectLst>
            <a:reflection blurRad="6350" stA="50000" endA="300" endPos="90000" dist="50800" dir="5400000" sy="-100000" algn="bl" rotWithShape="0"/>
          </a:effectLst>
          <a:scene3d>
            <a:camera prst="orthographicFront"/>
            <a:lightRig rig="threePt" dir="t"/>
          </a:scene3d>
          <a:sp3d>
            <a:bevelT w="527050" h="1714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8" presetClass="emph" presetSubtype="0" fill="hold" grpId="0" nodeType="withEffect">
                                  <p:stCondLst>
                                    <p:cond delay="0"/>
                                  </p:stCondLst>
                                  <p:childTnLst>
                                    <p:animRot by="21600000">
                                      <p:cBhvr>
                                        <p:cTn id="9" dur="3000" fill="hold"/>
                                        <p:tgtEl>
                                          <p:spTgt spid="8"/>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9"/>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10"/>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2"/>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3"/>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4"/>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5"/>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6"/>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7"/>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18"/>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19"/>
                                        </p:tgtEl>
                                        <p:attrNameLst>
                                          <p:attrName>r</p:attrName>
                                        </p:attrNameLst>
                                      </p:cBhvr>
                                    </p:animRot>
                                  </p:childTnLst>
                                </p:cTn>
                              </p:par>
                              <p:par>
                                <p:cTn id="32" presetID="8" presetClass="emph" presetSubtype="0" fill="hold" grpId="0" nodeType="withEffect">
                                  <p:stCondLst>
                                    <p:cond delay="0"/>
                                  </p:stCondLst>
                                  <p:childTnLst>
                                    <p:animRot by="21600000">
                                      <p:cBhvr>
                                        <p:cTn id="33" dur="3000" fill="hold"/>
                                        <p:tgtEl>
                                          <p:spTgt spid="20"/>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21"/>
                                        </p:tgtEl>
                                        <p:attrNameLst>
                                          <p:attrName>r</p:attrName>
                                        </p:attrNameLst>
                                      </p:cBhvr>
                                    </p:animRot>
                                  </p:childTnLst>
                                </p:cTn>
                              </p:par>
                              <p:par>
                                <p:cTn id="36" presetID="8" presetClass="emph" presetSubtype="0" fill="hold" grpId="0" nodeType="withEffect">
                                  <p:stCondLst>
                                    <p:cond delay="0"/>
                                  </p:stCondLst>
                                  <p:childTnLst>
                                    <p:animRot by="21600000">
                                      <p:cBhvr>
                                        <p:cTn id="37" dur="3000" fill="hold"/>
                                        <p:tgtEl>
                                          <p:spTgt spid="22"/>
                                        </p:tgtEl>
                                        <p:attrNameLst>
                                          <p:attrName>r</p:attrName>
                                        </p:attrNameLst>
                                      </p:cBhvr>
                                    </p:animRot>
                                  </p:childTnLst>
                                </p:cTn>
                              </p:par>
                              <p:par>
                                <p:cTn id="38" presetID="8" presetClass="emph" presetSubtype="0" fill="hold" grpId="0" nodeType="withEffect">
                                  <p:stCondLst>
                                    <p:cond delay="0"/>
                                  </p:stCondLst>
                                  <p:childTnLst>
                                    <p:animRot by="21600000">
                                      <p:cBhvr>
                                        <p:cTn id="39" dur="3000" fill="hold"/>
                                        <p:tgtEl>
                                          <p:spTgt spid="23"/>
                                        </p:tgtEl>
                                        <p:attrNameLst>
                                          <p:attrName>r</p:attrName>
                                        </p:attrNameLst>
                                      </p:cBhvr>
                                    </p:animRot>
                                  </p:childTnLst>
                                </p:cTn>
                              </p:par>
                              <p:par>
                                <p:cTn id="40" presetID="2" presetClass="entr" presetSubtype="6" fill="hold" grpId="1"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6" fill="hold" grpId="1"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6" fill="hold" grpId="1"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6" fill="hold" grpId="1"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12"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0-#ppt_w/2"/>
                                          </p:val>
                                        </p:tav>
                                        <p:tav tm="100000">
                                          <p:val>
                                            <p:strVal val="#ppt_x"/>
                                          </p:val>
                                        </p:tav>
                                      </p:tavLst>
                                    </p:anim>
                                    <p:anim calcmode="lin" valueType="num">
                                      <p:cBhvr additive="base">
                                        <p:cTn id="59" dur="3000" fill="hold"/>
                                        <p:tgtEl>
                                          <p:spTgt spid="8"/>
                                        </p:tgtEl>
                                        <p:attrNameLst>
                                          <p:attrName>ppt_y</p:attrName>
                                        </p:attrNameLst>
                                      </p:cBhvr>
                                      <p:tavLst>
                                        <p:tav tm="0">
                                          <p:val>
                                            <p:strVal val="1+#ppt_h/2"/>
                                          </p:val>
                                        </p:tav>
                                        <p:tav tm="100000">
                                          <p:val>
                                            <p:strVal val="#ppt_y"/>
                                          </p:val>
                                        </p:tav>
                                      </p:tavLst>
                                    </p:anim>
                                  </p:childTnLst>
                                </p:cTn>
                              </p:par>
                              <p:par>
                                <p:cTn id="60" presetID="2" presetClass="entr" presetSubtype="12"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0-#ppt_w/2"/>
                                          </p:val>
                                        </p:tav>
                                        <p:tav tm="100000">
                                          <p:val>
                                            <p:strVal val="#ppt_x"/>
                                          </p:val>
                                        </p:tav>
                                      </p:tavLst>
                                    </p:anim>
                                    <p:anim calcmode="lin" valueType="num">
                                      <p:cBhvr additive="base">
                                        <p:cTn id="63" dur="3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12"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1+#ppt_h/2"/>
                                          </p:val>
                                        </p:tav>
                                        <p:tav tm="100000">
                                          <p:val>
                                            <p:strVal val="#ppt_y"/>
                                          </p:val>
                                        </p:tav>
                                      </p:tavLst>
                                    </p:anim>
                                  </p:childTnLst>
                                </p:cTn>
                              </p:par>
                              <p:par>
                                <p:cTn id="72" presetID="2" presetClass="entr" presetSubtype="3" fill="hold" grpId="1"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additive="base">
                                        <p:cTn id="74" dur="3000" fill="hold"/>
                                        <p:tgtEl>
                                          <p:spTgt spid="16"/>
                                        </p:tgtEl>
                                        <p:attrNameLst>
                                          <p:attrName>ppt_x</p:attrName>
                                        </p:attrNameLst>
                                      </p:cBhvr>
                                      <p:tavLst>
                                        <p:tav tm="0">
                                          <p:val>
                                            <p:strVal val="1+#ppt_w/2"/>
                                          </p:val>
                                        </p:tav>
                                        <p:tav tm="100000">
                                          <p:val>
                                            <p:strVal val="#ppt_x"/>
                                          </p:val>
                                        </p:tav>
                                      </p:tavLst>
                                    </p:anim>
                                    <p:anim calcmode="lin" valueType="num">
                                      <p:cBhvr additive="base">
                                        <p:cTn id="75" dur="3000" fill="hold"/>
                                        <p:tgtEl>
                                          <p:spTgt spid="16"/>
                                        </p:tgtEl>
                                        <p:attrNameLst>
                                          <p:attrName>ppt_y</p:attrName>
                                        </p:attrNameLst>
                                      </p:cBhvr>
                                      <p:tavLst>
                                        <p:tav tm="0">
                                          <p:val>
                                            <p:strVal val="0-#ppt_h/2"/>
                                          </p:val>
                                        </p:tav>
                                        <p:tav tm="100000">
                                          <p:val>
                                            <p:strVal val="#ppt_y"/>
                                          </p:val>
                                        </p:tav>
                                      </p:tavLst>
                                    </p:anim>
                                  </p:childTnLst>
                                </p:cTn>
                              </p:par>
                              <p:par>
                                <p:cTn id="76" presetID="2" presetClass="entr" presetSubtype="3" fill="hold" grpId="1"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3000" fill="hold"/>
                                        <p:tgtEl>
                                          <p:spTgt spid="17"/>
                                        </p:tgtEl>
                                        <p:attrNameLst>
                                          <p:attrName>ppt_x</p:attrName>
                                        </p:attrNameLst>
                                      </p:cBhvr>
                                      <p:tavLst>
                                        <p:tav tm="0">
                                          <p:val>
                                            <p:strVal val="1+#ppt_w/2"/>
                                          </p:val>
                                        </p:tav>
                                        <p:tav tm="100000">
                                          <p:val>
                                            <p:strVal val="#ppt_x"/>
                                          </p:val>
                                        </p:tav>
                                      </p:tavLst>
                                    </p:anim>
                                    <p:anim calcmode="lin" valueType="num">
                                      <p:cBhvr additive="base">
                                        <p:cTn id="79" dur="3000" fill="hold"/>
                                        <p:tgtEl>
                                          <p:spTgt spid="17"/>
                                        </p:tgtEl>
                                        <p:attrNameLst>
                                          <p:attrName>ppt_y</p:attrName>
                                        </p:attrNameLst>
                                      </p:cBhvr>
                                      <p:tavLst>
                                        <p:tav tm="0">
                                          <p:val>
                                            <p:strVal val="0-#ppt_h/2"/>
                                          </p:val>
                                        </p:tav>
                                        <p:tav tm="100000">
                                          <p:val>
                                            <p:strVal val="#ppt_y"/>
                                          </p:val>
                                        </p:tav>
                                      </p:tavLst>
                                    </p:anim>
                                  </p:childTnLst>
                                </p:cTn>
                              </p:par>
                              <p:par>
                                <p:cTn id="80" presetID="2" presetClass="entr" presetSubtype="3" fill="hold" grpId="1"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1+#ppt_w/2"/>
                                          </p:val>
                                        </p:tav>
                                        <p:tav tm="100000">
                                          <p:val>
                                            <p:strVal val="#ppt_x"/>
                                          </p:val>
                                        </p:tav>
                                      </p:tavLst>
                                    </p:anim>
                                    <p:anim calcmode="lin" valueType="num">
                                      <p:cBhvr additive="base">
                                        <p:cTn id="83" dur="3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3" fill="hold" grpId="1" nodeType="with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additive="base">
                                        <p:cTn id="86" dur="3000" fill="hold"/>
                                        <p:tgtEl>
                                          <p:spTgt spid="19"/>
                                        </p:tgtEl>
                                        <p:attrNameLst>
                                          <p:attrName>ppt_x</p:attrName>
                                        </p:attrNameLst>
                                      </p:cBhvr>
                                      <p:tavLst>
                                        <p:tav tm="0">
                                          <p:val>
                                            <p:strVal val="1+#ppt_w/2"/>
                                          </p:val>
                                        </p:tav>
                                        <p:tav tm="100000">
                                          <p:val>
                                            <p:strVal val="#ppt_x"/>
                                          </p:val>
                                        </p:tav>
                                      </p:tavLst>
                                    </p:anim>
                                    <p:anim calcmode="lin" valueType="num">
                                      <p:cBhvr additive="base">
                                        <p:cTn id="87" dur="3000" fill="hold"/>
                                        <p:tgtEl>
                                          <p:spTgt spid="19"/>
                                        </p:tgtEl>
                                        <p:attrNameLst>
                                          <p:attrName>ppt_y</p:attrName>
                                        </p:attrNameLst>
                                      </p:cBhvr>
                                      <p:tavLst>
                                        <p:tav tm="0">
                                          <p:val>
                                            <p:strVal val="0-#ppt_h/2"/>
                                          </p:val>
                                        </p:tav>
                                        <p:tav tm="100000">
                                          <p:val>
                                            <p:strVal val="#ppt_y"/>
                                          </p:val>
                                        </p:tav>
                                      </p:tavLst>
                                    </p:anim>
                                  </p:childTnLst>
                                </p:cTn>
                              </p:par>
                              <p:par>
                                <p:cTn id="88" presetID="2" presetClass="entr" presetSubtype="9" fill="hold" grpId="1"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3000" fill="hold"/>
                                        <p:tgtEl>
                                          <p:spTgt spid="20"/>
                                        </p:tgtEl>
                                        <p:attrNameLst>
                                          <p:attrName>ppt_x</p:attrName>
                                        </p:attrNameLst>
                                      </p:cBhvr>
                                      <p:tavLst>
                                        <p:tav tm="0">
                                          <p:val>
                                            <p:strVal val="0-#ppt_w/2"/>
                                          </p:val>
                                        </p:tav>
                                        <p:tav tm="100000">
                                          <p:val>
                                            <p:strVal val="#ppt_x"/>
                                          </p:val>
                                        </p:tav>
                                      </p:tavLst>
                                    </p:anim>
                                    <p:anim calcmode="lin" valueType="num">
                                      <p:cBhvr additive="base">
                                        <p:cTn id="91" dur="3000" fill="hold"/>
                                        <p:tgtEl>
                                          <p:spTgt spid="20"/>
                                        </p:tgtEl>
                                        <p:attrNameLst>
                                          <p:attrName>ppt_y</p:attrName>
                                        </p:attrNameLst>
                                      </p:cBhvr>
                                      <p:tavLst>
                                        <p:tav tm="0">
                                          <p:val>
                                            <p:strVal val="0-#ppt_h/2"/>
                                          </p:val>
                                        </p:tav>
                                        <p:tav tm="100000">
                                          <p:val>
                                            <p:strVal val="#ppt_y"/>
                                          </p:val>
                                        </p:tav>
                                      </p:tavLst>
                                    </p:anim>
                                  </p:childTnLst>
                                </p:cTn>
                              </p:par>
                              <p:par>
                                <p:cTn id="92" presetID="2" presetClass="entr" presetSubtype="9" fill="hold" grpId="1"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3000" fill="hold"/>
                                        <p:tgtEl>
                                          <p:spTgt spid="21"/>
                                        </p:tgtEl>
                                        <p:attrNameLst>
                                          <p:attrName>ppt_x</p:attrName>
                                        </p:attrNameLst>
                                      </p:cBhvr>
                                      <p:tavLst>
                                        <p:tav tm="0">
                                          <p:val>
                                            <p:strVal val="0-#ppt_w/2"/>
                                          </p:val>
                                        </p:tav>
                                        <p:tav tm="100000">
                                          <p:val>
                                            <p:strVal val="#ppt_x"/>
                                          </p:val>
                                        </p:tav>
                                      </p:tavLst>
                                    </p:anim>
                                    <p:anim calcmode="lin" valueType="num">
                                      <p:cBhvr additive="base">
                                        <p:cTn id="95" dur="3000" fill="hold"/>
                                        <p:tgtEl>
                                          <p:spTgt spid="21"/>
                                        </p:tgtEl>
                                        <p:attrNameLst>
                                          <p:attrName>ppt_y</p:attrName>
                                        </p:attrNameLst>
                                      </p:cBhvr>
                                      <p:tavLst>
                                        <p:tav tm="0">
                                          <p:val>
                                            <p:strVal val="0-#ppt_h/2"/>
                                          </p:val>
                                        </p:tav>
                                        <p:tav tm="100000">
                                          <p:val>
                                            <p:strVal val="#ppt_y"/>
                                          </p:val>
                                        </p:tav>
                                      </p:tavLst>
                                    </p:anim>
                                  </p:childTnLst>
                                </p:cTn>
                              </p:par>
                              <p:par>
                                <p:cTn id="96" presetID="2" presetClass="entr" presetSubtype="9" fill="hold" grpId="1" nodeType="withEffect">
                                  <p:stCondLst>
                                    <p:cond delay="0"/>
                                  </p:stCondLst>
                                  <p:childTnLst>
                                    <p:set>
                                      <p:cBhvr>
                                        <p:cTn id="97" dur="1" fill="hold">
                                          <p:stCondLst>
                                            <p:cond delay="0"/>
                                          </p:stCondLst>
                                        </p:cTn>
                                        <p:tgtEl>
                                          <p:spTgt spid="22"/>
                                        </p:tgtEl>
                                        <p:attrNameLst>
                                          <p:attrName>style.visibility</p:attrName>
                                        </p:attrNameLst>
                                      </p:cBhvr>
                                      <p:to>
                                        <p:strVal val="visible"/>
                                      </p:to>
                                    </p:set>
                                    <p:anim calcmode="lin" valueType="num">
                                      <p:cBhvr additive="base">
                                        <p:cTn id="98" dur="3000" fill="hold"/>
                                        <p:tgtEl>
                                          <p:spTgt spid="22"/>
                                        </p:tgtEl>
                                        <p:attrNameLst>
                                          <p:attrName>ppt_x</p:attrName>
                                        </p:attrNameLst>
                                      </p:cBhvr>
                                      <p:tavLst>
                                        <p:tav tm="0">
                                          <p:val>
                                            <p:strVal val="0-#ppt_w/2"/>
                                          </p:val>
                                        </p:tav>
                                        <p:tav tm="100000">
                                          <p:val>
                                            <p:strVal val="#ppt_x"/>
                                          </p:val>
                                        </p:tav>
                                      </p:tavLst>
                                    </p:anim>
                                    <p:anim calcmode="lin" valueType="num">
                                      <p:cBhvr additive="base">
                                        <p:cTn id="99" dur="3000" fill="hold"/>
                                        <p:tgtEl>
                                          <p:spTgt spid="22"/>
                                        </p:tgtEl>
                                        <p:attrNameLst>
                                          <p:attrName>ppt_y</p:attrName>
                                        </p:attrNameLst>
                                      </p:cBhvr>
                                      <p:tavLst>
                                        <p:tav tm="0">
                                          <p:val>
                                            <p:strVal val="0-#ppt_h/2"/>
                                          </p:val>
                                        </p:tav>
                                        <p:tav tm="100000">
                                          <p:val>
                                            <p:strVal val="#ppt_y"/>
                                          </p:val>
                                        </p:tav>
                                      </p:tavLst>
                                    </p:anim>
                                  </p:childTnLst>
                                </p:cTn>
                              </p:par>
                              <p:par>
                                <p:cTn id="100" presetID="2" presetClass="entr" presetSubtype="9" fill="hold" grpId="1" nodeType="with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3000" fill="hold"/>
                                        <p:tgtEl>
                                          <p:spTgt spid="23"/>
                                        </p:tgtEl>
                                        <p:attrNameLst>
                                          <p:attrName>ppt_x</p:attrName>
                                        </p:attrNameLst>
                                      </p:cBhvr>
                                      <p:tavLst>
                                        <p:tav tm="0">
                                          <p:val>
                                            <p:strVal val="0-#ppt_w/2"/>
                                          </p:val>
                                        </p:tav>
                                        <p:tav tm="100000">
                                          <p:val>
                                            <p:strVal val="#ppt_x"/>
                                          </p:val>
                                        </p:tav>
                                      </p:tavLst>
                                    </p:anim>
                                    <p:anim calcmode="lin" valueType="num">
                                      <p:cBhvr additive="base">
                                        <p:cTn id="103" dur="3000" fill="hold"/>
                                        <p:tgtEl>
                                          <p:spTgt spid="23"/>
                                        </p:tgtEl>
                                        <p:attrNameLst>
                                          <p:attrName>ppt_y</p:attrName>
                                        </p:attrNameLst>
                                      </p:cBhvr>
                                      <p:tavLst>
                                        <p:tav tm="0">
                                          <p:val>
                                            <p:strVal val="0-#ppt_h/2"/>
                                          </p:val>
                                        </p:tav>
                                        <p:tav tm="100000">
                                          <p:val>
                                            <p:strVal val="#ppt_y"/>
                                          </p:val>
                                        </p:tav>
                                      </p:tavLst>
                                    </p:anim>
                                  </p:childTnLst>
                                </p:cTn>
                              </p:par>
                            </p:childTnLst>
                          </p:cTn>
                        </p:par>
                        <p:par>
                          <p:cTn id="104" fill="hold">
                            <p:stCondLst>
                              <p:cond delay="3000"/>
                            </p:stCondLst>
                            <p:childTnLst>
                              <p:par>
                                <p:cTn id="105" presetID="2" presetClass="exit" presetSubtype="6" fill="hold" grpId="2" nodeType="after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1+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1+ppt_w/2"/>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1+ppt_w/2"/>
                                          </p:val>
                                        </p:tav>
                                      </p:tavLst>
                                    </p:anim>
                                    <p:anim calcmode="lin" valueType="num">
                                      <p:cBhvr additive="base">
                                        <p:cTn id="115" dur="3000"/>
                                        <p:tgtEl>
                                          <p:spTgt spid="14"/>
                                        </p:tgtEl>
                                        <p:attrNameLst>
                                          <p:attrName>ppt_y</p:attrName>
                                        </p:attrNameLst>
                                      </p:cBhvr>
                                      <p:tavLst>
                                        <p:tav tm="0">
                                          <p:val>
                                            <p:strVal val="ppt_y"/>
                                          </p:val>
                                        </p:tav>
                                        <p:tav tm="100000">
                                          <p:val>
                                            <p:strVal val="1+ppt_h/2"/>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5"/>
                                        </p:tgtEl>
                                        <p:attrNameLst>
                                          <p:attrName>ppt_x</p:attrName>
                                        </p:attrNameLst>
                                      </p:cBhvr>
                                      <p:tavLst>
                                        <p:tav tm="0">
                                          <p:val>
                                            <p:strVal val="ppt_x"/>
                                          </p:val>
                                        </p:tav>
                                        <p:tav tm="100000">
                                          <p:val>
                                            <p:strVal val="1+ppt_w/2"/>
                                          </p:val>
                                        </p:tav>
                                      </p:tavLst>
                                    </p:anim>
                                    <p:anim calcmode="lin" valueType="num">
                                      <p:cBhvr additive="base">
                                        <p:cTn id="119" dur="3000"/>
                                        <p:tgtEl>
                                          <p:spTgt spid="15"/>
                                        </p:tgtEl>
                                        <p:attrNameLst>
                                          <p:attrName>ppt_y</p:attrName>
                                        </p:attrNameLst>
                                      </p:cBhvr>
                                      <p:tavLst>
                                        <p:tav tm="0">
                                          <p:val>
                                            <p:strVal val="ppt_y"/>
                                          </p:val>
                                        </p:tav>
                                        <p:tav tm="100000">
                                          <p:val>
                                            <p:strVal val="1+ppt_h/2"/>
                                          </p:val>
                                        </p:tav>
                                      </p:tavLst>
                                    </p:anim>
                                    <p:set>
                                      <p:cBhvr>
                                        <p:cTn id="120" dur="1" fill="hold">
                                          <p:stCondLst>
                                            <p:cond delay="2999"/>
                                          </p:stCondLst>
                                        </p:cTn>
                                        <p:tgtEl>
                                          <p:spTgt spid="15"/>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1+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1+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1+ppt_h/2"/>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20"/>
                                        </p:tgtEl>
                                        <p:attrNameLst>
                                          <p:attrName>ppt_x</p:attrName>
                                        </p:attrNameLst>
                                      </p:cBhvr>
                                      <p:tavLst>
                                        <p:tav tm="0">
                                          <p:val>
                                            <p:strVal val="ppt_x"/>
                                          </p:val>
                                        </p:tav>
                                        <p:tav tm="100000">
                                          <p:val>
                                            <p:strVal val="0-ppt_w/2"/>
                                          </p:val>
                                        </p:tav>
                                      </p:tavLst>
                                    </p:anim>
                                    <p:anim calcmode="lin" valueType="num">
                                      <p:cBhvr additive="base">
                                        <p:cTn id="139" dur="3000"/>
                                        <p:tgtEl>
                                          <p:spTgt spid="20"/>
                                        </p:tgtEl>
                                        <p:attrNameLst>
                                          <p:attrName>ppt_y</p:attrName>
                                        </p:attrNameLst>
                                      </p:cBhvr>
                                      <p:tavLst>
                                        <p:tav tm="0">
                                          <p:val>
                                            <p:strVal val="ppt_y"/>
                                          </p:val>
                                        </p:tav>
                                        <p:tav tm="100000">
                                          <p:val>
                                            <p:strVal val="0-ppt_h/2"/>
                                          </p:val>
                                        </p:tav>
                                      </p:tavLst>
                                    </p:anim>
                                    <p:set>
                                      <p:cBhvr>
                                        <p:cTn id="140" dur="1" fill="hold">
                                          <p:stCondLst>
                                            <p:cond delay="2999"/>
                                          </p:stCondLst>
                                        </p:cTn>
                                        <p:tgtEl>
                                          <p:spTgt spid="20"/>
                                        </p:tgtEl>
                                        <p:attrNameLst>
                                          <p:attrName>style.visibility</p:attrName>
                                        </p:attrNameLst>
                                      </p:cBhvr>
                                      <p:to>
                                        <p:strVal val="hidden"/>
                                      </p:to>
                                    </p:set>
                                  </p:childTnLst>
                                </p:cTn>
                              </p:par>
                              <p:par>
                                <p:cTn id="141" presetID="2" presetClass="exit" presetSubtype="9" fill="hold" grpId="2" nodeType="withEffect">
                                  <p:stCondLst>
                                    <p:cond delay="0"/>
                                  </p:stCondLst>
                                  <p:childTnLst>
                                    <p:anim calcmode="lin" valueType="num">
                                      <p:cBhvr additive="base">
                                        <p:cTn id="142" dur="3000"/>
                                        <p:tgtEl>
                                          <p:spTgt spid="21"/>
                                        </p:tgtEl>
                                        <p:attrNameLst>
                                          <p:attrName>ppt_x</p:attrName>
                                        </p:attrNameLst>
                                      </p:cBhvr>
                                      <p:tavLst>
                                        <p:tav tm="0">
                                          <p:val>
                                            <p:strVal val="ppt_x"/>
                                          </p:val>
                                        </p:tav>
                                        <p:tav tm="100000">
                                          <p:val>
                                            <p:strVal val="0-ppt_w/2"/>
                                          </p:val>
                                        </p:tav>
                                      </p:tavLst>
                                    </p:anim>
                                    <p:anim calcmode="lin" valueType="num">
                                      <p:cBhvr additive="base">
                                        <p:cTn id="143" dur="3000"/>
                                        <p:tgtEl>
                                          <p:spTgt spid="21"/>
                                        </p:tgtEl>
                                        <p:attrNameLst>
                                          <p:attrName>ppt_y</p:attrName>
                                        </p:attrNameLst>
                                      </p:cBhvr>
                                      <p:tavLst>
                                        <p:tav tm="0">
                                          <p:val>
                                            <p:strVal val="ppt_y"/>
                                          </p:val>
                                        </p:tav>
                                        <p:tav tm="100000">
                                          <p:val>
                                            <p:strVal val="0-ppt_h/2"/>
                                          </p:val>
                                        </p:tav>
                                      </p:tavLst>
                                    </p:anim>
                                    <p:set>
                                      <p:cBhvr>
                                        <p:cTn id="144" dur="1" fill="hold">
                                          <p:stCondLst>
                                            <p:cond delay="2999"/>
                                          </p:stCondLst>
                                        </p:cTn>
                                        <p:tgtEl>
                                          <p:spTgt spid="21"/>
                                        </p:tgtEl>
                                        <p:attrNameLst>
                                          <p:attrName>style.visibility</p:attrName>
                                        </p:attrNameLst>
                                      </p:cBhvr>
                                      <p:to>
                                        <p:strVal val="hidden"/>
                                      </p:to>
                                    </p:set>
                                  </p:childTnLst>
                                </p:cTn>
                              </p:par>
                              <p:par>
                                <p:cTn id="145" presetID="2" presetClass="exit" presetSubtype="9" fill="hold" grpId="2" nodeType="withEffect">
                                  <p:stCondLst>
                                    <p:cond delay="0"/>
                                  </p:stCondLst>
                                  <p:childTnLst>
                                    <p:anim calcmode="lin" valueType="num">
                                      <p:cBhvr additive="base">
                                        <p:cTn id="146" dur="3000"/>
                                        <p:tgtEl>
                                          <p:spTgt spid="22"/>
                                        </p:tgtEl>
                                        <p:attrNameLst>
                                          <p:attrName>ppt_x</p:attrName>
                                        </p:attrNameLst>
                                      </p:cBhvr>
                                      <p:tavLst>
                                        <p:tav tm="0">
                                          <p:val>
                                            <p:strVal val="ppt_x"/>
                                          </p:val>
                                        </p:tav>
                                        <p:tav tm="100000">
                                          <p:val>
                                            <p:strVal val="0-ppt_w/2"/>
                                          </p:val>
                                        </p:tav>
                                      </p:tavLst>
                                    </p:anim>
                                    <p:anim calcmode="lin" valueType="num">
                                      <p:cBhvr additive="base">
                                        <p:cTn id="147" dur="3000"/>
                                        <p:tgtEl>
                                          <p:spTgt spid="22"/>
                                        </p:tgtEl>
                                        <p:attrNameLst>
                                          <p:attrName>ppt_y</p:attrName>
                                        </p:attrNameLst>
                                      </p:cBhvr>
                                      <p:tavLst>
                                        <p:tav tm="0">
                                          <p:val>
                                            <p:strVal val="ppt_y"/>
                                          </p:val>
                                        </p:tav>
                                        <p:tav tm="100000">
                                          <p:val>
                                            <p:strVal val="0-ppt_h/2"/>
                                          </p:val>
                                        </p:tav>
                                      </p:tavLst>
                                    </p:anim>
                                    <p:set>
                                      <p:cBhvr>
                                        <p:cTn id="148" dur="1" fill="hold">
                                          <p:stCondLst>
                                            <p:cond delay="2999"/>
                                          </p:stCondLst>
                                        </p:cTn>
                                        <p:tgtEl>
                                          <p:spTgt spid="22"/>
                                        </p:tgtEl>
                                        <p:attrNameLst>
                                          <p:attrName>style.visibility</p:attrName>
                                        </p:attrNameLst>
                                      </p:cBhvr>
                                      <p:to>
                                        <p:strVal val="hidden"/>
                                      </p:to>
                                    </p:set>
                                  </p:childTnLst>
                                </p:cTn>
                              </p:par>
                              <p:par>
                                <p:cTn id="149" presetID="2" presetClass="exit" presetSubtype="9" fill="hold" grpId="2" nodeType="withEffect">
                                  <p:stCondLst>
                                    <p:cond delay="0"/>
                                  </p:stCondLst>
                                  <p:childTnLst>
                                    <p:anim calcmode="lin" valueType="num">
                                      <p:cBhvr additive="base">
                                        <p:cTn id="150" dur="3000"/>
                                        <p:tgtEl>
                                          <p:spTgt spid="23"/>
                                        </p:tgtEl>
                                        <p:attrNameLst>
                                          <p:attrName>ppt_x</p:attrName>
                                        </p:attrNameLst>
                                      </p:cBhvr>
                                      <p:tavLst>
                                        <p:tav tm="0">
                                          <p:val>
                                            <p:strVal val="ppt_x"/>
                                          </p:val>
                                        </p:tav>
                                        <p:tav tm="100000">
                                          <p:val>
                                            <p:strVal val="0-ppt_w/2"/>
                                          </p:val>
                                        </p:tav>
                                      </p:tavLst>
                                    </p:anim>
                                    <p:anim calcmode="lin" valueType="num">
                                      <p:cBhvr additive="base">
                                        <p:cTn id="151" dur="3000"/>
                                        <p:tgtEl>
                                          <p:spTgt spid="23"/>
                                        </p:tgtEl>
                                        <p:attrNameLst>
                                          <p:attrName>ppt_y</p:attrName>
                                        </p:attrNameLst>
                                      </p:cBhvr>
                                      <p:tavLst>
                                        <p:tav tm="0">
                                          <p:val>
                                            <p:strVal val="ppt_y"/>
                                          </p:val>
                                        </p:tav>
                                        <p:tav tm="100000">
                                          <p:val>
                                            <p:strVal val="0-ppt_h/2"/>
                                          </p:val>
                                        </p:tav>
                                      </p:tavLst>
                                    </p:anim>
                                    <p:set>
                                      <p:cBhvr>
                                        <p:cTn id="152" dur="1" fill="hold">
                                          <p:stCondLst>
                                            <p:cond delay="2999"/>
                                          </p:stCondLst>
                                        </p:cTn>
                                        <p:tgtEl>
                                          <p:spTgt spid="23"/>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000"/>
                                        <p:tgtEl>
                                          <p:spTgt spid="16"/>
                                        </p:tgtEl>
                                        <p:attrNameLst>
                                          <p:attrName>ppt_x</p:attrName>
                                        </p:attrNameLst>
                                      </p:cBhvr>
                                      <p:tavLst>
                                        <p:tav tm="0">
                                          <p:val>
                                            <p:strVal val="ppt_x"/>
                                          </p:val>
                                        </p:tav>
                                        <p:tav tm="100000">
                                          <p:val>
                                            <p:strVal val="1+ppt_w/2"/>
                                          </p:val>
                                        </p:tav>
                                      </p:tavLst>
                                    </p:anim>
                                    <p:anim calcmode="lin" valueType="num">
                                      <p:cBhvr additive="base">
                                        <p:cTn id="155" dur="3000"/>
                                        <p:tgtEl>
                                          <p:spTgt spid="16"/>
                                        </p:tgtEl>
                                        <p:attrNameLst>
                                          <p:attrName>ppt_y</p:attrName>
                                        </p:attrNameLst>
                                      </p:cBhvr>
                                      <p:tavLst>
                                        <p:tav tm="0">
                                          <p:val>
                                            <p:strVal val="ppt_y"/>
                                          </p:val>
                                        </p:tav>
                                        <p:tav tm="100000">
                                          <p:val>
                                            <p:strVal val="0-ppt_h/2"/>
                                          </p:val>
                                        </p:tav>
                                      </p:tavLst>
                                    </p:anim>
                                    <p:set>
                                      <p:cBhvr>
                                        <p:cTn id="156" dur="1" fill="hold">
                                          <p:stCondLst>
                                            <p:cond delay="2999"/>
                                          </p:stCondLst>
                                        </p:cTn>
                                        <p:tgtEl>
                                          <p:spTgt spid="16"/>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1+ppt_w/2"/>
                                          </p:val>
                                        </p:tav>
                                      </p:tavLst>
                                    </p:anim>
                                    <p:anim calcmode="lin" valueType="num">
                                      <p:cBhvr additive="base">
                                        <p:cTn id="159" dur="3000"/>
                                        <p:tgtEl>
                                          <p:spTgt spid="17"/>
                                        </p:tgtEl>
                                        <p:attrNameLst>
                                          <p:attrName>ppt_y</p:attrName>
                                        </p:attrNameLst>
                                      </p:cBhvr>
                                      <p:tavLst>
                                        <p:tav tm="0">
                                          <p:val>
                                            <p:strVal val="ppt_y"/>
                                          </p:val>
                                        </p:tav>
                                        <p:tav tm="100000">
                                          <p:val>
                                            <p:strVal val="0-ppt_h/2"/>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19"/>
                                        </p:tgtEl>
                                        <p:attrNameLst>
                                          <p:attrName>ppt_x</p:attrName>
                                        </p:attrNameLst>
                                      </p:cBhvr>
                                      <p:tavLst>
                                        <p:tav tm="0">
                                          <p:val>
                                            <p:strVal val="ppt_x"/>
                                          </p:val>
                                        </p:tav>
                                        <p:tav tm="100000">
                                          <p:val>
                                            <p:strVal val="1+ppt_w/2"/>
                                          </p:val>
                                        </p:tav>
                                      </p:tavLst>
                                    </p:anim>
                                    <p:anim calcmode="lin" valueType="num">
                                      <p:cBhvr additive="base">
                                        <p:cTn id="167" dur="3000"/>
                                        <p:tgtEl>
                                          <p:spTgt spid="19"/>
                                        </p:tgtEl>
                                        <p:attrNameLst>
                                          <p:attrName>ppt_y</p:attrName>
                                        </p:attrNameLst>
                                      </p:cBhvr>
                                      <p:tavLst>
                                        <p:tav tm="0">
                                          <p:val>
                                            <p:strVal val="ppt_y"/>
                                          </p:val>
                                        </p:tav>
                                        <p:tav tm="100000">
                                          <p:val>
                                            <p:strVal val="0-ppt_h/2"/>
                                          </p:val>
                                        </p:tav>
                                      </p:tavLst>
                                    </p:anim>
                                    <p:set>
                                      <p:cBhvr>
                                        <p:cTn id="168" dur="1" fill="hold">
                                          <p:stCondLst>
                                            <p:cond delay="2999"/>
                                          </p:stCondLst>
                                        </p:cTn>
                                        <p:tgtEl>
                                          <p:spTgt spid="19"/>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4" presetClass="entr" presetSubtype="3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ox(out)">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2D050"/>
              </a:gs>
              <a:gs pos="50000">
                <a:schemeClr val="bg1">
                  <a:lumMod val="75000"/>
                  <a:lumOff val="25000"/>
                  <a:shade val="67500"/>
                  <a:satMod val="115000"/>
                </a:schemeClr>
              </a:gs>
              <a:gs pos="100000">
                <a:schemeClr val="bg1">
                  <a:lumMod val="75000"/>
                  <a:lumOff val="25000"/>
                  <a:shade val="100000"/>
                  <a:satMod val="115000"/>
                </a:schemeClr>
              </a:gs>
            </a:gsLst>
            <a:lin ang="10800000" scaled="1"/>
            <a:tileRect/>
          </a:gradFill>
        </p:spPr>
        <p:txBody>
          <a:bodyPr/>
          <a:lstStyle/>
          <a:p>
            <a:endParaRPr lang="es-ES" dirty="0"/>
          </a:p>
        </p:txBody>
      </p:sp>
      <p:pic>
        <p:nvPicPr>
          <p:cNvPr id="4" name="3 Imagen" descr="5522188887_7e911b2020_b.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8595769">
            <a:off x="59738" y="1669818"/>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595769">
            <a:off x="1389215" y="1741255"/>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595769">
            <a:off x="2675099" y="1812694"/>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595769">
            <a:off x="4032421" y="1812694"/>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595769">
            <a:off x="5389743" y="1812693"/>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158677">
            <a:off x="6604189" y="1884131"/>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29809">
            <a:off x="7961512" y="1884132"/>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031147">
            <a:off x="-101363" y="3464049"/>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91827">
            <a:off x="1255959" y="3535488"/>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891827">
            <a:off x="2541842" y="3535487"/>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83005">
            <a:off x="3899164" y="3606926"/>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91827">
            <a:off x="5256487" y="3606927"/>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91827">
            <a:off x="6613809" y="3678366"/>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891827">
            <a:off x="7899692" y="3678365"/>
            <a:ext cx="1213253" cy="1226198"/>
          </a:xfrm>
          <a:prstGeom prst="teardrop">
            <a:avLst/>
          </a:prstGeom>
          <a:blipFill dpi="0" rotWithShape="1">
            <a:blip r:embed="rId3" cstate="print"/>
            <a:srcRect/>
            <a:stretch>
              <a:fillRect/>
            </a:stretch>
          </a:blipFill>
          <a:ln>
            <a:solidFill>
              <a:srgbClr val="00B05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2" presetClass="entr" presetSubtype="4" fill="hold" grpId="1"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3000" fill="hold"/>
                                        <p:tgtEl>
                                          <p:spTgt spid="5"/>
                                        </p:tgtEl>
                                        <p:attrNameLst>
                                          <p:attrName>ppt_x</p:attrName>
                                        </p:attrNameLst>
                                      </p:cBhvr>
                                      <p:tavLst>
                                        <p:tav tm="0">
                                          <p:val>
                                            <p:strVal val="#ppt_x"/>
                                          </p:val>
                                        </p:tav>
                                        <p:tav tm="100000">
                                          <p:val>
                                            <p:strVal val="#ppt_x"/>
                                          </p:val>
                                        </p:tav>
                                      </p:tavLst>
                                    </p:anim>
                                    <p:anim calcmode="lin" valueType="num">
                                      <p:cBhvr additive="base">
                                        <p:cTn id="13" dur="3000" fill="hold"/>
                                        <p:tgtEl>
                                          <p:spTgt spid="5"/>
                                        </p:tgtEl>
                                        <p:attrNameLst>
                                          <p:attrName>ppt_y</p:attrName>
                                        </p:attrNameLst>
                                      </p:cBhvr>
                                      <p:tavLst>
                                        <p:tav tm="0">
                                          <p:val>
                                            <p:strVal val="1+#ppt_h/2"/>
                                          </p:val>
                                        </p:tav>
                                        <p:tav tm="100000">
                                          <p:val>
                                            <p:strVal val="#ppt_y"/>
                                          </p:val>
                                        </p:tav>
                                      </p:tavLst>
                                    </p:anim>
                                  </p:childTnLst>
                                </p:cTn>
                              </p:par>
                              <p:par>
                                <p:cTn id="14" presetID="8" presetClass="emph" presetSubtype="0" fill="hold" grpId="0" nodeType="withEffect">
                                  <p:stCondLst>
                                    <p:cond delay="0"/>
                                  </p:stCondLst>
                                  <p:childTnLst>
                                    <p:animRot by="21600000">
                                      <p:cBhvr>
                                        <p:cTn id="15" dur="3000" fill="hold"/>
                                        <p:tgtEl>
                                          <p:spTgt spid="6"/>
                                        </p:tgtEl>
                                        <p:attrNameLst>
                                          <p:attrName>r</p:attrName>
                                        </p:attrNameLst>
                                      </p:cBhvr>
                                    </p:animRot>
                                  </p:childTnLst>
                                </p:cTn>
                              </p:par>
                              <p:par>
                                <p:cTn id="16" presetID="2" presetClass="entr" presetSubtype="4"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8" presetClass="emph" presetSubtype="0" fill="hold" grpId="0" nodeType="withEffect">
                                  <p:stCondLst>
                                    <p:cond delay="0"/>
                                  </p:stCondLst>
                                  <p:childTnLst>
                                    <p:animRot by="21600000">
                                      <p:cBhvr>
                                        <p:cTn id="21" dur="3000" fill="hold"/>
                                        <p:tgtEl>
                                          <p:spTgt spid="7"/>
                                        </p:tgtEl>
                                        <p:attrNameLst>
                                          <p:attrName>r</p:attrName>
                                        </p:attrNameLst>
                                      </p:cBhvr>
                                    </p:animRot>
                                  </p:childTnLst>
                                </p:cTn>
                              </p:par>
                              <p:par>
                                <p:cTn id="22" presetID="2" presetClass="entr" presetSubtype="4" fill="hold" grpId="1"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3000" fill="hold"/>
                                        <p:tgtEl>
                                          <p:spTgt spid="7"/>
                                        </p:tgtEl>
                                        <p:attrNameLst>
                                          <p:attrName>ppt_x</p:attrName>
                                        </p:attrNameLst>
                                      </p:cBhvr>
                                      <p:tavLst>
                                        <p:tav tm="0">
                                          <p:val>
                                            <p:strVal val="#ppt_x"/>
                                          </p:val>
                                        </p:tav>
                                        <p:tav tm="100000">
                                          <p:val>
                                            <p:strVal val="#ppt_x"/>
                                          </p:val>
                                        </p:tav>
                                      </p:tavLst>
                                    </p:anim>
                                    <p:anim calcmode="lin" valueType="num">
                                      <p:cBhvr additive="base">
                                        <p:cTn id="25" dur="3000" fill="hold"/>
                                        <p:tgtEl>
                                          <p:spTgt spid="7"/>
                                        </p:tgtEl>
                                        <p:attrNameLst>
                                          <p:attrName>ppt_y</p:attrName>
                                        </p:attrNameLst>
                                      </p:cBhvr>
                                      <p:tavLst>
                                        <p:tav tm="0">
                                          <p:val>
                                            <p:strVal val="1+#ppt_h/2"/>
                                          </p:val>
                                        </p:tav>
                                        <p:tav tm="100000">
                                          <p:val>
                                            <p:strVal val="#ppt_y"/>
                                          </p:val>
                                        </p:tav>
                                      </p:tavLst>
                                    </p:anim>
                                  </p:childTnLst>
                                </p:cTn>
                              </p:par>
                              <p:par>
                                <p:cTn id="26" presetID="8" presetClass="emph" presetSubtype="0" fill="hold" grpId="0" nodeType="withEffect">
                                  <p:stCondLst>
                                    <p:cond delay="0"/>
                                  </p:stCondLst>
                                  <p:childTnLst>
                                    <p:animRot by="21600000">
                                      <p:cBhvr>
                                        <p:cTn id="27" dur="3000" fill="hold"/>
                                        <p:tgtEl>
                                          <p:spTgt spid="8"/>
                                        </p:tgtEl>
                                        <p:attrNameLst>
                                          <p:attrName>r</p:attrName>
                                        </p:attrNameLst>
                                      </p:cBhvr>
                                    </p:animRot>
                                  </p:childTnLst>
                                </p:cTn>
                              </p:par>
                              <p:par>
                                <p:cTn id="28" presetID="2" presetClass="entr" presetSubtype="4"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8" presetClass="emph" presetSubtype="0" fill="hold" grpId="0" nodeType="withEffect">
                                  <p:stCondLst>
                                    <p:cond delay="0"/>
                                  </p:stCondLst>
                                  <p:childTnLst>
                                    <p:animRot by="21600000">
                                      <p:cBhvr>
                                        <p:cTn id="33" dur="3000" fill="hold"/>
                                        <p:tgtEl>
                                          <p:spTgt spid="9"/>
                                        </p:tgtEl>
                                        <p:attrNameLst>
                                          <p:attrName>r</p:attrName>
                                        </p:attrNameLst>
                                      </p:cBhvr>
                                    </p:animRot>
                                  </p:childTnLst>
                                </p:cTn>
                              </p:par>
                              <p:par>
                                <p:cTn id="34" presetID="2" presetClass="entr" presetSubtype="4"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3000" fill="hold"/>
                                        <p:tgtEl>
                                          <p:spTgt spid="9"/>
                                        </p:tgtEl>
                                        <p:attrNameLst>
                                          <p:attrName>ppt_x</p:attrName>
                                        </p:attrNameLst>
                                      </p:cBhvr>
                                      <p:tavLst>
                                        <p:tav tm="0">
                                          <p:val>
                                            <p:strVal val="#ppt_x"/>
                                          </p:val>
                                        </p:tav>
                                        <p:tav tm="100000">
                                          <p:val>
                                            <p:strVal val="#ppt_x"/>
                                          </p:val>
                                        </p:tav>
                                      </p:tavLst>
                                    </p:anim>
                                    <p:anim calcmode="lin" valueType="num">
                                      <p:cBhvr additive="base">
                                        <p:cTn id="37" dur="3000" fill="hold"/>
                                        <p:tgtEl>
                                          <p:spTgt spid="9"/>
                                        </p:tgtEl>
                                        <p:attrNameLst>
                                          <p:attrName>ppt_y</p:attrName>
                                        </p:attrNameLst>
                                      </p:cBhvr>
                                      <p:tavLst>
                                        <p:tav tm="0">
                                          <p:val>
                                            <p:strVal val="1+#ppt_h/2"/>
                                          </p:val>
                                        </p:tav>
                                        <p:tav tm="100000">
                                          <p:val>
                                            <p:strVal val="#ppt_y"/>
                                          </p:val>
                                        </p:tav>
                                      </p:tavLst>
                                    </p:anim>
                                  </p:childTnLst>
                                </p:cTn>
                              </p:par>
                              <p:par>
                                <p:cTn id="38" presetID="8" presetClass="emph" presetSubtype="0" fill="hold" grpId="0" nodeType="withEffect">
                                  <p:stCondLst>
                                    <p:cond delay="0"/>
                                  </p:stCondLst>
                                  <p:childTnLst>
                                    <p:animRot by="21600000">
                                      <p:cBhvr>
                                        <p:cTn id="39" dur="3000" fill="hold"/>
                                        <p:tgtEl>
                                          <p:spTgt spid="10"/>
                                        </p:tgtEl>
                                        <p:attrNameLst>
                                          <p:attrName>r</p:attrName>
                                        </p:attrNameLst>
                                      </p:cBhvr>
                                    </p:animRot>
                                  </p:childTnLst>
                                </p:cTn>
                              </p:par>
                              <p:par>
                                <p:cTn id="40" presetID="2" presetClass="entr" presetSubtype="4"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8" presetClass="emph" presetSubtype="0" fill="hold" grpId="0" nodeType="withEffect">
                                  <p:stCondLst>
                                    <p:cond delay="0"/>
                                  </p:stCondLst>
                                  <p:childTnLst>
                                    <p:animRot by="21600000">
                                      <p:cBhvr>
                                        <p:cTn id="45" dur="3000" fill="hold"/>
                                        <p:tgtEl>
                                          <p:spTgt spid="11"/>
                                        </p:tgtEl>
                                        <p:attrNameLst>
                                          <p:attrName>r</p:attrName>
                                        </p:attrNameLst>
                                      </p:cBhvr>
                                    </p:animRot>
                                  </p:childTnLst>
                                </p:cTn>
                              </p:par>
                              <p:par>
                                <p:cTn id="46" presetID="2" presetClass="entr" presetSubtype="4"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3000" fill="hold"/>
                                        <p:tgtEl>
                                          <p:spTgt spid="11"/>
                                        </p:tgtEl>
                                        <p:attrNameLst>
                                          <p:attrName>ppt_x</p:attrName>
                                        </p:attrNameLst>
                                      </p:cBhvr>
                                      <p:tavLst>
                                        <p:tav tm="0">
                                          <p:val>
                                            <p:strVal val="#ppt_x"/>
                                          </p:val>
                                        </p:tav>
                                        <p:tav tm="100000">
                                          <p:val>
                                            <p:strVal val="#ppt_x"/>
                                          </p:val>
                                        </p:tav>
                                      </p:tavLst>
                                    </p:anim>
                                    <p:anim calcmode="lin" valueType="num">
                                      <p:cBhvr additive="base">
                                        <p:cTn id="49" dur="3000" fill="hold"/>
                                        <p:tgtEl>
                                          <p:spTgt spid="11"/>
                                        </p:tgtEl>
                                        <p:attrNameLst>
                                          <p:attrName>ppt_y</p:attrName>
                                        </p:attrNameLst>
                                      </p:cBhvr>
                                      <p:tavLst>
                                        <p:tav tm="0">
                                          <p:val>
                                            <p:strVal val="1+#ppt_h/2"/>
                                          </p:val>
                                        </p:tav>
                                        <p:tav tm="100000">
                                          <p:val>
                                            <p:strVal val="#ppt_y"/>
                                          </p:val>
                                        </p:tav>
                                      </p:tavLst>
                                    </p:anim>
                                  </p:childTnLst>
                                </p:cTn>
                              </p:par>
                              <p:par>
                                <p:cTn id="50" presetID="8" presetClass="emph" presetSubtype="0" fill="hold" grpId="0" nodeType="withEffect">
                                  <p:stCondLst>
                                    <p:cond delay="0"/>
                                  </p:stCondLst>
                                  <p:childTnLst>
                                    <p:animRot by="-21600000">
                                      <p:cBhvr>
                                        <p:cTn id="51" dur="3000" fill="hold"/>
                                        <p:tgtEl>
                                          <p:spTgt spid="12"/>
                                        </p:tgtEl>
                                        <p:attrNameLst>
                                          <p:attrName>r</p:attrName>
                                        </p:attrNameLst>
                                      </p:cBhvr>
                                    </p:animRot>
                                  </p:childTnLst>
                                </p:cTn>
                              </p:par>
                              <p:par>
                                <p:cTn id="52" presetID="2" presetClass="entr" presetSubtype="1"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ppt_x"/>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8" presetClass="emph" presetSubtype="0" fill="hold" grpId="0" nodeType="withEffect">
                                  <p:stCondLst>
                                    <p:cond delay="0"/>
                                  </p:stCondLst>
                                  <p:childTnLst>
                                    <p:animRot by="-21600000">
                                      <p:cBhvr>
                                        <p:cTn id="57" dur="3000" fill="hold"/>
                                        <p:tgtEl>
                                          <p:spTgt spid="13"/>
                                        </p:tgtEl>
                                        <p:attrNameLst>
                                          <p:attrName>r</p:attrName>
                                        </p:attrNameLst>
                                      </p:cBhvr>
                                    </p:animRot>
                                  </p:childTnLst>
                                </p:cTn>
                              </p:par>
                              <p:par>
                                <p:cTn id="58" presetID="2" presetClass="entr" presetSubtype="1" fill="hold" grpId="1"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3000" fill="hold"/>
                                        <p:tgtEl>
                                          <p:spTgt spid="13"/>
                                        </p:tgtEl>
                                        <p:attrNameLst>
                                          <p:attrName>ppt_x</p:attrName>
                                        </p:attrNameLst>
                                      </p:cBhvr>
                                      <p:tavLst>
                                        <p:tav tm="0">
                                          <p:val>
                                            <p:strVal val="#ppt_x"/>
                                          </p:val>
                                        </p:tav>
                                        <p:tav tm="100000">
                                          <p:val>
                                            <p:strVal val="#ppt_x"/>
                                          </p:val>
                                        </p:tav>
                                      </p:tavLst>
                                    </p:anim>
                                    <p:anim calcmode="lin" valueType="num">
                                      <p:cBhvr additive="base">
                                        <p:cTn id="61" dur="3000" fill="hold"/>
                                        <p:tgtEl>
                                          <p:spTgt spid="13"/>
                                        </p:tgtEl>
                                        <p:attrNameLst>
                                          <p:attrName>ppt_y</p:attrName>
                                        </p:attrNameLst>
                                      </p:cBhvr>
                                      <p:tavLst>
                                        <p:tav tm="0">
                                          <p:val>
                                            <p:strVal val="0-#ppt_h/2"/>
                                          </p:val>
                                        </p:tav>
                                        <p:tav tm="100000">
                                          <p:val>
                                            <p:strVal val="#ppt_y"/>
                                          </p:val>
                                        </p:tav>
                                      </p:tavLst>
                                    </p:anim>
                                  </p:childTnLst>
                                </p:cTn>
                              </p:par>
                              <p:par>
                                <p:cTn id="62" presetID="8" presetClass="emph" presetSubtype="0" fill="hold" grpId="0" nodeType="withEffect">
                                  <p:stCondLst>
                                    <p:cond delay="0"/>
                                  </p:stCondLst>
                                  <p:childTnLst>
                                    <p:animRot by="-21600000">
                                      <p:cBhvr>
                                        <p:cTn id="63" dur="3000" fill="hold"/>
                                        <p:tgtEl>
                                          <p:spTgt spid="14"/>
                                        </p:tgtEl>
                                        <p:attrNameLst>
                                          <p:attrName>r</p:attrName>
                                        </p:attrNameLst>
                                      </p:cBhvr>
                                    </p:animRot>
                                  </p:childTnLst>
                                </p:cTn>
                              </p:par>
                              <p:par>
                                <p:cTn id="64" presetID="2" presetClass="entr" presetSubtype="1"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ppt_x"/>
                                          </p:val>
                                        </p:tav>
                                        <p:tav tm="100000">
                                          <p:val>
                                            <p:strVal val="#ppt_x"/>
                                          </p:val>
                                        </p:tav>
                                      </p:tavLst>
                                    </p:anim>
                                    <p:anim calcmode="lin" valueType="num">
                                      <p:cBhvr additive="base">
                                        <p:cTn id="67" dur="3000" fill="hold"/>
                                        <p:tgtEl>
                                          <p:spTgt spid="14"/>
                                        </p:tgtEl>
                                        <p:attrNameLst>
                                          <p:attrName>ppt_y</p:attrName>
                                        </p:attrNameLst>
                                      </p:cBhvr>
                                      <p:tavLst>
                                        <p:tav tm="0">
                                          <p:val>
                                            <p:strVal val="0-#ppt_h/2"/>
                                          </p:val>
                                        </p:tav>
                                        <p:tav tm="100000">
                                          <p:val>
                                            <p:strVal val="#ppt_y"/>
                                          </p:val>
                                        </p:tav>
                                      </p:tavLst>
                                    </p:anim>
                                  </p:childTnLst>
                                </p:cTn>
                              </p:par>
                              <p:par>
                                <p:cTn id="68" presetID="8" presetClass="emph" presetSubtype="0" fill="hold" grpId="0" nodeType="withEffect">
                                  <p:stCondLst>
                                    <p:cond delay="0"/>
                                  </p:stCondLst>
                                  <p:childTnLst>
                                    <p:animRot by="-21600000">
                                      <p:cBhvr>
                                        <p:cTn id="69" dur="3000" fill="hold"/>
                                        <p:tgtEl>
                                          <p:spTgt spid="15"/>
                                        </p:tgtEl>
                                        <p:attrNameLst>
                                          <p:attrName>r</p:attrName>
                                        </p:attrNameLst>
                                      </p:cBhvr>
                                    </p:animRot>
                                  </p:childTnLst>
                                </p:cTn>
                              </p:par>
                              <p:par>
                                <p:cTn id="70" presetID="2" presetClass="entr" presetSubtype="1" fill="hold" grpId="1"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3000" fill="hold"/>
                                        <p:tgtEl>
                                          <p:spTgt spid="15"/>
                                        </p:tgtEl>
                                        <p:attrNameLst>
                                          <p:attrName>ppt_x</p:attrName>
                                        </p:attrNameLst>
                                      </p:cBhvr>
                                      <p:tavLst>
                                        <p:tav tm="0">
                                          <p:val>
                                            <p:strVal val="#ppt_x"/>
                                          </p:val>
                                        </p:tav>
                                        <p:tav tm="100000">
                                          <p:val>
                                            <p:strVal val="#ppt_x"/>
                                          </p:val>
                                        </p:tav>
                                      </p:tavLst>
                                    </p:anim>
                                    <p:anim calcmode="lin" valueType="num">
                                      <p:cBhvr additive="base">
                                        <p:cTn id="73" dur="3000" fill="hold"/>
                                        <p:tgtEl>
                                          <p:spTgt spid="15"/>
                                        </p:tgtEl>
                                        <p:attrNameLst>
                                          <p:attrName>ppt_y</p:attrName>
                                        </p:attrNameLst>
                                      </p:cBhvr>
                                      <p:tavLst>
                                        <p:tav tm="0">
                                          <p:val>
                                            <p:strVal val="0-#ppt_h/2"/>
                                          </p:val>
                                        </p:tav>
                                        <p:tav tm="100000">
                                          <p:val>
                                            <p:strVal val="#ppt_y"/>
                                          </p:val>
                                        </p:tav>
                                      </p:tavLst>
                                    </p:anim>
                                  </p:childTnLst>
                                </p:cTn>
                              </p:par>
                              <p:par>
                                <p:cTn id="74" presetID="8" presetClass="emph" presetSubtype="0" fill="hold" grpId="0" nodeType="withEffect">
                                  <p:stCondLst>
                                    <p:cond delay="0"/>
                                  </p:stCondLst>
                                  <p:childTnLst>
                                    <p:animRot by="-21600000">
                                      <p:cBhvr>
                                        <p:cTn id="75" dur="3000" fill="hold"/>
                                        <p:tgtEl>
                                          <p:spTgt spid="16"/>
                                        </p:tgtEl>
                                        <p:attrNameLst>
                                          <p:attrName>r</p:attrName>
                                        </p:attrNameLst>
                                      </p:cBhvr>
                                    </p:animRot>
                                  </p:childTnLst>
                                </p:cTn>
                              </p:par>
                              <p:par>
                                <p:cTn id="76" presetID="2" presetClass="entr" presetSubtype="1"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ppt_x"/>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8" presetClass="emph" presetSubtype="0" fill="hold" grpId="0" nodeType="withEffect">
                                  <p:stCondLst>
                                    <p:cond delay="0"/>
                                  </p:stCondLst>
                                  <p:childTnLst>
                                    <p:animRot by="-21600000">
                                      <p:cBhvr>
                                        <p:cTn id="81" dur="3000" fill="hold"/>
                                        <p:tgtEl>
                                          <p:spTgt spid="17"/>
                                        </p:tgtEl>
                                        <p:attrNameLst>
                                          <p:attrName>r</p:attrName>
                                        </p:attrNameLst>
                                      </p:cBhvr>
                                    </p:animRot>
                                  </p:childTnLst>
                                </p:cTn>
                              </p:par>
                              <p:par>
                                <p:cTn id="82" presetID="2" presetClass="entr" presetSubtype="1" fill="hold" grpId="1"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additive="base">
                                        <p:cTn id="84" dur="3000" fill="hold"/>
                                        <p:tgtEl>
                                          <p:spTgt spid="17"/>
                                        </p:tgtEl>
                                        <p:attrNameLst>
                                          <p:attrName>ppt_x</p:attrName>
                                        </p:attrNameLst>
                                      </p:cBhvr>
                                      <p:tavLst>
                                        <p:tav tm="0">
                                          <p:val>
                                            <p:strVal val="#ppt_x"/>
                                          </p:val>
                                        </p:tav>
                                        <p:tav tm="100000">
                                          <p:val>
                                            <p:strVal val="#ppt_x"/>
                                          </p:val>
                                        </p:tav>
                                      </p:tavLst>
                                    </p:anim>
                                    <p:anim calcmode="lin" valueType="num">
                                      <p:cBhvr additive="base">
                                        <p:cTn id="85" dur="3000" fill="hold"/>
                                        <p:tgtEl>
                                          <p:spTgt spid="17"/>
                                        </p:tgtEl>
                                        <p:attrNameLst>
                                          <p:attrName>ppt_y</p:attrName>
                                        </p:attrNameLst>
                                      </p:cBhvr>
                                      <p:tavLst>
                                        <p:tav tm="0">
                                          <p:val>
                                            <p:strVal val="0-#ppt_h/2"/>
                                          </p:val>
                                        </p:tav>
                                        <p:tav tm="100000">
                                          <p:val>
                                            <p:strVal val="#ppt_y"/>
                                          </p:val>
                                        </p:tav>
                                      </p:tavLst>
                                    </p:anim>
                                  </p:childTnLst>
                                </p:cTn>
                              </p:par>
                              <p:par>
                                <p:cTn id="86" presetID="8" presetClass="emph" presetSubtype="0" fill="hold" grpId="0" nodeType="withEffect">
                                  <p:stCondLst>
                                    <p:cond delay="0"/>
                                  </p:stCondLst>
                                  <p:childTnLst>
                                    <p:animRot by="-21600000">
                                      <p:cBhvr>
                                        <p:cTn id="87" dur="3000" fill="hold"/>
                                        <p:tgtEl>
                                          <p:spTgt spid="18"/>
                                        </p:tgtEl>
                                        <p:attrNameLst>
                                          <p:attrName>r</p:attrName>
                                        </p:attrNameLst>
                                      </p:cBhvr>
                                    </p:animRot>
                                  </p:childTnLst>
                                </p:cTn>
                              </p:par>
                              <p:par>
                                <p:cTn id="88" presetID="2" presetClass="entr" presetSubtype="1"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3000" fill="hold"/>
                                        <p:tgtEl>
                                          <p:spTgt spid="18"/>
                                        </p:tgtEl>
                                        <p:attrNameLst>
                                          <p:attrName>ppt_x</p:attrName>
                                        </p:attrNameLst>
                                      </p:cBhvr>
                                      <p:tavLst>
                                        <p:tav tm="0">
                                          <p:val>
                                            <p:strVal val="#ppt_x"/>
                                          </p:val>
                                        </p:tav>
                                        <p:tav tm="100000">
                                          <p:val>
                                            <p:strVal val="#ppt_x"/>
                                          </p:val>
                                        </p:tav>
                                      </p:tavLst>
                                    </p:anim>
                                    <p:anim calcmode="lin" valueType="num">
                                      <p:cBhvr additive="base">
                                        <p:cTn id="91" dur="3000" fill="hold"/>
                                        <p:tgtEl>
                                          <p:spTgt spid="18"/>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2" presetClass="exit" presetSubtype="4"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ppt_x"/>
                                          </p:val>
                                        </p:tav>
                                      </p:tavLst>
                                    </p:anim>
                                    <p:anim calcmode="lin" valueType="num">
                                      <p:cBhvr additive="base">
                                        <p:cTn id="99" dur="3000"/>
                                        <p:tgtEl>
                                          <p:spTgt spid="6"/>
                                        </p:tgtEl>
                                        <p:attrNameLst>
                                          <p:attrName>ppt_y</p:attrName>
                                        </p:attrNameLst>
                                      </p:cBhvr>
                                      <p:tavLst>
                                        <p:tav tm="0">
                                          <p:val>
                                            <p:strVal val="ppt_y"/>
                                          </p:val>
                                        </p:tav>
                                        <p:tav tm="100000">
                                          <p:val>
                                            <p:strVal val="1+ppt_h/2"/>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ppt_x"/>
                                          </p:val>
                                        </p:tav>
                                      </p:tavLst>
                                    </p:anim>
                                    <p:anim calcmode="lin" valueType="num">
                                      <p:cBhvr additive="base">
                                        <p:cTn id="103" dur="3000"/>
                                        <p:tgtEl>
                                          <p:spTgt spid="7"/>
                                        </p:tgtEl>
                                        <p:attrNameLst>
                                          <p:attrName>ppt_y</p:attrName>
                                        </p:attrNameLst>
                                      </p:cBhvr>
                                      <p:tavLst>
                                        <p:tav tm="0">
                                          <p:val>
                                            <p:strVal val="ppt_y"/>
                                          </p:val>
                                        </p:tav>
                                        <p:tav tm="100000">
                                          <p:val>
                                            <p:strVal val="1+ppt_h/2"/>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4"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ppt_x"/>
                                          </p:val>
                                        </p:tav>
                                      </p:tavLst>
                                    </p:anim>
                                    <p:anim calcmode="lin" valueType="num">
                                      <p:cBhvr additive="base">
                                        <p:cTn id="107" dur="3000"/>
                                        <p:tgtEl>
                                          <p:spTgt spid="8"/>
                                        </p:tgtEl>
                                        <p:attrNameLst>
                                          <p:attrName>ppt_y</p:attrName>
                                        </p:attrNameLst>
                                      </p:cBhvr>
                                      <p:tavLst>
                                        <p:tav tm="0">
                                          <p:val>
                                            <p:strVal val="ppt_y"/>
                                          </p:val>
                                        </p:tav>
                                        <p:tav tm="100000">
                                          <p:val>
                                            <p:strVal val="1+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4" fill="hold" grpId="2"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ppt_x"/>
                                          </p:val>
                                        </p:tav>
                                      </p:tavLst>
                                    </p:anim>
                                    <p:anim calcmode="lin" valueType="num">
                                      <p:cBhvr additive="base">
                                        <p:cTn id="111" dur="3000"/>
                                        <p:tgtEl>
                                          <p:spTgt spid="9"/>
                                        </p:tgtEl>
                                        <p:attrNameLst>
                                          <p:attrName>ppt_y</p:attrName>
                                        </p:attrNameLst>
                                      </p:cBhvr>
                                      <p:tavLst>
                                        <p:tav tm="0">
                                          <p:val>
                                            <p:strVal val="ppt_y"/>
                                          </p:val>
                                        </p:tav>
                                        <p:tav tm="100000">
                                          <p:val>
                                            <p:strVal val="1+ppt_h/2"/>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4"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ppt_x"/>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ppt_x"/>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ppt_x"/>
                                          </p:val>
                                        </p:tav>
                                      </p:tavLst>
                                    </p:anim>
                                    <p:anim calcmode="lin" valueType="num">
                                      <p:cBhvr additive="base">
                                        <p:cTn id="127" dur="3000"/>
                                        <p:tgtEl>
                                          <p:spTgt spid="13"/>
                                        </p:tgtEl>
                                        <p:attrNameLst>
                                          <p:attrName>ppt_y</p:attrName>
                                        </p:attrNameLst>
                                      </p:cBhvr>
                                      <p:tavLst>
                                        <p:tav tm="0">
                                          <p:val>
                                            <p:strVal val="ppt_y"/>
                                          </p:val>
                                        </p:tav>
                                        <p:tav tm="100000">
                                          <p:val>
                                            <p:strVal val="0-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ppt_x"/>
                                          </p:val>
                                        </p:tav>
                                      </p:tavLst>
                                    </p:anim>
                                    <p:anim calcmode="lin" valueType="num">
                                      <p:cBhvr additive="base">
                                        <p:cTn id="131" dur="3000"/>
                                        <p:tgtEl>
                                          <p:spTgt spid="14"/>
                                        </p:tgtEl>
                                        <p:attrNameLst>
                                          <p:attrName>ppt_y</p:attrName>
                                        </p:attrNameLst>
                                      </p:cBhvr>
                                      <p:tavLst>
                                        <p:tav tm="0">
                                          <p:val>
                                            <p:strVal val="ppt_y"/>
                                          </p:val>
                                        </p:tav>
                                        <p:tav tm="100000">
                                          <p:val>
                                            <p:strVal val="0-ppt_h/2"/>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ppt_x"/>
                                          </p:val>
                                        </p:tav>
                                      </p:tavLst>
                                    </p:anim>
                                    <p:anim calcmode="lin" valueType="num">
                                      <p:cBhvr additive="base">
                                        <p:cTn id="135" dur="3000"/>
                                        <p:tgtEl>
                                          <p:spTgt spid="15"/>
                                        </p:tgtEl>
                                        <p:attrNameLst>
                                          <p:attrName>ppt_y</p:attrName>
                                        </p:attrNameLst>
                                      </p:cBhvr>
                                      <p:tavLst>
                                        <p:tav tm="0">
                                          <p:val>
                                            <p:strVal val="ppt_y"/>
                                          </p:val>
                                        </p:tav>
                                        <p:tav tm="100000">
                                          <p:val>
                                            <p:strVal val="0-ppt_h/2"/>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1"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ppt_x"/>
                                          </p:val>
                                        </p:tav>
                                      </p:tavLst>
                                    </p:anim>
                                    <p:anim calcmode="lin" valueType="num">
                                      <p:cBhvr additive="base">
                                        <p:cTn id="143" dur="3000"/>
                                        <p:tgtEl>
                                          <p:spTgt spid="17"/>
                                        </p:tgtEl>
                                        <p:attrNameLst>
                                          <p:attrName>ppt_y</p:attrName>
                                        </p:attrNameLst>
                                      </p:cBhvr>
                                      <p:tavLst>
                                        <p:tav tm="0">
                                          <p:val>
                                            <p:strVal val="ppt_y"/>
                                          </p:val>
                                        </p:tav>
                                        <p:tav tm="100000">
                                          <p:val>
                                            <p:strVal val="0-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1"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ppt_x"/>
                                          </p:val>
                                        </p:tav>
                                      </p:tavLst>
                                    </p:anim>
                                    <p:anim calcmode="lin" valueType="num">
                                      <p:cBhvr additive="base">
                                        <p:cTn id="147" dur="3000"/>
                                        <p:tgtEl>
                                          <p:spTgt spid="18"/>
                                        </p:tgtEl>
                                        <p:attrNameLst>
                                          <p:attrName>ppt_y</p:attrName>
                                        </p:attrNameLst>
                                      </p:cBhvr>
                                      <p:tavLst>
                                        <p:tav tm="0">
                                          <p:val>
                                            <p:strVal val="ppt_y"/>
                                          </p:val>
                                        </p:tav>
                                        <p:tav tm="100000">
                                          <p:val>
                                            <p:strVal val="0-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2/3*#ppt_w"/>
                                          </p:val>
                                        </p:tav>
                                        <p:tav tm="100000">
                                          <p:val>
                                            <p:strVal val="#ppt_w"/>
                                          </p:val>
                                        </p:tav>
                                      </p:tavLst>
                                    </p:anim>
                                    <p:anim calcmode="lin" valueType="num">
                                      <p:cBhvr>
                                        <p:cTn id="152" dur="3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Horizont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libri.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142876"/>
            <a:ext cx="1857356" cy="3143272"/>
          </a:xfrm>
          <a:prstGeom prst="diamond">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642942" y="71438"/>
            <a:ext cx="1857356" cy="3143272"/>
          </a:xfrm>
          <a:prstGeom prst="diamond">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571636" y="0"/>
            <a:ext cx="1857356" cy="3143272"/>
          </a:xfrm>
          <a:prstGeom prst="diamond">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571768" y="71438"/>
            <a:ext cx="1857356" cy="3143272"/>
          </a:xfrm>
          <a:prstGeom prst="diamond">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429024" y="142876"/>
            <a:ext cx="1857356" cy="3143272"/>
          </a:xfrm>
          <a:prstGeom prst="diamond">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429156" y="71438"/>
            <a:ext cx="1857356" cy="3143272"/>
          </a:xfrm>
          <a:prstGeom prst="diamond">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5143536" y="71438"/>
            <a:ext cx="1857356" cy="3143272"/>
          </a:xfrm>
          <a:prstGeom prst="diamond">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6143668" y="71438"/>
            <a:ext cx="1857356" cy="3143272"/>
          </a:xfrm>
          <a:prstGeom prst="diamond">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7286644" y="71438"/>
            <a:ext cx="1857356" cy="3143272"/>
          </a:xfrm>
          <a:prstGeom prst="diamond">
            <a:avLst/>
          </a:prstGeom>
          <a:blipFill>
            <a:blip r:embed="rId3"/>
            <a:stretch>
              <a:fillRect/>
            </a:stretch>
          </a:blipFill>
          <a:ln>
            <a:solidFill>
              <a:srgbClr val="FF00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fmla="#ppt_w*sin(2.5*pi*$)">
                                          <p:val>
                                            <p:fltVal val="0"/>
                                          </p:val>
                                        </p:tav>
                                        <p:tav tm="100000">
                                          <p:val>
                                            <p:fltVal val="1"/>
                                          </p:val>
                                        </p:tav>
                                      </p:tavLst>
                                    </p:anim>
                                    <p:anim calcmode="lin" valueType="num">
                                      <p:cBhvr>
                                        <p:cTn id="51" dur="3000" fill="hold"/>
                                        <p:tgtEl>
                                          <p:spTgt spid="7"/>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fmla="#ppt_w*sin(2.5*pi*$)">
                                          <p:val>
                                            <p:fltVal val="0"/>
                                          </p:val>
                                        </p:tav>
                                        <p:tav tm="100000">
                                          <p:val>
                                            <p:fltVal val="1"/>
                                          </p:val>
                                        </p:tav>
                                      </p:tavLst>
                                    </p:anim>
                                    <p:anim calcmode="lin" valueType="num">
                                      <p:cBhvr>
                                        <p:cTn id="55" dur="3000" fill="hold"/>
                                        <p:tgtEl>
                                          <p:spTgt spid="8"/>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000" fill="hold"/>
                                        <p:tgtEl>
                                          <p:spTgt spid="9"/>
                                        </p:tgtEl>
                                        <p:attrNameLst>
                                          <p:attrName>ppt_w</p:attrName>
                                        </p:attrNameLst>
                                      </p:cBhvr>
                                      <p:tavLst>
                                        <p:tav tm="0" fmla="#ppt_w*sin(2.5*pi*$)">
                                          <p:val>
                                            <p:fltVal val="0"/>
                                          </p:val>
                                        </p:tav>
                                        <p:tav tm="100000">
                                          <p:val>
                                            <p:fltVal val="1"/>
                                          </p:val>
                                        </p:tav>
                                      </p:tavLst>
                                    </p:anim>
                                    <p:anim calcmode="lin" valueType="num">
                                      <p:cBhvr>
                                        <p:cTn id="59" dur="3000" fill="hold"/>
                                        <p:tgtEl>
                                          <p:spTgt spid="9"/>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3000" fill="hold"/>
                                        <p:tgtEl>
                                          <p:spTgt spid="10"/>
                                        </p:tgtEl>
                                        <p:attrNameLst>
                                          <p:attrName>ppt_w</p:attrName>
                                        </p:attrNameLst>
                                      </p:cBhvr>
                                      <p:tavLst>
                                        <p:tav tm="0" fmla="#ppt_w*sin(2.5*pi*$)">
                                          <p:val>
                                            <p:fltVal val="0"/>
                                          </p:val>
                                        </p:tav>
                                        <p:tav tm="100000">
                                          <p:val>
                                            <p:fltVal val="1"/>
                                          </p:val>
                                        </p:tav>
                                      </p:tavLst>
                                    </p:anim>
                                    <p:anim calcmode="lin" valueType="num">
                                      <p:cBhvr>
                                        <p:cTn id="63" dur="3000" fill="hold"/>
                                        <p:tgtEl>
                                          <p:spTgt spid="10"/>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3000" fill="hold"/>
                                        <p:tgtEl>
                                          <p:spTgt spid="11"/>
                                        </p:tgtEl>
                                        <p:attrNameLst>
                                          <p:attrName>ppt_w</p:attrName>
                                        </p:attrNameLst>
                                      </p:cBhvr>
                                      <p:tavLst>
                                        <p:tav tm="0" fmla="#ppt_w*sin(2.5*pi*$)">
                                          <p:val>
                                            <p:fltVal val="0"/>
                                          </p:val>
                                        </p:tav>
                                        <p:tav tm="100000">
                                          <p:val>
                                            <p:fltVal val="1"/>
                                          </p:val>
                                        </p:tav>
                                      </p:tavLst>
                                    </p:anim>
                                    <p:anim calcmode="lin" valueType="num">
                                      <p:cBhvr>
                                        <p:cTn id="67" dur="3000" fill="hold"/>
                                        <p:tgtEl>
                                          <p:spTgt spid="11"/>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fmla="#ppt_w*sin(2.5*pi*$)">
                                          <p:val>
                                            <p:fltVal val="0"/>
                                          </p:val>
                                        </p:tav>
                                        <p:tav tm="100000">
                                          <p:val>
                                            <p:fltVal val="1"/>
                                          </p:val>
                                        </p:tav>
                                      </p:tavLst>
                                    </p:anim>
                                    <p:anim calcmode="lin" valueType="num">
                                      <p:cBhvr>
                                        <p:cTn id="71" dur="3000" fill="hold"/>
                                        <p:tgtEl>
                                          <p:spTgt spid="12"/>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fmla="#ppt_w*sin(2.5*pi*$)">
                                          <p:val>
                                            <p:fltVal val="0"/>
                                          </p:val>
                                        </p:tav>
                                        <p:tav tm="100000">
                                          <p:val>
                                            <p:fltVal val="1"/>
                                          </p:val>
                                        </p:tav>
                                      </p:tavLst>
                                    </p:anim>
                                    <p:anim calcmode="lin" valueType="num">
                                      <p:cBhvr>
                                        <p:cTn id="75" dur="3000" fill="hold"/>
                                        <p:tgtEl>
                                          <p:spTgt spid="13"/>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p:cTn id="78" dur="3000" fill="hold"/>
                                        <p:tgtEl>
                                          <p:spTgt spid="14"/>
                                        </p:tgtEl>
                                        <p:attrNameLst>
                                          <p:attrName>ppt_w</p:attrName>
                                        </p:attrNameLst>
                                      </p:cBhvr>
                                      <p:tavLst>
                                        <p:tav tm="0" fmla="#ppt_w*sin(2.5*pi*$)">
                                          <p:val>
                                            <p:fltVal val="0"/>
                                          </p:val>
                                        </p:tav>
                                        <p:tav tm="100000">
                                          <p:val>
                                            <p:fltVal val="1"/>
                                          </p:val>
                                        </p:tav>
                                      </p:tavLst>
                                    </p:anim>
                                    <p:anim calcmode="lin" valueType="num">
                                      <p:cBhvr>
                                        <p:cTn id="79" dur="3000" fill="hold"/>
                                        <p:tgtEl>
                                          <p:spTgt spid="14"/>
                                        </p:tgtEl>
                                        <p:attrNameLst>
                                          <p:attrName>ppt_h</p:attrName>
                                        </p:attrNameLst>
                                      </p:cBhvr>
                                      <p:tavLst>
                                        <p:tav tm="0">
                                          <p:val>
                                            <p:strVal val="#ppt_h"/>
                                          </p:val>
                                        </p:tav>
                                        <p:tav tm="100000">
                                          <p:val>
                                            <p:strVal val="#ppt_h"/>
                                          </p:val>
                                        </p:tav>
                                      </p:tavLst>
                                    </p:anim>
                                  </p:childTnLst>
                                </p:cTn>
                              </p:par>
                              <p:par>
                                <p:cTn id="80" presetID="8" presetClass="emph" presetSubtype="0" fill="hold" grpId="2"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8"/>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9"/>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10"/>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11"/>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2"/>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childTnLst>
                          </p:cTn>
                        </p:par>
                        <p:par>
                          <p:cTn id="98" fill="hold">
                            <p:stCondLst>
                              <p:cond delay="3000"/>
                            </p:stCondLst>
                            <p:childTnLst>
                              <p:par>
                                <p:cTn id="99" presetID="19" presetClass="exit" presetSubtype="10" fill="hold" grpId="3" nodeType="afterEffect">
                                  <p:stCondLst>
                                    <p:cond delay="0"/>
                                  </p:stCondLst>
                                  <p:childTnLst>
                                    <p:anim calcmode="lin" valueType="num">
                                      <p:cBhvr>
                                        <p:cTn id="100" dur="3000"/>
                                        <p:tgtEl>
                                          <p:spTgt spid="5"/>
                                        </p:tgtEl>
                                        <p:attrNameLst>
                                          <p:attrName>ppt_h</p:attrName>
                                        </p:attrNameLst>
                                      </p:cBhvr>
                                      <p:tavLst>
                                        <p:tav tm="0">
                                          <p:val>
                                            <p:strVal val="ppt_h"/>
                                          </p:val>
                                        </p:tav>
                                        <p:tav tm="100000">
                                          <p:val>
                                            <p:strVal val="ppt_h"/>
                                          </p:val>
                                        </p:tav>
                                      </p:tavLst>
                                    </p:anim>
                                    <p:anim calcmode="lin" valueType="num">
                                      <p:cBhvr>
                                        <p:cTn id="10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 dur="1" fill="hold">
                                          <p:stCondLst>
                                            <p:cond delay="2999"/>
                                          </p:stCondLst>
                                        </p:cTn>
                                        <p:tgtEl>
                                          <p:spTgt spid="5"/>
                                        </p:tgtEl>
                                        <p:attrNameLst>
                                          <p:attrName>style.visibility</p:attrName>
                                        </p:attrNameLst>
                                      </p:cBhvr>
                                      <p:to>
                                        <p:strVal val="hidden"/>
                                      </p:to>
                                    </p:set>
                                  </p:childTnLst>
                                </p:cTn>
                              </p:par>
                              <p:par>
                                <p:cTn id="103" presetID="19" presetClass="exit" presetSubtype="10" fill="hold" grpId="3" nodeType="withEffect">
                                  <p:stCondLst>
                                    <p:cond delay="0"/>
                                  </p:stCondLst>
                                  <p:childTnLst>
                                    <p:anim calcmode="lin" valueType="num">
                                      <p:cBhvr>
                                        <p:cTn id="104" dur="3000"/>
                                        <p:tgtEl>
                                          <p:spTgt spid="7"/>
                                        </p:tgtEl>
                                        <p:attrNameLst>
                                          <p:attrName>ppt_h</p:attrName>
                                        </p:attrNameLst>
                                      </p:cBhvr>
                                      <p:tavLst>
                                        <p:tav tm="0">
                                          <p:val>
                                            <p:strVal val="ppt_h"/>
                                          </p:val>
                                        </p:tav>
                                        <p:tav tm="100000">
                                          <p:val>
                                            <p:strVal val="ppt_h"/>
                                          </p:val>
                                        </p:tav>
                                      </p:tavLst>
                                    </p:anim>
                                    <p:anim calcmode="lin" valueType="num">
                                      <p:cBhvr>
                                        <p:cTn id="10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 dur="1" fill="hold">
                                          <p:stCondLst>
                                            <p:cond delay="2999"/>
                                          </p:stCondLst>
                                        </p:cTn>
                                        <p:tgtEl>
                                          <p:spTgt spid="7"/>
                                        </p:tgtEl>
                                        <p:attrNameLst>
                                          <p:attrName>style.visibility</p:attrName>
                                        </p:attrNameLst>
                                      </p:cBhvr>
                                      <p:to>
                                        <p:strVal val="hidden"/>
                                      </p:to>
                                    </p:set>
                                  </p:childTnLst>
                                </p:cTn>
                              </p:par>
                              <p:par>
                                <p:cTn id="107" presetID="19" presetClass="exit" presetSubtype="10" fill="hold" grpId="3" nodeType="withEffect">
                                  <p:stCondLst>
                                    <p:cond delay="0"/>
                                  </p:stCondLst>
                                  <p:childTnLst>
                                    <p:anim calcmode="lin" valueType="num">
                                      <p:cBhvr>
                                        <p:cTn id="108" dur="3000"/>
                                        <p:tgtEl>
                                          <p:spTgt spid="8"/>
                                        </p:tgtEl>
                                        <p:attrNameLst>
                                          <p:attrName>ppt_h</p:attrName>
                                        </p:attrNameLst>
                                      </p:cBhvr>
                                      <p:tavLst>
                                        <p:tav tm="0">
                                          <p:val>
                                            <p:strVal val="ppt_h"/>
                                          </p:val>
                                        </p:tav>
                                        <p:tav tm="100000">
                                          <p:val>
                                            <p:strVal val="ppt_h"/>
                                          </p:val>
                                        </p:tav>
                                      </p:tavLst>
                                    </p:anim>
                                    <p:anim calcmode="lin" valueType="num">
                                      <p:cBhvr>
                                        <p:cTn id="10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 dur="1" fill="hold">
                                          <p:stCondLst>
                                            <p:cond delay="2999"/>
                                          </p:stCondLst>
                                        </p:cTn>
                                        <p:tgtEl>
                                          <p:spTgt spid="8"/>
                                        </p:tgtEl>
                                        <p:attrNameLst>
                                          <p:attrName>style.visibility</p:attrName>
                                        </p:attrNameLst>
                                      </p:cBhvr>
                                      <p:to>
                                        <p:strVal val="hidden"/>
                                      </p:to>
                                    </p:set>
                                  </p:childTnLst>
                                </p:cTn>
                              </p:par>
                              <p:par>
                                <p:cTn id="111" presetID="19" presetClass="exit" presetSubtype="10" fill="hold" grpId="3" nodeType="withEffect">
                                  <p:stCondLst>
                                    <p:cond delay="0"/>
                                  </p:stCondLst>
                                  <p:childTnLst>
                                    <p:anim calcmode="lin" valueType="num">
                                      <p:cBhvr>
                                        <p:cTn id="112" dur="3000"/>
                                        <p:tgtEl>
                                          <p:spTgt spid="9"/>
                                        </p:tgtEl>
                                        <p:attrNameLst>
                                          <p:attrName>ppt_h</p:attrName>
                                        </p:attrNameLst>
                                      </p:cBhvr>
                                      <p:tavLst>
                                        <p:tav tm="0">
                                          <p:val>
                                            <p:strVal val="ppt_h"/>
                                          </p:val>
                                        </p:tav>
                                        <p:tav tm="100000">
                                          <p:val>
                                            <p:strVal val="ppt_h"/>
                                          </p:val>
                                        </p:tav>
                                      </p:tavLst>
                                    </p:anim>
                                    <p:anim calcmode="lin" valueType="num">
                                      <p:cBhvr>
                                        <p:cTn id="11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4" dur="1" fill="hold">
                                          <p:stCondLst>
                                            <p:cond delay="2999"/>
                                          </p:stCondLst>
                                        </p:cTn>
                                        <p:tgtEl>
                                          <p:spTgt spid="9"/>
                                        </p:tgtEl>
                                        <p:attrNameLst>
                                          <p:attrName>style.visibility</p:attrName>
                                        </p:attrNameLst>
                                      </p:cBhvr>
                                      <p:to>
                                        <p:strVal val="hidden"/>
                                      </p:to>
                                    </p:set>
                                  </p:childTnLst>
                                </p:cTn>
                              </p:par>
                              <p:par>
                                <p:cTn id="115" presetID="19" presetClass="exit" presetSubtype="10" fill="hold" grpId="3" nodeType="withEffect">
                                  <p:stCondLst>
                                    <p:cond delay="0"/>
                                  </p:stCondLst>
                                  <p:childTnLst>
                                    <p:anim calcmode="lin" valueType="num">
                                      <p:cBhvr>
                                        <p:cTn id="116" dur="3000"/>
                                        <p:tgtEl>
                                          <p:spTgt spid="10"/>
                                        </p:tgtEl>
                                        <p:attrNameLst>
                                          <p:attrName>ppt_h</p:attrName>
                                        </p:attrNameLst>
                                      </p:cBhvr>
                                      <p:tavLst>
                                        <p:tav tm="0">
                                          <p:val>
                                            <p:strVal val="ppt_h"/>
                                          </p:val>
                                        </p:tav>
                                        <p:tav tm="100000">
                                          <p:val>
                                            <p:strVal val="ppt_h"/>
                                          </p:val>
                                        </p:tav>
                                      </p:tavLst>
                                    </p:anim>
                                    <p:anim calcmode="lin" valueType="num">
                                      <p:cBhvr>
                                        <p:cTn id="11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8" dur="1" fill="hold">
                                          <p:stCondLst>
                                            <p:cond delay="2999"/>
                                          </p:stCondLst>
                                        </p:cTn>
                                        <p:tgtEl>
                                          <p:spTgt spid="10"/>
                                        </p:tgtEl>
                                        <p:attrNameLst>
                                          <p:attrName>style.visibility</p:attrName>
                                        </p:attrNameLst>
                                      </p:cBhvr>
                                      <p:to>
                                        <p:strVal val="hidden"/>
                                      </p:to>
                                    </p:set>
                                  </p:childTnLst>
                                </p:cTn>
                              </p:par>
                              <p:par>
                                <p:cTn id="119" presetID="19" presetClass="exit" presetSubtype="10" fill="hold" grpId="3" nodeType="withEffect">
                                  <p:stCondLst>
                                    <p:cond delay="0"/>
                                  </p:stCondLst>
                                  <p:childTnLst>
                                    <p:anim calcmode="lin" valueType="num">
                                      <p:cBhvr>
                                        <p:cTn id="120" dur="3000"/>
                                        <p:tgtEl>
                                          <p:spTgt spid="11"/>
                                        </p:tgtEl>
                                        <p:attrNameLst>
                                          <p:attrName>ppt_h</p:attrName>
                                        </p:attrNameLst>
                                      </p:cBhvr>
                                      <p:tavLst>
                                        <p:tav tm="0">
                                          <p:val>
                                            <p:strVal val="ppt_h"/>
                                          </p:val>
                                        </p:tav>
                                        <p:tav tm="100000">
                                          <p:val>
                                            <p:strVal val="ppt_h"/>
                                          </p:val>
                                        </p:tav>
                                      </p:tavLst>
                                    </p:anim>
                                    <p:anim calcmode="lin" valueType="num">
                                      <p:cBhvr>
                                        <p:cTn id="12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2" dur="1" fill="hold">
                                          <p:stCondLst>
                                            <p:cond delay="2999"/>
                                          </p:stCondLst>
                                        </p:cTn>
                                        <p:tgtEl>
                                          <p:spTgt spid="11"/>
                                        </p:tgtEl>
                                        <p:attrNameLst>
                                          <p:attrName>style.visibility</p:attrName>
                                        </p:attrNameLst>
                                      </p:cBhvr>
                                      <p:to>
                                        <p:strVal val="hidden"/>
                                      </p:to>
                                    </p:set>
                                  </p:childTnLst>
                                </p:cTn>
                              </p:par>
                              <p:par>
                                <p:cTn id="123" presetID="19" presetClass="exit" presetSubtype="10" fill="hold" grpId="3" nodeType="withEffect">
                                  <p:stCondLst>
                                    <p:cond delay="0"/>
                                  </p:stCondLst>
                                  <p:childTnLst>
                                    <p:anim calcmode="lin" valueType="num">
                                      <p:cBhvr>
                                        <p:cTn id="124" dur="3000"/>
                                        <p:tgtEl>
                                          <p:spTgt spid="12"/>
                                        </p:tgtEl>
                                        <p:attrNameLst>
                                          <p:attrName>ppt_h</p:attrName>
                                        </p:attrNameLst>
                                      </p:cBhvr>
                                      <p:tavLst>
                                        <p:tav tm="0">
                                          <p:val>
                                            <p:strVal val="ppt_h"/>
                                          </p:val>
                                        </p:tav>
                                        <p:tav tm="100000">
                                          <p:val>
                                            <p:strVal val="ppt_h"/>
                                          </p:val>
                                        </p:tav>
                                      </p:tavLst>
                                    </p:anim>
                                    <p:anim calcmode="lin" valueType="num">
                                      <p:cBhvr>
                                        <p:cTn id="12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6" dur="1" fill="hold">
                                          <p:stCondLst>
                                            <p:cond delay="2999"/>
                                          </p:stCondLst>
                                        </p:cTn>
                                        <p:tgtEl>
                                          <p:spTgt spid="12"/>
                                        </p:tgtEl>
                                        <p:attrNameLst>
                                          <p:attrName>style.visibility</p:attrName>
                                        </p:attrNameLst>
                                      </p:cBhvr>
                                      <p:to>
                                        <p:strVal val="hidden"/>
                                      </p:to>
                                    </p:set>
                                  </p:childTnLst>
                                </p:cTn>
                              </p:par>
                              <p:par>
                                <p:cTn id="127" presetID="19" presetClass="exit" presetSubtype="10" fill="hold" grpId="3" nodeType="withEffect">
                                  <p:stCondLst>
                                    <p:cond delay="0"/>
                                  </p:stCondLst>
                                  <p:childTnLst>
                                    <p:anim calcmode="lin" valueType="num">
                                      <p:cBhvr>
                                        <p:cTn id="128" dur="3000"/>
                                        <p:tgtEl>
                                          <p:spTgt spid="13"/>
                                        </p:tgtEl>
                                        <p:attrNameLst>
                                          <p:attrName>ppt_h</p:attrName>
                                        </p:attrNameLst>
                                      </p:cBhvr>
                                      <p:tavLst>
                                        <p:tav tm="0">
                                          <p:val>
                                            <p:strVal val="ppt_h"/>
                                          </p:val>
                                        </p:tav>
                                        <p:tav tm="100000">
                                          <p:val>
                                            <p:strVal val="ppt_h"/>
                                          </p:val>
                                        </p:tav>
                                      </p:tavLst>
                                    </p:anim>
                                    <p:anim calcmode="lin" valueType="num">
                                      <p:cBhvr>
                                        <p:cTn id="12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0" dur="1" fill="hold">
                                          <p:stCondLst>
                                            <p:cond delay="2999"/>
                                          </p:stCondLst>
                                        </p:cTn>
                                        <p:tgtEl>
                                          <p:spTgt spid="13"/>
                                        </p:tgtEl>
                                        <p:attrNameLst>
                                          <p:attrName>style.visibility</p:attrName>
                                        </p:attrNameLst>
                                      </p:cBhvr>
                                      <p:to>
                                        <p:strVal val="hidden"/>
                                      </p:to>
                                    </p:set>
                                  </p:childTnLst>
                                </p:cTn>
                              </p:par>
                              <p:par>
                                <p:cTn id="131" presetID="19" presetClass="exit" presetSubtype="10" fill="hold" grpId="3" nodeType="withEffect">
                                  <p:stCondLst>
                                    <p:cond delay="0"/>
                                  </p:stCondLst>
                                  <p:childTnLst>
                                    <p:anim calcmode="lin" valueType="num">
                                      <p:cBhvr>
                                        <p:cTn id="132" dur="3000"/>
                                        <p:tgtEl>
                                          <p:spTgt spid="14"/>
                                        </p:tgtEl>
                                        <p:attrNameLst>
                                          <p:attrName>ppt_h</p:attrName>
                                        </p:attrNameLst>
                                      </p:cBhvr>
                                      <p:tavLst>
                                        <p:tav tm="0">
                                          <p:val>
                                            <p:strVal val="ppt_h"/>
                                          </p:val>
                                        </p:tav>
                                        <p:tav tm="100000">
                                          <p:val>
                                            <p:strVal val="ppt_h"/>
                                          </p:val>
                                        </p:tav>
                                      </p:tavLst>
                                    </p:anim>
                                    <p:anim calcmode="lin" valueType="num">
                                      <p:cBhvr>
                                        <p:cTn id="13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4" dur="1" fill="hold">
                                          <p:stCondLst>
                                            <p:cond delay="2999"/>
                                          </p:stCondLst>
                                        </p:cTn>
                                        <p:tgtEl>
                                          <p:spTgt spid="14"/>
                                        </p:tgtEl>
                                        <p:attrNameLst>
                                          <p:attrName>style.visibility</p:attrName>
                                        </p:attrNameLst>
                                      </p:cBhvr>
                                      <p:to>
                                        <p:strVal val="hidden"/>
                                      </p:to>
                                    </p:set>
                                  </p:childTnLst>
                                </p:cTn>
                              </p:par>
                              <p:par>
                                <p:cTn id="135" presetID="2" presetClass="exit" presetSubtype="8" fill="hold" grpId="4" nodeType="withEffect">
                                  <p:stCondLst>
                                    <p:cond delay="0"/>
                                  </p:stCondLst>
                                  <p:childTnLst>
                                    <p:anim calcmode="lin" valueType="num">
                                      <p:cBhvr additive="base">
                                        <p:cTn id="136" dur="3000"/>
                                        <p:tgtEl>
                                          <p:spTgt spid="5"/>
                                        </p:tgtEl>
                                        <p:attrNameLst>
                                          <p:attrName>ppt_x</p:attrName>
                                        </p:attrNameLst>
                                      </p:cBhvr>
                                      <p:tavLst>
                                        <p:tav tm="0">
                                          <p:val>
                                            <p:strVal val="ppt_x"/>
                                          </p:val>
                                        </p:tav>
                                        <p:tav tm="100000">
                                          <p:val>
                                            <p:strVal val="0-ppt_w/2"/>
                                          </p:val>
                                        </p:tav>
                                      </p:tavLst>
                                    </p:anim>
                                    <p:anim calcmode="lin" valueType="num">
                                      <p:cBhvr additive="base">
                                        <p:cTn id="137" dur="3000"/>
                                        <p:tgtEl>
                                          <p:spTgt spid="5"/>
                                        </p:tgtEl>
                                        <p:attrNameLst>
                                          <p:attrName>ppt_y</p:attrName>
                                        </p:attrNameLst>
                                      </p:cBhvr>
                                      <p:tavLst>
                                        <p:tav tm="0">
                                          <p:val>
                                            <p:strVal val="ppt_y"/>
                                          </p:val>
                                        </p:tav>
                                        <p:tav tm="100000">
                                          <p:val>
                                            <p:strVal val="ppt_y"/>
                                          </p:val>
                                        </p:tav>
                                      </p:tavLst>
                                    </p:anim>
                                    <p:set>
                                      <p:cBhvr>
                                        <p:cTn id="138" dur="1" fill="hold">
                                          <p:stCondLst>
                                            <p:cond delay="2999"/>
                                          </p:stCondLst>
                                        </p:cTn>
                                        <p:tgtEl>
                                          <p:spTgt spid="5"/>
                                        </p:tgtEl>
                                        <p:attrNameLst>
                                          <p:attrName>style.visibility</p:attrName>
                                        </p:attrNameLst>
                                      </p:cBhvr>
                                      <p:to>
                                        <p:strVal val="hidden"/>
                                      </p:to>
                                    </p:set>
                                  </p:childTnLst>
                                </p:cTn>
                              </p:par>
                              <p:par>
                                <p:cTn id="139" presetID="2" presetClass="exit" presetSubtype="8" fill="hold" grpId="4" nodeType="withEffect">
                                  <p:stCondLst>
                                    <p:cond delay="0"/>
                                  </p:stCondLst>
                                  <p:childTnLst>
                                    <p:anim calcmode="lin" valueType="num">
                                      <p:cBhvr additive="base">
                                        <p:cTn id="140" dur="3000"/>
                                        <p:tgtEl>
                                          <p:spTgt spid="7"/>
                                        </p:tgtEl>
                                        <p:attrNameLst>
                                          <p:attrName>ppt_x</p:attrName>
                                        </p:attrNameLst>
                                      </p:cBhvr>
                                      <p:tavLst>
                                        <p:tav tm="0">
                                          <p:val>
                                            <p:strVal val="ppt_x"/>
                                          </p:val>
                                        </p:tav>
                                        <p:tav tm="100000">
                                          <p:val>
                                            <p:strVal val="0-ppt_w/2"/>
                                          </p:val>
                                        </p:tav>
                                      </p:tavLst>
                                    </p:anim>
                                    <p:anim calcmode="lin" valueType="num">
                                      <p:cBhvr additive="base">
                                        <p:cTn id="141" dur="3000"/>
                                        <p:tgtEl>
                                          <p:spTgt spid="7"/>
                                        </p:tgtEl>
                                        <p:attrNameLst>
                                          <p:attrName>ppt_y</p:attrName>
                                        </p:attrNameLst>
                                      </p:cBhvr>
                                      <p:tavLst>
                                        <p:tav tm="0">
                                          <p:val>
                                            <p:strVal val="ppt_y"/>
                                          </p:val>
                                        </p:tav>
                                        <p:tav tm="100000">
                                          <p:val>
                                            <p:strVal val="ppt_y"/>
                                          </p:val>
                                        </p:tav>
                                      </p:tavLst>
                                    </p:anim>
                                    <p:set>
                                      <p:cBhvr>
                                        <p:cTn id="142" dur="1" fill="hold">
                                          <p:stCondLst>
                                            <p:cond delay="2999"/>
                                          </p:stCondLst>
                                        </p:cTn>
                                        <p:tgtEl>
                                          <p:spTgt spid="7"/>
                                        </p:tgtEl>
                                        <p:attrNameLst>
                                          <p:attrName>style.visibility</p:attrName>
                                        </p:attrNameLst>
                                      </p:cBhvr>
                                      <p:to>
                                        <p:strVal val="hidden"/>
                                      </p:to>
                                    </p:set>
                                  </p:childTnLst>
                                </p:cTn>
                              </p:par>
                              <p:par>
                                <p:cTn id="143" presetID="2" presetClass="exit" presetSubtype="8" fill="hold" grpId="4" nodeType="withEffect">
                                  <p:stCondLst>
                                    <p:cond delay="0"/>
                                  </p:stCondLst>
                                  <p:childTnLst>
                                    <p:anim calcmode="lin" valueType="num">
                                      <p:cBhvr additive="base">
                                        <p:cTn id="144" dur="3000"/>
                                        <p:tgtEl>
                                          <p:spTgt spid="8"/>
                                        </p:tgtEl>
                                        <p:attrNameLst>
                                          <p:attrName>ppt_x</p:attrName>
                                        </p:attrNameLst>
                                      </p:cBhvr>
                                      <p:tavLst>
                                        <p:tav tm="0">
                                          <p:val>
                                            <p:strVal val="ppt_x"/>
                                          </p:val>
                                        </p:tav>
                                        <p:tav tm="100000">
                                          <p:val>
                                            <p:strVal val="0-ppt_w/2"/>
                                          </p:val>
                                        </p:tav>
                                      </p:tavLst>
                                    </p:anim>
                                    <p:anim calcmode="lin" valueType="num">
                                      <p:cBhvr additive="base">
                                        <p:cTn id="145" dur="3000"/>
                                        <p:tgtEl>
                                          <p:spTgt spid="8"/>
                                        </p:tgtEl>
                                        <p:attrNameLst>
                                          <p:attrName>ppt_y</p:attrName>
                                        </p:attrNameLst>
                                      </p:cBhvr>
                                      <p:tavLst>
                                        <p:tav tm="0">
                                          <p:val>
                                            <p:strVal val="ppt_y"/>
                                          </p:val>
                                        </p:tav>
                                        <p:tav tm="100000">
                                          <p:val>
                                            <p:strVal val="ppt_y"/>
                                          </p:val>
                                        </p:tav>
                                      </p:tavLst>
                                    </p:anim>
                                    <p:set>
                                      <p:cBhvr>
                                        <p:cTn id="146" dur="1" fill="hold">
                                          <p:stCondLst>
                                            <p:cond delay="2999"/>
                                          </p:stCondLst>
                                        </p:cTn>
                                        <p:tgtEl>
                                          <p:spTgt spid="8"/>
                                        </p:tgtEl>
                                        <p:attrNameLst>
                                          <p:attrName>style.visibility</p:attrName>
                                        </p:attrNameLst>
                                      </p:cBhvr>
                                      <p:to>
                                        <p:strVal val="hidden"/>
                                      </p:to>
                                    </p:set>
                                  </p:childTnLst>
                                </p:cTn>
                              </p:par>
                              <p:par>
                                <p:cTn id="147" presetID="2" presetClass="exit" presetSubtype="8" fill="hold" grpId="4" nodeType="withEffect">
                                  <p:stCondLst>
                                    <p:cond delay="0"/>
                                  </p:stCondLst>
                                  <p:childTnLst>
                                    <p:anim calcmode="lin" valueType="num">
                                      <p:cBhvr additive="base">
                                        <p:cTn id="148" dur="3000"/>
                                        <p:tgtEl>
                                          <p:spTgt spid="9"/>
                                        </p:tgtEl>
                                        <p:attrNameLst>
                                          <p:attrName>ppt_x</p:attrName>
                                        </p:attrNameLst>
                                      </p:cBhvr>
                                      <p:tavLst>
                                        <p:tav tm="0">
                                          <p:val>
                                            <p:strVal val="ppt_x"/>
                                          </p:val>
                                        </p:tav>
                                        <p:tav tm="100000">
                                          <p:val>
                                            <p:strVal val="0-ppt_w/2"/>
                                          </p:val>
                                        </p:tav>
                                      </p:tavLst>
                                    </p:anim>
                                    <p:anim calcmode="lin" valueType="num">
                                      <p:cBhvr additive="base">
                                        <p:cTn id="149" dur="3000"/>
                                        <p:tgtEl>
                                          <p:spTgt spid="9"/>
                                        </p:tgtEl>
                                        <p:attrNameLst>
                                          <p:attrName>ppt_y</p:attrName>
                                        </p:attrNameLst>
                                      </p:cBhvr>
                                      <p:tavLst>
                                        <p:tav tm="0">
                                          <p:val>
                                            <p:strVal val="ppt_y"/>
                                          </p:val>
                                        </p:tav>
                                        <p:tav tm="100000">
                                          <p:val>
                                            <p:strVal val="ppt_y"/>
                                          </p:val>
                                        </p:tav>
                                      </p:tavLst>
                                    </p:anim>
                                    <p:set>
                                      <p:cBhvr>
                                        <p:cTn id="150" dur="1" fill="hold">
                                          <p:stCondLst>
                                            <p:cond delay="2999"/>
                                          </p:stCondLst>
                                        </p:cTn>
                                        <p:tgtEl>
                                          <p:spTgt spid="9"/>
                                        </p:tgtEl>
                                        <p:attrNameLst>
                                          <p:attrName>style.visibility</p:attrName>
                                        </p:attrNameLst>
                                      </p:cBhvr>
                                      <p:to>
                                        <p:strVal val="hidden"/>
                                      </p:to>
                                    </p:set>
                                  </p:childTnLst>
                                </p:cTn>
                              </p:par>
                              <p:par>
                                <p:cTn id="151" presetID="2" presetClass="exit" presetSubtype="8" fill="hold" grpId="4" nodeType="withEffect">
                                  <p:stCondLst>
                                    <p:cond delay="0"/>
                                  </p:stCondLst>
                                  <p:childTnLst>
                                    <p:anim calcmode="lin" valueType="num">
                                      <p:cBhvr additive="base">
                                        <p:cTn id="152" dur="3000"/>
                                        <p:tgtEl>
                                          <p:spTgt spid="10"/>
                                        </p:tgtEl>
                                        <p:attrNameLst>
                                          <p:attrName>ppt_x</p:attrName>
                                        </p:attrNameLst>
                                      </p:cBhvr>
                                      <p:tavLst>
                                        <p:tav tm="0">
                                          <p:val>
                                            <p:strVal val="ppt_x"/>
                                          </p:val>
                                        </p:tav>
                                        <p:tav tm="100000">
                                          <p:val>
                                            <p:strVal val="0-ppt_w/2"/>
                                          </p:val>
                                        </p:tav>
                                      </p:tavLst>
                                    </p:anim>
                                    <p:anim calcmode="lin" valueType="num">
                                      <p:cBhvr additive="base">
                                        <p:cTn id="153" dur="3000"/>
                                        <p:tgtEl>
                                          <p:spTgt spid="10"/>
                                        </p:tgtEl>
                                        <p:attrNameLst>
                                          <p:attrName>ppt_y</p:attrName>
                                        </p:attrNameLst>
                                      </p:cBhvr>
                                      <p:tavLst>
                                        <p:tav tm="0">
                                          <p:val>
                                            <p:strVal val="ppt_y"/>
                                          </p:val>
                                        </p:tav>
                                        <p:tav tm="100000">
                                          <p:val>
                                            <p:strVal val="ppt_y"/>
                                          </p:val>
                                        </p:tav>
                                      </p:tavLst>
                                    </p:anim>
                                    <p:set>
                                      <p:cBhvr>
                                        <p:cTn id="154" dur="1" fill="hold">
                                          <p:stCondLst>
                                            <p:cond delay="2999"/>
                                          </p:stCondLst>
                                        </p:cTn>
                                        <p:tgtEl>
                                          <p:spTgt spid="10"/>
                                        </p:tgtEl>
                                        <p:attrNameLst>
                                          <p:attrName>style.visibility</p:attrName>
                                        </p:attrNameLst>
                                      </p:cBhvr>
                                      <p:to>
                                        <p:strVal val="hidden"/>
                                      </p:to>
                                    </p:set>
                                  </p:childTnLst>
                                </p:cTn>
                              </p:par>
                              <p:par>
                                <p:cTn id="155" presetID="2" presetClass="exit" presetSubtype="8" fill="hold" grpId="4" nodeType="withEffect">
                                  <p:stCondLst>
                                    <p:cond delay="0"/>
                                  </p:stCondLst>
                                  <p:childTnLst>
                                    <p:anim calcmode="lin" valueType="num">
                                      <p:cBhvr additive="base">
                                        <p:cTn id="156" dur="3000"/>
                                        <p:tgtEl>
                                          <p:spTgt spid="11"/>
                                        </p:tgtEl>
                                        <p:attrNameLst>
                                          <p:attrName>ppt_x</p:attrName>
                                        </p:attrNameLst>
                                      </p:cBhvr>
                                      <p:tavLst>
                                        <p:tav tm="0">
                                          <p:val>
                                            <p:strVal val="ppt_x"/>
                                          </p:val>
                                        </p:tav>
                                        <p:tav tm="100000">
                                          <p:val>
                                            <p:strVal val="0-ppt_w/2"/>
                                          </p:val>
                                        </p:tav>
                                      </p:tavLst>
                                    </p:anim>
                                    <p:anim calcmode="lin" valueType="num">
                                      <p:cBhvr additive="base">
                                        <p:cTn id="157" dur="3000"/>
                                        <p:tgtEl>
                                          <p:spTgt spid="11"/>
                                        </p:tgtEl>
                                        <p:attrNameLst>
                                          <p:attrName>ppt_y</p:attrName>
                                        </p:attrNameLst>
                                      </p:cBhvr>
                                      <p:tavLst>
                                        <p:tav tm="0">
                                          <p:val>
                                            <p:strVal val="ppt_y"/>
                                          </p:val>
                                        </p:tav>
                                        <p:tav tm="100000">
                                          <p:val>
                                            <p:strVal val="ppt_y"/>
                                          </p:val>
                                        </p:tav>
                                      </p:tavLst>
                                    </p:anim>
                                    <p:set>
                                      <p:cBhvr>
                                        <p:cTn id="158" dur="1" fill="hold">
                                          <p:stCondLst>
                                            <p:cond delay="2999"/>
                                          </p:stCondLst>
                                        </p:cTn>
                                        <p:tgtEl>
                                          <p:spTgt spid="11"/>
                                        </p:tgtEl>
                                        <p:attrNameLst>
                                          <p:attrName>style.visibility</p:attrName>
                                        </p:attrNameLst>
                                      </p:cBhvr>
                                      <p:to>
                                        <p:strVal val="hidden"/>
                                      </p:to>
                                    </p:set>
                                  </p:childTnLst>
                                </p:cTn>
                              </p:par>
                              <p:par>
                                <p:cTn id="159" presetID="2" presetClass="exit" presetSubtype="8" fill="hold" grpId="4" nodeType="withEffect">
                                  <p:stCondLst>
                                    <p:cond delay="0"/>
                                  </p:stCondLst>
                                  <p:childTnLst>
                                    <p:anim calcmode="lin" valueType="num">
                                      <p:cBhvr additive="base">
                                        <p:cTn id="160" dur="3000"/>
                                        <p:tgtEl>
                                          <p:spTgt spid="12"/>
                                        </p:tgtEl>
                                        <p:attrNameLst>
                                          <p:attrName>ppt_x</p:attrName>
                                        </p:attrNameLst>
                                      </p:cBhvr>
                                      <p:tavLst>
                                        <p:tav tm="0">
                                          <p:val>
                                            <p:strVal val="ppt_x"/>
                                          </p:val>
                                        </p:tav>
                                        <p:tav tm="100000">
                                          <p:val>
                                            <p:strVal val="0-ppt_w/2"/>
                                          </p:val>
                                        </p:tav>
                                      </p:tavLst>
                                    </p:anim>
                                    <p:anim calcmode="lin" valueType="num">
                                      <p:cBhvr additive="base">
                                        <p:cTn id="161" dur="3000"/>
                                        <p:tgtEl>
                                          <p:spTgt spid="12"/>
                                        </p:tgtEl>
                                        <p:attrNameLst>
                                          <p:attrName>ppt_y</p:attrName>
                                        </p:attrNameLst>
                                      </p:cBhvr>
                                      <p:tavLst>
                                        <p:tav tm="0">
                                          <p:val>
                                            <p:strVal val="ppt_y"/>
                                          </p:val>
                                        </p:tav>
                                        <p:tav tm="100000">
                                          <p:val>
                                            <p:strVal val="ppt_y"/>
                                          </p:val>
                                        </p:tav>
                                      </p:tavLst>
                                    </p:anim>
                                    <p:set>
                                      <p:cBhvr>
                                        <p:cTn id="162" dur="1" fill="hold">
                                          <p:stCondLst>
                                            <p:cond delay="2999"/>
                                          </p:stCondLst>
                                        </p:cTn>
                                        <p:tgtEl>
                                          <p:spTgt spid="12"/>
                                        </p:tgtEl>
                                        <p:attrNameLst>
                                          <p:attrName>style.visibility</p:attrName>
                                        </p:attrNameLst>
                                      </p:cBhvr>
                                      <p:to>
                                        <p:strVal val="hidden"/>
                                      </p:to>
                                    </p:set>
                                  </p:childTnLst>
                                </p:cTn>
                              </p:par>
                              <p:par>
                                <p:cTn id="163" presetID="2" presetClass="exit" presetSubtype="8" fill="hold" grpId="4" nodeType="withEffect">
                                  <p:stCondLst>
                                    <p:cond delay="0"/>
                                  </p:stCondLst>
                                  <p:childTnLst>
                                    <p:anim calcmode="lin" valueType="num">
                                      <p:cBhvr additive="base">
                                        <p:cTn id="164" dur="3000"/>
                                        <p:tgtEl>
                                          <p:spTgt spid="13"/>
                                        </p:tgtEl>
                                        <p:attrNameLst>
                                          <p:attrName>ppt_x</p:attrName>
                                        </p:attrNameLst>
                                      </p:cBhvr>
                                      <p:tavLst>
                                        <p:tav tm="0">
                                          <p:val>
                                            <p:strVal val="ppt_x"/>
                                          </p:val>
                                        </p:tav>
                                        <p:tav tm="100000">
                                          <p:val>
                                            <p:strVal val="0-ppt_w/2"/>
                                          </p:val>
                                        </p:tav>
                                      </p:tavLst>
                                    </p:anim>
                                    <p:anim calcmode="lin" valueType="num">
                                      <p:cBhvr additive="base">
                                        <p:cTn id="165" dur="3000"/>
                                        <p:tgtEl>
                                          <p:spTgt spid="13"/>
                                        </p:tgtEl>
                                        <p:attrNameLst>
                                          <p:attrName>ppt_y</p:attrName>
                                        </p:attrNameLst>
                                      </p:cBhvr>
                                      <p:tavLst>
                                        <p:tav tm="0">
                                          <p:val>
                                            <p:strVal val="ppt_y"/>
                                          </p:val>
                                        </p:tav>
                                        <p:tav tm="100000">
                                          <p:val>
                                            <p:strVal val="ppt_y"/>
                                          </p:val>
                                        </p:tav>
                                      </p:tavLst>
                                    </p:anim>
                                    <p:set>
                                      <p:cBhvr>
                                        <p:cTn id="166" dur="1" fill="hold">
                                          <p:stCondLst>
                                            <p:cond delay="2999"/>
                                          </p:stCondLst>
                                        </p:cTn>
                                        <p:tgtEl>
                                          <p:spTgt spid="13"/>
                                        </p:tgtEl>
                                        <p:attrNameLst>
                                          <p:attrName>style.visibility</p:attrName>
                                        </p:attrNameLst>
                                      </p:cBhvr>
                                      <p:to>
                                        <p:strVal val="hidden"/>
                                      </p:to>
                                    </p:set>
                                  </p:childTnLst>
                                </p:cTn>
                              </p:par>
                              <p:par>
                                <p:cTn id="167" presetID="2" presetClass="exit" presetSubtype="8" fill="hold" grpId="4" nodeType="withEffect">
                                  <p:stCondLst>
                                    <p:cond delay="0"/>
                                  </p:stCondLst>
                                  <p:childTnLst>
                                    <p:anim calcmode="lin" valueType="num">
                                      <p:cBhvr additive="base">
                                        <p:cTn id="168" dur="3000"/>
                                        <p:tgtEl>
                                          <p:spTgt spid="14"/>
                                        </p:tgtEl>
                                        <p:attrNameLst>
                                          <p:attrName>ppt_x</p:attrName>
                                        </p:attrNameLst>
                                      </p:cBhvr>
                                      <p:tavLst>
                                        <p:tav tm="0">
                                          <p:val>
                                            <p:strVal val="ppt_x"/>
                                          </p:val>
                                        </p:tav>
                                        <p:tav tm="100000">
                                          <p:val>
                                            <p:strVal val="0-ppt_w/2"/>
                                          </p:val>
                                        </p:tav>
                                      </p:tavLst>
                                    </p:anim>
                                    <p:anim calcmode="lin" valueType="num">
                                      <p:cBhvr additive="base">
                                        <p:cTn id="169" dur="3000"/>
                                        <p:tgtEl>
                                          <p:spTgt spid="14"/>
                                        </p:tgtEl>
                                        <p:attrNameLst>
                                          <p:attrName>ppt_y</p:attrName>
                                        </p:attrNameLst>
                                      </p:cBhvr>
                                      <p:tavLst>
                                        <p:tav tm="0">
                                          <p:val>
                                            <p:strVal val="ppt_y"/>
                                          </p:val>
                                        </p:tav>
                                        <p:tav tm="100000">
                                          <p:val>
                                            <p:strVal val="ppt_y"/>
                                          </p:val>
                                        </p:tav>
                                      </p:tavLst>
                                    </p:anim>
                                    <p:set>
                                      <p:cBhvr>
                                        <p:cTn id="170" dur="1" fill="hold">
                                          <p:stCondLst>
                                            <p:cond delay="2999"/>
                                          </p:stCondLst>
                                        </p:cTn>
                                        <p:tgtEl>
                                          <p:spTgt spid="14"/>
                                        </p:tgtEl>
                                        <p:attrNameLst>
                                          <p:attrName>style.visibility</p:attrName>
                                        </p:attrNameLst>
                                      </p:cBhvr>
                                      <p:to>
                                        <p:strVal val="hidden"/>
                                      </p:to>
                                    </p:set>
                                  </p:childTnLst>
                                </p:cTn>
                              </p:par>
                              <p:par>
                                <p:cTn id="171" presetID="2" presetClass="entr" presetSubtype="2" fill="hold" nodeType="withEffect">
                                  <p:stCondLst>
                                    <p:cond delay="0"/>
                                  </p:stCondLst>
                                  <p:childTnLst>
                                    <p:set>
                                      <p:cBhvr>
                                        <p:cTn id="172" dur="1" fill="hold">
                                          <p:stCondLst>
                                            <p:cond delay="0"/>
                                          </p:stCondLst>
                                        </p:cTn>
                                        <p:tgtEl>
                                          <p:spTgt spid="4"/>
                                        </p:tgtEl>
                                        <p:attrNameLst>
                                          <p:attrName>style.visibility</p:attrName>
                                        </p:attrNameLst>
                                      </p:cBhvr>
                                      <p:to>
                                        <p:strVal val="visible"/>
                                      </p:to>
                                    </p:set>
                                    <p:anim calcmode="lin" valueType="num">
                                      <p:cBhvr additive="base">
                                        <p:cTn id="173" dur="3000" fill="hold"/>
                                        <p:tgtEl>
                                          <p:spTgt spid="4"/>
                                        </p:tgtEl>
                                        <p:attrNameLst>
                                          <p:attrName>ppt_x</p:attrName>
                                        </p:attrNameLst>
                                      </p:cBhvr>
                                      <p:tavLst>
                                        <p:tav tm="0">
                                          <p:val>
                                            <p:strVal val="1+#ppt_w/2"/>
                                          </p:val>
                                        </p:tav>
                                        <p:tav tm="100000">
                                          <p:val>
                                            <p:strVal val="#ppt_x"/>
                                          </p:val>
                                        </p:tav>
                                      </p:tavLst>
                                    </p:anim>
                                    <p:anim calcmode="lin" valueType="num">
                                      <p:cBhvr additive="base">
                                        <p:cTn id="174"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E32CE"/>
              </a:gs>
              <a:gs pos="50000">
                <a:srgbClr val="58267E">
                  <a:shade val="67500"/>
                  <a:satMod val="115000"/>
                </a:srgbClr>
              </a:gs>
              <a:gs pos="100000">
                <a:srgbClr val="58267E">
                  <a:shade val="100000"/>
                  <a:satMod val="115000"/>
                </a:srgbClr>
              </a:gs>
            </a:gsLst>
            <a:lin ang="10800000" scaled="1"/>
            <a:tileRect/>
          </a:gradFill>
        </p:spPr>
        <p:txBody>
          <a:bodyPr/>
          <a:lstStyle/>
          <a:p>
            <a:endParaRPr lang="es-ES" dirty="0"/>
          </a:p>
        </p:txBody>
      </p:sp>
      <p:pic>
        <p:nvPicPr>
          <p:cNvPr id="4" name="3 Imagen" descr="colibri_hd-wallpaper-2836459.jpg"/>
          <p:cNvPicPr>
            <a:picLocks noChangeAspect="1"/>
          </p:cNvPicPr>
          <p:nvPr/>
        </p:nvPicPr>
        <p:blipFill>
          <a:blip r:embed="rId2"/>
          <a:stretch>
            <a:fillRect/>
          </a:stretch>
        </p:blipFill>
        <p:spPr>
          <a:xfrm>
            <a:off x="0" y="13368"/>
            <a:ext cx="9144000" cy="6844632"/>
          </a:xfrm>
          <a:prstGeom prst="rect">
            <a:avLst/>
          </a:prstGeom>
        </p:spPr>
      </p:pic>
      <p:sp>
        <p:nvSpPr>
          <p:cNvPr id="5" name="4 Anillo"/>
          <p:cNvSpPr/>
          <p:nvPr/>
        </p:nvSpPr>
        <p:spPr>
          <a:xfrm>
            <a:off x="3071802" y="0"/>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143504" y="0"/>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71802" y="642918"/>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072066" y="571480"/>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000364" y="1285860"/>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072066" y="1357298"/>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1928802"/>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072066" y="1928802"/>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928926" y="2428868"/>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000628" y="2643182"/>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928926" y="3286148"/>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000628" y="3286148"/>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928926" y="3929066"/>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929190" y="3857628"/>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857488" y="4572008"/>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929190" y="4643446"/>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786050" y="5214950"/>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929190" y="5214950"/>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786050" y="5715016"/>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857752" y="5929330"/>
            <a:ext cx="1428760" cy="1428736"/>
          </a:xfrm>
          <a:prstGeom prst="donut">
            <a:avLst/>
          </a:prstGeom>
          <a:blipFill>
            <a:blip r:embed="rId3">
              <a:lum bright="28000" contrast="11000"/>
            </a:blip>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4"/>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15"/>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16"/>
                                        </p:tgtEl>
                                        <p:attrNameLst>
                                          <p:attrName>r</p:attrName>
                                        </p:attrNameLst>
                                      </p:cBhvr>
                                    </p:animRot>
                                  </p:childTnLst>
                                </p:cTn>
                              </p:par>
                              <p:par>
                                <p:cTn id="32" presetID="8" presetClass="emph" presetSubtype="0" fill="hold" grpId="0" nodeType="withEffect">
                                  <p:stCondLst>
                                    <p:cond delay="0"/>
                                  </p:stCondLst>
                                  <p:childTnLst>
                                    <p:animRot by="21600000">
                                      <p:cBhvr>
                                        <p:cTn id="33" dur="3000" fill="hold"/>
                                        <p:tgtEl>
                                          <p:spTgt spid="17"/>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18"/>
                                        </p:tgtEl>
                                        <p:attrNameLst>
                                          <p:attrName>r</p:attrName>
                                        </p:attrNameLst>
                                      </p:cBhvr>
                                    </p:animRot>
                                  </p:childTnLst>
                                </p:cTn>
                              </p:par>
                              <p:par>
                                <p:cTn id="36" presetID="8" presetClass="emph" presetSubtype="0" fill="hold" grpId="0" nodeType="withEffect">
                                  <p:stCondLst>
                                    <p:cond delay="0"/>
                                  </p:stCondLst>
                                  <p:childTnLst>
                                    <p:animRot by="21600000">
                                      <p:cBhvr>
                                        <p:cTn id="37" dur="3000" fill="hold"/>
                                        <p:tgtEl>
                                          <p:spTgt spid="19"/>
                                        </p:tgtEl>
                                        <p:attrNameLst>
                                          <p:attrName>r</p:attrName>
                                        </p:attrNameLst>
                                      </p:cBhvr>
                                    </p:animRot>
                                  </p:childTnLst>
                                </p:cTn>
                              </p:par>
                              <p:par>
                                <p:cTn id="38" presetID="8" presetClass="emph" presetSubtype="0" fill="hold" grpId="0" nodeType="withEffect">
                                  <p:stCondLst>
                                    <p:cond delay="0"/>
                                  </p:stCondLst>
                                  <p:childTnLst>
                                    <p:animRot by="21600000">
                                      <p:cBhvr>
                                        <p:cTn id="39" dur="3000" fill="hold"/>
                                        <p:tgtEl>
                                          <p:spTgt spid="20"/>
                                        </p:tgtEl>
                                        <p:attrNameLst>
                                          <p:attrName>r</p:attrName>
                                        </p:attrNameLst>
                                      </p:cBhvr>
                                    </p:animRot>
                                  </p:childTnLst>
                                </p:cTn>
                              </p:par>
                              <p:par>
                                <p:cTn id="40" presetID="8" presetClass="emph" presetSubtype="0" fill="hold" grpId="0" nodeType="withEffect">
                                  <p:stCondLst>
                                    <p:cond delay="0"/>
                                  </p:stCondLst>
                                  <p:childTnLst>
                                    <p:animRot by="21600000">
                                      <p:cBhvr>
                                        <p:cTn id="41" dur="3000" fill="hold"/>
                                        <p:tgtEl>
                                          <p:spTgt spid="21"/>
                                        </p:tgtEl>
                                        <p:attrNameLst>
                                          <p:attrName>r</p:attrName>
                                        </p:attrNameLst>
                                      </p:cBhvr>
                                    </p:animRot>
                                  </p:childTnLst>
                                </p:cTn>
                              </p:par>
                              <p:par>
                                <p:cTn id="42" presetID="8" presetClass="emph" presetSubtype="0" fill="hold" grpId="0" nodeType="withEffect">
                                  <p:stCondLst>
                                    <p:cond delay="0"/>
                                  </p:stCondLst>
                                  <p:childTnLst>
                                    <p:animRot by="21600000">
                                      <p:cBhvr>
                                        <p:cTn id="43" dur="3000" fill="hold"/>
                                        <p:tgtEl>
                                          <p:spTgt spid="22"/>
                                        </p:tgtEl>
                                        <p:attrNameLst>
                                          <p:attrName>r</p:attrName>
                                        </p:attrNameLst>
                                      </p:cBhvr>
                                    </p:animRot>
                                  </p:childTnLst>
                                </p:cTn>
                              </p:par>
                              <p:par>
                                <p:cTn id="44" presetID="8" presetClass="emph" presetSubtype="0" fill="hold" grpId="0" nodeType="withEffect">
                                  <p:stCondLst>
                                    <p:cond delay="0"/>
                                  </p:stCondLst>
                                  <p:childTnLst>
                                    <p:animRot by="21600000">
                                      <p:cBhvr>
                                        <p:cTn id="45" dur="3000" fill="hold"/>
                                        <p:tgtEl>
                                          <p:spTgt spid="23"/>
                                        </p:tgtEl>
                                        <p:attrNameLst>
                                          <p:attrName>r</p:attrName>
                                        </p:attrNameLst>
                                      </p:cBhvr>
                                    </p:animRot>
                                  </p:childTnLst>
                                </p:cTn>
                              </p:par>
                              <p:par>
                                <p:cTn id="46" presetID="8" presetClass="emph" presetSubtype="0" fill="hold" grpId="0" nodeType="withEffect">
                                  <p:stCondLst>
                                    <p:cond delay="0"/>
                                  </p:stCondLst>
                                  <p:childTnLst>
                                    <p:animRot by="21600000">
                                      <p:cBhvr>
                                        <p:cTn id="47" dur="3000" fill="hold"/>
                                        <p:tgtEl>
                                          <p:spTgt spid="24"/>
                                        </p:tgtEl>
                                        <p:attrNameLst>
                                          <p:attrName>r</p:attrName>
                                        </p:attrNameLst>
                                      </p:cBhvr>
                                    </p:animRot>
                                  </p:childTnLst>
                                </p:cTn>
                              </p:par>
                              <p:par>
                                <p:cTn id="48" presetID="2" presetClass="entr" presetSubtype="2"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1+#ppt_w/2"/>
                                          </p:val>
                                        </p:tav>
                                        <p:tav tm="100000">
                                          <p:val>
                                            <p:strVal val="#ppt_x"/>
                                          </p:val>
                                        </p:tav>
                                      </p:tavLst>
                                    </p:anim>
                                    <p:anim calcmode="lin" valueType="num">
                                      <p:cBhvr additive="base">
                                        <p:cTn id="51" dur="3000" fill="hold"/>
                                        <p:tgtEl>
                                          <p:spTgt spid="5"/>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1+#ppt_w/2"/>
                                          </p:val>
                                        </p:tav>
                                        <p:tav tm="100000">
                                          <p:val>
                                            <p:strVal val="#ppt_x"/>
                                          </p:val>
                                        </p:tav>
                                      </p:tavLst>
                                    </p:anim>
                                    <p:anim calcmode="lin" valueType="num">
                                      <p:cBhvr additive="base">
                                        <p:cTn id="55" dur="3000" fill="hold"/>
                                        <p:tgtEl>
                                          <p:spTgt spid="7"/>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1+#ppt_w/2"/>
                                          </p:val>
                                        </p:tav>
                                        <p:tav tm="100000">
                                          <p:val>
                                            <p:strVal val="#ppt_x"/>
                                          </p:val>
                                        </p:tav>
                                      </p:tavLst>
                                    </p:anim>
                                    <p:anim calcmode="lin" valueType="num">
                                      <p:cBhvr additive="base">
                                        <p:cTn id="59" dur="3000" fill="hold"/>
                                        <p:tgtEl>
                                          <p:spTgt spid="9"/>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1+#ppt_w/2"/>
                                          </p:val>
                                        </p:tav>
                                        <p:tav tm="100000">
                                          <p:val>
                                            <p:strVal val="#ppt_x"/>
                                          </p:val>
                                        </p:tav>
                                      </p:tavLst>
                                    </p:anim>
                                    <p:anim calcmode="lin" valueType="num">
                                      <p:cBhvr additive="base">
                                        <p:cTn id="63" dur="3000" fill="hold"/>
                                        <p:tgtEl>
                                          <p:spTgt spid="11"/>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1+#ppt_w/2"/>
                                          </p:val>
                                        </p:tav>
                                        <p:tav tm="100000">
                                          <p:val>
                                            <p:strVal val="#ppt_x"/>
                                          </p:val>
                                        </p:tav>
                                      </p:tavLst>
                                    </p:anim>
                                    <p:anim calcmode="lin" valueType="num">
                                      <p:cBhvr additive="base">
                                        <p:cTn id="67" dur="3000" fill="hold"/>
                                        <p:tgtEl>
                                          <p:spTgt spid="13"/>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3000" fill="hold"/>
                                        <p:tgtEl>
                                          <p:spTgt spid="15"/>
                                        </p:tgtEl>
                                        <p:attrNameLst>
                                          <p:attrName>ppt_x</p:attrName>
                                        </p:attrNameLst>
                                      </p:cBhvr>
                                      <p:tavLst>
                                        <p:tav tm="0">
                                          <p:val>
                                            <p:strVal val="1+#ppt_w/2"/>
                                          </p:val>
                                        </p:tav>
                                        <p:tav tm="100000">
                                          <p:val>
                                            <p:strVal val="#ppt_x"/>
                                          </p:val>
                                        </p:tav>
                                      </p:tavLst>
                                    </p:anim>
                                    <p:anim calcmode="lin" valueType="num">
                                      <p:cBhvr additive="base">
                                        <p:cTn id="71" dur="3000" fill="hold"/>
                                        <p:tgtEl>
                                          <p:spTgt spid="15"/>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3000" fill="hold"/>
                                        <p:tgtEl>
                                          <p:spTgt spid="17"/>
                                        </p:tgtEl>
                                        <p:attrNameLst>
                                          <p:attrName>ppt_x</p:attrName>
                                        </p:attrNameLst>
                                      </p:cBhvr>
                                      <p:tavLst>
                                        <p:tav tm="0">
                                          <p:val>
                                            <p:strVal val="1+#ppt_w/2"/>
                                          </p:val>
                                        </p:tav>
                                        <p:tav tm="100000">
                                          <p:val>
                                            <p:strVal val="#ppt_x"/>
                                          </p:val>
                                        </p:tav>
                                      </p:tavLst>
                                    </p:anim>
                                    <p:anim calcmode="lin" valueType="num">
                                      <p:cBhvr additive="base">
                                        <p:cTn id="75" dur="3000" fill="hold"/>
                                        <p:tgtEl>
                                          <p:spTgt spid="17"/>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3000" fill="hold"/>
                                        <p:tgtEl>
                                          <p:spTgt spid="19"/>
                                        </p:tgtEl>
                                        <p:attrNameLst>
                                          <p:attrName>ppt_x</p:attrName>
                                        </p:attrNameLst>
                                      </p:cBhvr>
                                      <p:tavLst>
                                        <p:tav tm="0">
                                          <p:val>
                                            <p:strVal val="1+#ppt_w/2"/>
                                          </p:val>
                                        </p:tav>
                                        <p:tav tm="100000">
                                          <p:val>
                                            <p:strVal val="#ppt_x"/>
                                          </p:val>
                                        </p:tav>
                                      </p:tavLst>
                                    </p:anim>
                                    <p:anim calcmode="lin" valueType="num">
                                      <p:cBhvr additive="base">
                                        <p:cTn id="79" dur="3000" fill="hold"/>
                                        <p:tgtEl>
                                          <p:spTgt spid="19"/>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additive="base">
                                        <p:cTn id="90" dur="3000" fill="hold"/>
                                        <p:tgtEl>
                                          <p:spTgt spid="6"/>
                                        </p:tgtEl>
                                        <p:attrNameLst>
                                          <p:attrName>ppt_x</p:attrName>
                                        </p:attrNameLst>
                                      </p:cBhvr>
                                      <p:tavLst>
                                        <p:tav tm="0">
                                          <p:val>
                                            <p:strVal val="0-#ppt_w/2"/>
                                          </p:val>
                                        </p:tav>
                                        <p:tav tm="100000">
                                          <p:val>
                                            <p:strVal val="#ppt_x"/>
                                          </p:val>
                                        </p:tav>
                                      </p:tavLst>
                                    </p:anim>
                                    <p:anim calcmode="lin" valueType="num">
                                      <p:cBhvr additive="base">
                                        <p:cTn id="91" dur="3000" fill="hold"/>
                                        <p:tgtEl>
                                          <p:spTgt spid="6"/>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3000" fill="hold"/>
                                        <p:tgtEl>
                                          <p:spTgt spid="8"/>
                                        </p:tgtEl>
                                        <p:attrNameLst>
                                          <p:attrName>ppt_x</p:attrName>
                                        </p:attrNameLst>
                                      </p:cBhvr>
                                      <p:tavLst>
                                        <p:tav tm="0">
                                          <p:val>
                                            <p:strVal val="0-#ppt_w/2"/>
                                          </p:val>
                                        </p:tav>
                                        <p:tav tm="100000">
                                          <p:val>
                                            <p:strVal val="#ppt_x"/>
                                          </p:val>
                                        </p:tav>
                                      </p:tavLst>
                                    </p:anim>
                                    <p:anim calcmode="lin" valueType="num">
                                      <p:cBhvr additive="base">
                                        <p:cTn id="95" dur="3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additive="base">
                                        <p:cTn id="98" dur="3000" fill="hold"/>
                                        <p:tgtEl>
                                          <p:spTgt spid="10"/>
                                        </p:tgtEl>
                                        <p:attrNameLst>
                                          <p:attrName>ppt_x</p:attrName>
                                        </p:attrNameLst>
                                      </p:cBhvr>
                                      <p:tavLst>
                                        <p:tav tm="0">
                                          <p:val>
                                            <p:strVal val="0-#ppt_w/2"/>
                                          </p:val>
                                        </p:tav>
                                        <p:tav tm="100000">
                                          <p:val>
                                            <p:strVal val="#ppt_x"/>
                                          </p:val>
                                        </p:tav>
                                      </p:tavLst>
                                    </p:anim>
                                    <p:anim calcmode="lin" valueType="num">
                                      <p:cBhvr additive="base">
                                        <p:cTn id="99" dur="3000" fill="hold"/>
                                        <p:tgtEl>
                                          <p:spTgt spid="10"/>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3000" fill="hold"/>
                                        <p:tgtEl>
                                          <p:spTgt spid="12"/>
                                        </p:tgtEl>
                                        <p:attrNameLst>
                                          <p:attrName>ppt_x</p:attrName>
                                        </p:attrNameLst>
                                      </p:cBhvr>
                                      <p:tavLst>
                                        <p:tav tm="0">
                                          <p:val>
                                            <p:strVal val="0-#ppt_w/2"/>
                                          </p:val>
                                        </p:tav>
                                        <p:tav tm="100000">
                                          <p:val>
                                            <p:strVal val="#ppt_x"/>
                                          </p:val>
                                        </p:tav>
                                      </p:tavLst>
                                    </p:anim>
                                    <p:anim calcmode="lin" valueType="num">
                                      <p:cBhvr additive="base">
                                        <p:cTn id="103" dur="3000" fill="hold"/>
                                        <p:tgtEl>
                                          <p:spTgt spid="12"/>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0-#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3000" fill="hold"/>
                                        <p:tgtEl>
                                          <p:spTgt spid="16"/>
                                        </p:tgtEl>
                                        <p:attrNameLst>
                                          <p:attrName>ppt_x</p:attrName>
                                        </p:attrNameLst>
                                      </p:cBhvr>
                                      <p:tavLst>
                                        <p:tav tm="0">
                                          <p:val>
                                            <p:strVal val="0-#ppt_w/2"/>
                                          </p:val>
                                        </p:tav>
                                        <p:tav tm="100000">
                                          <p:val>
                                            <p:strVal val="#ppt_x"/>
                                          </p:val>
                                        </p:tav>
                                      </p:tavLst>
                                    </p:anim>
                                    <p:anim calcmode="lin" valueType="num">
                                      <p:cBhvr additive="base">
                                        <p:cTn id="111" dur="30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8"/>
                                        </p:tgtEl>
                                        <p:attrNameLst>
                                          <p:attrName>style.visibility</p:attrName>
                                        </p:attrNameLst>
                                      </p:cBhvr>
                                      <p:to>
                                        <p:strVal val="visible"/>
                                      </p:to>
                                    </p:set>
                                    <p:anim calcmode="lin" valueType="num">
                                      <p:cBhvr additive="base">
                                        <p:cTn id="114" dur="3000" fill="hold"/>
                                        <p:tgtEl>
                                          <p:spTgt spid="18"/>
                                        </p:tgtEl>
                                        <p:attrNameLst>
                                          <p:attrName>ppt_x</p:attrName>
                                        </p:attrNameLst>
                                      </p:cBhvr>
                                      <p:tavLst>
                                        <p:tav tm="0">
                                          <p:val>
                                            <p:strVal val="0-#ppt_w/2"/>
                                          </p:val>
                                        </p:tav>
                                        <p:tav tm="100000">
                                          <p:val>
                                            <p:strVal val="#ppt_x"/>
                                          </p:val>
                                        </p:tav>
                                      </p:tavLst>
                                    </p:anim>
                                    <p:anim calcmode="lin" valueType="num">
                                      <p:cBhvr additive="base">
                                        <p:cTn id="115" dur="3000" fill="hold"/>
                                        <p:tgtEl>
                                          <p:spTgt spid="18"/>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0-#ppt_w/2"/>
                                          </p:val>
                                        </p:tav>
                                        <p:tav tm="100000">
                                          <p:val>
                                            <p:strVal val="#ppt_x"/>
                                          </p:val>
                                        </p:tav>
                                      </p:tavLst>
                                    </p:anim>
                                    <p:anim calcmode="lin" valueType="num">
                                      <p:cBhvr additive="base">
                                        <p:cTn id="119" dur="3000" fill="hold"/>
                                        <p:tgtEl>
                                          <p:spTgt spid="20"/>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3000" fill="hold"/>
                                        <p:tgtEl>
                                          <p:spTgt spid="22"/>
                                        </p:tgtEl>
                                        <p:attrNameLst>
                                          <p:attrName>ppt_x</p:attrName>
                                        </p:attrNameLst>
                                      </p:cBhvr>
                                      <p:tavLst>
                                        <p:tav tm="0">
                                          <p:val>
                                            <p:strVal val="0-#ppt_w/2"/>
                                          </p:val>
                                        </p:tav>
                                        <p:tav tm="100000">
                                          <p:val>
                                            <p:strVal val="#ppt_x"/>
                                          </p:val>
                                        </p:tav>
                                      </p:tavLst>
                                    </p:anim>
                                    <p:anim calcmode="lin" valueType="num">
                                      <p:cBhvr additive="base">
                                        <p:cTn id="123" dur="3000" fill="hold"/>
                                        <p:tgtEl>
                                          <p:spTgt spid="22"/>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3000" fill="hold"/>
                                        <p:tgtEl>
                                          <p:spTgt spid="24"/>
                                        </p:tgtEl>
                                        <p:attrNameLst>
                                          <p:attrName>ppt_x</p:attrName>
                                        </p:attrNameLst>
                                      </p:cBhvr>
                                      <p:tavLst>
                                        <p:tav tm="0">
                                          <p:val>
                                            <p:strVal val="0-#ppt_w/2"/>
                                          </p:val>
                                        </p:tav>
                                        <p:tav tm="100000">
                                          <p:val>
                                            <p:strVal val="#ppt_x"/>
                                          </p:val>
                                        </p:tav>
                                      </p:tavLst>
                                    </p:anim>
                                    <p:anim calcmode="lin" valueType="num">
                                      <p:cBhvr additive="base">
                                        <p:cTn id="127" dur="3000" fill="hold"/>
                                        <p:tgtEl>
                                          <p:spTgt spid="24"/>
                                        </p:tgtEl>
                                        <p:attrNameLst>
                                          <p:attrName>ppt_y</p:attrName>
                                        </p:attrNameLst>
                                      </p:cBhvr>
                                      <p:tavLst>
                                        <p:tav tm="0">
                                          <p:val>
                                            <p:strVal val="#ppt_y"/>
                                          </p:val>
                                        </p:tav>
                                        <p:tav tm="100000">
                                          <p:val>
                                            <p:strVal val="#ppt_y"/>
                                          </p:val>
                                        </p:tav>
                                      </p:tavLst>
                                    </p:anim>
                                  </p:childTnLst>
                                </p:cTn>
                              </p:par>
                            </p:childTnLst>
                          </p:cTn>
                        </p:par>
                        <p:par>
                          <p:cTn id="128" fill="hold">
                            <p:stCondLst>
                              <p:cond delay="3000"/>
                            </p:stCondLst>
                            <p:childTnLst>
                              <p:par>
                                <p:cTn id="129" presetID="2" presetClass="exit" presetSubtype="12"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1+ppt_h/2"/>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1+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1+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1+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0-ppt_w/2"/>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9"/>
                                        </p:tgtEl>
                                        <p:attrNameLst>
                                          <p:attrName>ppt_x</p:attrName>
                                        </p:attrNameLst>
                                      </p:cBhvr>
                                      <p:tavLst>
                                        <p:tav tm="0">
                                          <p:val>
                                            <p:strVal val="ppt_x"/>
                                          </p:val>
                                        </p:tav>
                                        <p:tav tm="100000">
                                          <p:val>
                                            <p:strVal val="0-ppt_w/2"/>
                                          </p:val>
                                        </p:tav>
                                      </p:tavLst>
                                    </p:anim>
                                    <p:anim calcmode="lin" valueType="num">
                                      <p:cBhvr additive="base">
                                        <p:cTn id="159" dur="3000"/>
                                        <p:tgtEl>
                                          <p:spTgt spid="19"/>
                                        </p:tgtEl>
                                        <p:attrNameLst>
                                          <p:attrName>ppt_y</p:attrName>
                                        </p:attrNameLst>
                                      </p:cBhvr>
                                      <p:tavLst>
                                        <p:tav tm="0">
                                          <p:val>
                                            <p:strVal val="ppt_y"/>
                                          </p:val>
                                        </p:tav>
                                        <p:tav tm="100000">
                                          <p:val>
                                            <p:strVal val="1+ppt_h/2"/>
                                          </p:val>
                                        </p:tav>
                                      </p:tavLst>
                                    </p:anim>
                                    <p:set>
                                      <p:cBhvr>
                                        <p:cTn id="160" dur="1" fill="hold">
                                          <p:stCondLst>
                                            <p:cond delay="2999"/>
                                          </p:stCondLst>
                                        </p:cTn>
                                        <p:tgtEl>
                                          <p:spTgt spid="19"/>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21"/>
                                        </p:tgtEl>
                                        <p:attrNameLst>
                                          <p:attrName>ppt_x</p:attrName>
                                        </p:attrNameLst>
                                      </p:cBhvr>
                                      <p:tavLst>
                                        <p:tav tm="0">
                                          <p:val>
                                            <p:strVal val="ppt_x"/>
                                          </p:val>
                                        </p:tav>
                                        <p:tav tm="100000">
                                          <p:val>
                                            <p:strVal val="0-ppt_w/2"/>
                                          </p:val>
                                        </p:tav>
                                      </p:tavLst>
                                    </p:anim>
                                    <p:anim calcmode="lin" valueType="num">
                                      <p:cBhvr additive="base">
                                        <p:cTn id="163" dur="3000"/>
                                        <p:tgtEl>
                                          <p:spTgt spid="21"/>
                                        </p:tgtEl>
                                        <p:attrNameLst>
                                          <p:attrName>ppt_y</p:attrName>
                                        </p:attrNameLst>
                                      </p:cBhvr>
                                      <p:tavLst>
                                        <p:tav tm="0">
                                          <p:val>
                                            <p:strVal val="ppt_y"/>
                                          </p:val>
                                        </p:tav>
                                        <p:tav tm="100000">
                                          <p:val>
                                            <p:strVal val="1+ppt_h/2"/>
                                          </p:val>
                                        </p:tav>
                                      </p:tavLst>
                                    </p:anim>
                                    <p:set>
                                      <p:cBhvr>
                                        <p:cTn id="164" dur="1" fill="hold">
                                          <p:stCondLst>
                                            <p:cond delay="2999"/>
                                          </p:stCondLst>
                                        </p:cTn>
                                        <p:tgtEl>
                                          <p:spTgt spid="21"/>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0-ppt_w/2"/>
                                          </p:val>
                                        </p:tav>
                                      </p:tavLst>
                                    </p:anim>
                                    <p:anim calcmode="lin" valueType="num">
                                      <p:cBhvr additive="base">
                                        <p:cTn id="167" dur="3000"/>
                                        <p:tgtEl>
                                          <p:spTgt spid="23"/>
                                        </p:tgtEl>
                                        <p:attrNameLst>
                                          <p:attrName>ppt_y</p:attrName>
                                        </p:attrNameLst>
                                      </p:cBhvr>
                                      <p:tavLst>
                                        <p:tav tm="0">
                                          <p:val>
                                            <p:strVal val="ppt_y"/>
                                          </p:val>
                                        </p:tav>
                                        <p:tav tm="100000">
                                          <p:val>
                                            <p:strVal val="1+ppt_h/2"/>
                                          </p:val>
                                        </p:tav>
                                      </p:tavLst>
                                    </p:anim>
                                    <p:set>
                                      <p:cBhvr>
                                        <p:cTn id="168" dur="1" fill="hold">
                                          <p:stCondLst>
                                            <p:cond delay="2999"/>
                                          </p:stCondLst>
                                        </p:cTn>
                                        <p:tgtEl>
                                          <p:spTgt spid="2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1+ppt_w/2"/>
                                          </p:val>
                                        </p:tav>
                                      </p:tavLst>
                                    </p:anim>
                                    <p:anim calcmode="lin" valueType="num">
                                      <p:cBhvr additive="base">
                                        <p:cTn id="175" dur="3000"/>
                                        <p:tgtEl>
                                          <p:spTgt spid="8"/>
                                        </p:tgtEl>
                                        <p:attrNameLst>
                                          <p:attrName>ppt_y</p:attrName>
                                        </p:attrNameLst>
                                      </p:cBhvr>
                                      <p:tavLst>
                                        <p:tav tm="0">
                                          <p:val>
                                            <p:strVal val="ppt_y"/>
                                          </p:val>
                                        </p:tav>
                                        <p:tav tm="100000">
                                          <p:val>
                                            <p:strVal val="1+ppt_h/2"/>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1+ppt_w/2"/>
                                          </p:val>
                                        </p:tav>
                                      </p:tavLst>
                                    </p:anim>
                                    <p:anim calcmode="lin" valueType="num">
                                      <p:cBhvr additive="base">
                                        <p:cTn id="179" dur="3000"/>
                                        <p:tgtEl>
                                          <p:spTgt spid="10"/>
                                        </p:tgtEl>
                                        <p:attrNameLst>
                                          <p:attrName>ppt_y</p:attrName>
                                        </p:attrNameLst>
                                      </p:cBhvr>
                                      <p:tavLst>
                                        <p:tav tm="0">
                                          <p:val>
                                            <p:strVal val="ppt_y"/>
                                          </p:val>
                                        </p:tav>
                                        <p:tav tm="100000">
                                          <p:val>
                                            <p:strVal val="1+ppt_h/2"/>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1+ppt_w/2"/>
                                          </p:val>
                                        </p:tav>
                                      </p:tavLst>
                                    </p:anim>
                                    <p:anim calcmode="lin" valueType="num">
                                      <p:cBhvr additive="base">
                                        <p:cTn id="183" dur="3000"/>
                                        <p:tgtEl>
                                          <p:spTgt spid="12"/>
                                        </p:tgtEl>
                                        <p:attrNameLst>
                                          <p:attrName>ppt_y</p:attrName>
                                        </p:attrNameLst>
                                      </p:cBhvr>
                                      <p:tavLst>
                                        <p:tav tm="0">
                                          <p:val>
                                            <p:strVal val="ppt_y"/>
                                          </p:val>
                                        </p:tav>
                                        <p:tav tm="100000">
                                          <p:val>
                                            <p:strVal val="1+ppt_h/2"/>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1+ppt_w/2"/>
                                          </p:val>
                                        </p:tav>
                                      </p:tavLst>
                                    </p:anim>
                                    <p:anim calcmode="lin" valueType="num">
                                      <p:cBhvr additive="base">
                                        <p:cTn id="187" dur="3000"/>
                                        <p:tgtEl>
                                          <p:spTgt spid="14"/>
                                        </p:tgtEl>
                                        <p:attrNameLst>
                                          <p:attrName>ppt_y</p:attrName>
                                        </p:attrNameLst>
                                      </p:cBhvr>
                                      <p:tavLst>
                                        <p:tav tm="0">
                                          <p:val>
                                            <p:strVal val="ppt_y"/>
                                          </p:val>
                                        </p:tav>
                                        <p:tav tm="100000">
                                          <p:val>
                                            <p:strVal val="1+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1+ppt_w/2"/>
                                          </p:val>
                                        </p:tav>
                                      </p:tavLst>
                                    </p:anim>
                                    <p:anim calcmode="lin" valueType="num">
                                      <p:cBhvr additive="base">
                                        <p:cTn id="191" dur="3000"/>
                                        <p:tgtEl>
                                          <p:spTgt spid="16"/>
                                        </p:tgtEl>
                                        <p:attrNameLst>
                                          <p:attrName>ppt_y</p:attrName>
                                        </p:attrNameLst>
                                      </p:cBhvr>
                                      <p:tavLst>
                                        <p:tav tm="0">
                                          <p:val>
                                            <p:strVal val="ppt_y"/>
                                          </p:val>
                                        </p:tav>
                                        <p:tav tm="100000">
                                          <p:val>
                                            <p:strVal val="1+ppt_h/2"/>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1+ppt_w/2"/>
                                          </p:val>
                                        </p:tav>
                                      </p:tavLst>
                                    </p:anim>
                                    <p:anim calcmode="lin" valueType="num">
                                      <p:cBhvr additive="base">
                                        <p:cTn id="195" dur="3000"/>
                                        <p:tgtEl>
                                          <p:spTgt spid="18"/>
                                        </p:tgtEl>
                                        <p:attrNameLst>
                                          <p:attrName>ppt_y</p:attrName>
                                        </p:attrNameLst>
                                      </p:cBhvr>
                                      <p:tavLst>
                                        <p:tav tm="0">
                                          <p:val>
                                            <p:strVal val="ppt_y"/>
                                          </p:val>
                                        </p:tav>
                                        <p:tav tm="100000">
                                          <p:val>
                                            <p:strVal val="1+ppt_h/2"/>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1+ppt_w/2"/>
                                          </p:val>
                                        </p:tav>
                                      </p:tavLst>
                                    </p:anim>
                                    <p:anim calcmode="lin" valueType="num">
                                      <p:cBhvr additive="base">
                                        <p:cTn id="199" dur="3000"/>
                                        <p:tgtEl>
                                          <p:spTgt spid="20"/>
                                        </p:tgtEl>
                                        <p:attrNameLst>
                                          <p:attrName>ppt_y</p:attrName>
                                        </p:attrNameLst>
                                      </p:cBhvr>
                                      <p:tavLst>
                                        <p:tav tm="0">
                                          <p:val>
                                            <p:strVal val="ppt_y"/>
                                          </p:val>
                                        </p:tav>
                                        <p:tav tm="100000">
                                          <p:val>
                                            <p:strVal val="1+ppt_h/2"/>
                                          </p:val>
                                        </p:tav>
                                      </p:tavLst>
                                    </p:anim>
                                    <p:set>
                                      <p:cBhvr>
                                        <p:cTn id="200" dur="1" fill="hold">
                                          <p:stCondLst>
                                            <p:cond delay="2999"/>
                                          </p:stCondLst>
                                        </p:cTn>
                                        <p:tgtEl>
                                          <p:spTgt spid="20"/>
                                        </p:tgtEl>
                                        <p:attrNameLst>
                                          <p:attrName>style.visibility</p:attrName>
                                        </p:attrNameLst>
                                      </p:cBhvr>
                                      <p:to>
                                        <p:strVal val="hidden"/>
                                      </p:to>
                                    </p:set>
                                  </p:childTnLst>
                                </p:cTn>
                              </p:par>
                              <p:par>
                                <p:cTn id="201" presetID="2" presetClass="exit" presetSubtype="6" fill="hold" grpId="2" nodeType="withEffect">
                                  <p:stCondLst>
                                    <p:cond delay="0"/>
                                  </p:stCondLst>
                                  <p:childTnLst>
                                    <p:anim calcmode="lin" valueType="num">
                                      <p:cBhvr additive="base">
                                        <p:cTn id="202" dur="3000"/>
                                        <p:tgtEl>
                                          <p:spTgt spid="22"/>
                                        </p:tgtEl>
                                        <p:attrNameLst>
                                          <p:attrName>ppt_x</p:attrName>
                                        </p:attrNameLst>
                                      </p:cBhvr>
                                      <p:tavLst>
                                        <p:tav tm="0">
                                          <p:val>
                                            <p:strVal val="ppt_x"/>
                                          </p:val>
                                        </p:tav>
                                        <p:tav tm="100000">
                                          <p:val>
                                            <p:strVal val="1+ppt_w/2"/>
                                          </p:val>
                                        </p:tav>
                                      </p:tavLst>
                                    </p:anim>
                                    <p:anim calcmode="lin" valueType="num">
                                      <p:cBhvr additive="base">
                                        <p:cTn id="203" dur="3000"/>
                                        <p:tgtEl>
                                          <p:spTgt spid="22"/>
                                        </p:tgtEl>
                                        <p:attrNameLst>
                                          <p:attrName>ppt_y</p:attrName>
                                        </p:attrNameLst>
                                      </p:cBhvr>
                                      <p:tavLst>
                                        <p:tav tm="0">
                                          <p:val>
                                            <p:strVal val="ppt_y"/>
                                          </p:val>
                                        </p:tav>
                                        <p:tav tm="100000">
                                          <p:val>
                                            <p:strVal val="1+ppt_h/2"/>
                                          </p:val>
                                        </p:tav>
                                      </p:tavLst>
                                    </p:anim>
                                    <p:set>
                                      <p:cBhvr>
                                        <p:cTn id="204" dur="1" fill="hold">
                                          <p:stCondLst>
                                            <p:cond delay="2999"/>
                                          </p:stCondLst>
                                        </p:cTn>
                                        <p:tgtEl>
                                          <p:spTgt spid="22"/>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1+ppt_h/2"/>
                                          </p:val>
                                        </p:tav>
                                      </p:tavLst>
                                    </p:anim>
                                    <p:set>
                                      <p:cBhvr>
                                        <p:cTn id="208" dur="1" fill="hold">
                                          <p:stCondLst>
                                            <p:cond delay="2999"/>
                                          </p:stCondLst>
                                        </p:cTn>
                                        <p:tgtEl>
                                          <p:spTgt spid="24"/>
                                        </p:tgtEl>
                                        <p:attrNameLst>
                                          <p:attrName>style.visibility</p:attrName>
                                        </p:attrNameLst>
                                      </p:cBhvr>
                                      <p:to>
                                        <p:strVal val="hidden"/>
                                      </p:to>
                                    </p:set>
                                  </p:childTnLst>
                                </p:cTn>
                              </p:par>
                              <p:par>
                                <p:cTn id="209" presetID="23" presetClass="entr" presetSubtype="288"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4/3*#ppt_w"/>
                                          </p:val>
                                        </p:tav>
                                        <p:tav tm="100000">
                                          <p:val>
                                            <p:strVal val="#ppt_w"/>
                                          </p:val>
                                        </p:tav>
                                      </p:tavLst>
                                    </p:anim>
                                    <p:anim calcmode="lin" valueType="num">
                                      <p:cBhvr>
                                        <p:cTn id="212" dur="3000" fill="hold"/>
                                        <p:tgtEl>
                                          <p:spTgt spid="4"/>
                                        </p:tgtEl>
                                        <p:attrNameLst>
                                          <p:attrName>ppt_h</p:attrName>
                                        </p:attrNameLst>
                                      </p:cBhvr>
                                      <p:tavLst>
                                        <p:tav tm="0">
                                          <p:val>
                                            <p:strVal val="4/3*#ppt_h"/>
                                          </p:val>
                                        </p:tav>
                                        <p:tav tm="100000">
                                          <p:val>
                                            <p:strVal val="#ppt_h"/>
                                          </p:val>
                                        </p:tav>
                                      </p:tavLst>
                                    </p:anim>
                                  </p:childTnLst>
                                </p:cTn>
                              </p:par>
                              <p:par>
                                <p:cTn id="213" presetID="16" presetClass="entr" presetSubtype="37"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barn(outVertical)">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4A3F16"/>
              </a:gs>
              <a:gs pos="50000">
                <a:srgbClr val="746222">
                  <a:shade val="67500"/>
                  <a:satMod val="115000"/>
                </a:srgbClr>
              </a:gs>
              <a:gs pos="100000">
                <a:srgbClr val="746222">
                  <a:shade val="100000"/>
                  <a:satMod val="115000"/>
                </a:srgbClr>
              </a:gs>
            </a:gsLst>
            <a:lin ang="10800000" scaled="1"/>
          </a:gradFill>
        </p:spPr>
        <p:txBody>
          <a:bodyPr/>
          <a:lstStyle/>
          <a:p>
            <a:endParaRPr lang="es-ES" dirty="0"/>
          </a:p>
        </p:txBody>
      </p:sp>
      <p:pic>
        <p:nvPicPr>
          <p:cNvPr id="4" name="3 Imagen" descr="12337439654_48fad6c37f_h.jpg"/>
          <p:cNvPicPr>
            <a:picLocks noChangeAspect="1"/>
          </p:cNvPicPr>
          <p:nvPr/>
        </p:nvPicPr>
        <p:blipFill>
          <a:blip r:embed="rId2"/>
          <a:stretch>
            <a:fillRect/>
          </a:stretch>
        </p:blipFill>
        <p:spPr>
          <a:xfrm>
            <a:off x="0" y="6691"/>
            <a:ext cx="9144000" cy="6851309"/>
          </a:xfrm>
          <a:prstGeom prst="rect">
            <a:avLst/>
          </a:prstGeom>
        </p:spPr>
      </p:pic>
      <p:sp>
        <p:nvSpPr>
          <p:cNvPr id="5" name="4 Anillo"/>
          <p:cNvSpPr/>
          <p:nvPr/>
        </p:nvSpPr>
        <p:spPr>
          <a:xfrm>
            <a:off x="3143240" y="3429000"/>
            <a:ext cx="928694" cy="928694"/>
          </a:xfrm>
          <a:prstGeom prst="donut">
            <a:avLst>
              <a:gd name="adj" fmla="val 30635"/>
            </a:avLst>
          </a:prstGeom>
          <a:blipFill>
            <a:blip r:embed="rId3" cstate="print"/>
            <a:stretch>
              <a:fillRect/>
            </a:stretch>
          </a:blipFill>
          <a:ln>
            <a:solidFill>
              <a:srgbClr val="F57B17"/>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143240" y="2428868"/>
            <a:ext cx="928694" cy="928694"/>
          </a:xfrm>
          <a:prstGeom prst="donut">
            <a:avLst>
              <a:gd name="adj" fmla="val 30635"/>
            </a:avLst>
          </a:prstGeom>
          <a:blipFill>
            <a:blip r:embed="rId3" cstate="print"/>
            <a:stretch>
              <a:fillRect/>
            </a:stretch>
          </a:blipFill>
          <a:ln>
            <a:solidFill>
              <a:srgbClr val="F57B17"/>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857620" y="1714488"/>
            <a:ext cx="928694" cy="928694"/>
          </a:xfrm>
          <a:prstGeom prst="donut">
            <a:avLst>
              <a:gd name="adj" fmla="val 30635"/>
            </a:avLst>
          </a:prstGeom>
          <a:blipFill>
            <a:blip r:embed="rId3" cstate="print"/>
            <a:stretch>
              <a:fillRect/>
            </a:stretch>
          </a:blipFill>
          <a:ln>
            <a:solidFill>
              <a:srgbClr val="F57B17"/>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786314" y="1714488"/>
            <a:ext cx="928694" cy="928694"/>
          </a:xfrm>
          <a:prstGeom prst="donut">
            <a:avLst>
              <a:gd name="adj" fmla="val 30635"/>
            </a:avLst>
          </a:prstGeom>
          <a:blipFill>
            <a:blip r:embed="rId3" cstate="print"/>
            <a:stretch>
              <a:fillRect/>
            </a:stretch>
          </a:blipFill>
          <a:ln>
            <a:solidFill>
              <a:srgbClr val="F57B17"/>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500694" y="2357430"/>
            <a:ext cx="928694" cy="928694"/>
          </a:xfrm>
          <a:prstGeom prst="donut">
            <a:avLst>
              <a:gd name="adj" fmla="val 30635"/>
            </a:avLst>
          </a:prstGeom>
          <a:blipFill>
            <a:blip r:embed="rId3" cstate="print"/>
            <a:stretch>
              <a:fillRect/>
            </a:stretch>
          </a:blipFill>
          <a:ln>
            <a:solidFill>
              <a:srgbClr val="F57B17"/>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786182" y="4143380"/>
            <a:ext cx="928694" cy="928694"/>
          </a:xfrm>
          <a:prstGeom prst="donut">
            <a:avLst>
              <a:gd name="adj" fmla="val 30635"/>
            </a:avLst>
          </a:prstGeom>
          <a:blipFill>
            <a:blip r:embed="rId3" cstate="print"/>
            <a:stretch>
              <a:fillRect/>
            </a:stretch>
          </a:blipFill>
          <a:ln>
            <a:solidFill>
              <a:srgbClr val="F57B17"/>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786314" y="4143380"/>
            <a:ext cx="928694" cy="928694"/>
          </a:xfrm>
          <a:prstGeom prst="donut">
            <a:avLst>
              <a:gd name="adj" fmla="val 30635"/>
            </a:avLst>
          </a:prstGeom>
          <a:blipFill>
            <a:blip r:embed="rId3" cstate="print"/>
            <a:stretch>
              <a:fillRect/>
            </a:stretch>
          </a:blipFill>
          <a:ln>
            <a:solidFill>
              <a:srgbClr val="F57B17"/>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500694" y="3357562"/>
            <a:ext cx="928694" cy="928694"/>
          </a:xfrm>
          <a:prstGeom prst="donut">
            <a:avLst>
              <a:gd name="adj" fmla="val 30635"/>
            </a:avLst>
          </a:prstGeom>
          <a:blipFill>
            <a:blip r:embed="rId3" cstate="print"/>
            <a:stretch>
              <a:fillRect/>
            </a:stretch>
          </a:blipFill>
          <a:ln>
            <a:solidFill>
              <a:srgbClr val="F57B17"/>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2" presetClass="entr" presetSubtype="2"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1+#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6"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12"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1+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1+ppt_w/2"/>
                                          </p:val>
                                        </p:tav>
                                      </p:tavLst>
                                    </p:anim>
                                    <p:anim calcmode="lin" valueType="num">
                                      <p:cBhvr additive="base">
                                        <p:cTn id="71" dur="3000"/>
                                        <p:tgtEl>
                                          <p:spTgt spid="10"/>
                                        </p:tgtEl>
                                        <p:attrNameLst>
                                          <p:attrName>ppt_y</p:attrName>
                                        </p:attrNameLst>
                                      </p:cBhvr>
                                      <p:tavLst>
                                        <p:tav tm="0">
                                          <p:val>
                                            <p:strVal val="ppt_y"/>
                                          </p:val>
                                        </p:tav>
                                        <p:tav tm="100000">
                                          <p:val>
                                            <p:strVal val="ppt_y"/>
                                          </p:val>
                                        </p:tav>
                                      </p:tavLst>
                                    </p:anim>
                                    <p:set>
                                      <p:cBhvr>
                                        <p:cTn id="72" dur="1" fill="hold">
                                          <p:stCondLst>
                                            <p:cond delay="2999"/>
                                          </p:stCondLst>
                                        </p:cTn>
                                        <p:tgtEl>
                                          <p:spTgt spid="10"/>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3000"/>
                                        <p:tgtEl>
                                          <p:spTgt spid="5"/>
                                        </p:tgtEl>
                                        <p:attrNameLst>
                                          <p:attrName>ppt_h</p:attrName>
                                        </p:attrNameLst>
                                      </p:cBhvr>
                                      <p:tavLst>
                                        <p:tav tm="0">
                                          <p:val>
                                            <p:strVal val="ppt_h"/>
                                          </p:val>
                                        </p:tav>
                                        <p:tav tm="100000">
                                          <p:val>
                                            <p:strVal val="ppt_h"/>
                                          </p:val>
                                        </p:tav>
                                      </p:tavLst>
                                    </p:anim>
                                    <p:anim calcmode="lin" valueType="num">
                                      <p:cBhvr>
                                        <p:cTn id="7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3000"/>
                                        <p:tgtEl>
                                          <p:spTgt spid="6"/>
                                        </p:tgtEl>
                                        <p:attrNameLst>
                                          <p:attrName>ppt_h</p:attrName>
                                        </p:attrNameLst>
                                      </p:cBhvr>
                                      <p:tavLst>
                                        <p:tav tm="0">
                                          <p:val>
                                            <p:strVal val="ppt_h"/>
                                          </p:val>
                                        </p:tav>
                                        <p:tav tm="100000">
                                          <p:val>
                                            <p:strVal val="ppt_h"/>
                                          </p:val>
                                        </p:tav>
                                      </p:tavLst>
                                    </p:anim>
                                    <p:anim calcmode="lin" valueType="num">
                                      <p:cBhvr>
                                        <p:cTn id="7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7"/>
                                        </p:tgtEl>
                                        <p:attrNameLst>
                                          <p:attrName>ppt_h</p:attrName>
                                        </p:attrNameLst>
                                      </p:cBhvr>
                                      <p:tavLst>
                                        <p:tav tm="0">
                                          <p:val>
                                            <p:strVal val="ppt_h"/>
                                          </p:val>
                                        </p:tav>
                                        <p:tav tm="100000">
                                          <p:val>
                                            <p:strVal val="ppt_h"/>
                                          </p:val>
                                        </p:tav>
                                      </p:tavLst>
                                    </p:anim>
                                    <p:anim calcmode="lin" valueType="num">
                                      <p:cBhvr>
                                        <p:cTn id="8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7"/>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10"/>
                                        </p:tgtEl>
                                        <p:attrNameLst>
                                          <p:attrName>ppt_h</p:attrName>
                                        </p:attrNameLst>
                                      </p:cBhvr>
                                      <p:tavLst>
                                        <p:tav tm="0">
                                          <p:val>
                                            <p:strVal val="ppt_h"/>
                                          </p:val>
                                        </p:tav>
                                        <p:tav tm="100000">
                                          <p:val>
                                            <p:strVal val="ppt_h"/>
                                          </p:val>
                                        </p:tav>
                                      </p:tavLst>
                                    </p:anim>
                                    <p:anim calcmode="lin" valueType="num">
                                      <p:cBhvr>
                                        <p:cTn id="8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10"/>
                                        </p:tgtEl>
                                        <p:attrNameLst>
                                          <p:attrName>style.visibility</p:attrName>
                                        </p:attrNameLst>
                                      </p:cBhvr>
                                      <p:to>
                                        <p:strVal val="hidden"/>
                                      </p:to>
                                    </p:set>
                                  </p:childTnLst>
                                </p:cTn>
                              </p:par>
                              <p:par>
                                <p:cTn id="89" presetID="19" presetClass="exit" presetSubtype="10" fill="hold" grpId="2" nodeType="withEffect">
                                  <p:stCondLst>
                                    <p:cond delay="0"/>
                                  </p:stCondLst>
                                  <p:childTnLst>
                                    <p:anim calcmode="lin" valueType="num">
                                      <p:cBhvr>
                                        <p:cTn id="90" dur="3000"/>
                                        <p:tgtEl>
                                          <p:spTgt spid="8"/>
                                        </p:tgtEl>
                                        <p:attrNameLst>
                                          <p:attrName>ppt_h</p:attrName>
                                        </p:attrNameLst>
                                      </p:cBhvr>
                                      <p:tavLst>
                                        <p:tav tm="0">
                                          <p:val>
                                            <p:strVal val="ppt_h"/>
                                          </p:val>
                                        </p:tav>
                                        <p:tav tm="100000">
                                          <p:val>
                                            <p:strVal val="ppt_h"/>
                                          </p:val>
                                        </p:tav>
                                      </p:tavLst>
                                    </p:anim>
                                    <p:anim calcmode="lin" valueType="num">
                                      <p:cBhvr>
                                        <p:cTn id="9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8"/>
                                        </p:tgtEl>
                                        <p:attrNameLst>
                                          <p:attrName>style.visibility</p:attrName>
                                        </p:attrNameLst>
                                      </p:cBhvr>
                                      <p:to>
                                        <p:strVal val="hidden"/>
                                      </p:to>
                                    </p:set>
                                  </p:childTnLst>
                                </p:cTn>
                              </p:par>
                              <p:par>
                                <p:cTn id="93" presetID="19" presetClass="exit" presetSubtype="10" fill="hold" grpId="2" nodeType="withEffect">
                                  <p:stCondLst>
                                    <p:cond delay="0"/>
                                  </p:stCondLst>
                                  <p:childTnLst>
                                    <p:anim calcmode="lin" valueType="num">
                                      <p:cBhvr>
                                        <p:cTn id="94" dur="3000"/>
                                        <p:tgtEl>
                                          <p:spTgt spid="9"/>
                                        </p:tgtEl>
                                        <p:attrNameLst>
                                          <p:attrName>ppt_h</p:attrName>
                                        </p:attrNameLst>
                                      </p:cBhvr>
                                      <p:tavLst>
                                        <p:tav tm="0">
                                          <p:val>
                                            <p:strVal val="ppt_h"/>
                                          </p:val>
                                        </p:tav>
                                        <p:tav tm="100000">
                                          <p:val>
                                            <p:strVal val="ppt_h"/>
                                          </p:val>
                                        </p:tav>
                                      </p:tavLst>
                                    </p:anim>
                                    <p:anim calcmode="lin" valueType="num">
                                      <p:cBhvr>
                                        <p:cTn id="9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9"/>
                                        </p:tgtEl>
                                        <p:attrNameLst>
                                          <p:attrName>style.visibility</p:attrName>
                                        </p:attrNameLst>
                                      </p:cBhvr>
                                      <p:to>
                                        <p:strVal val="hidden"/>
                                      </p:to>
                                    </p:set>
                                  </p:childTnLst>
                                </p:cTn>
                              </p:par>
                              <p:par>
                                <p:cTn id="97" presetID="19" presetClass="exit" presetSubtype="10" fill="hold" grpId="2" nodeType="withEffect">
                                  <p:stCondLst>
                                    <p:cond delay="0"/>
                                  </p:stCondLst>
                                  <p:childTnLst>
                                    <p:anim calcmode="lin" valueType="num">
                                      <p:cBhvr>
                                        <p:cTn id="98" dur="3000"/>
                                        <p:tgtEl>
                                          <p:spTgt spid="11"/>
                                        </p:tgtEl>
                                        <p:attrNameLst>
                                          <p:attrName>ppt_h</p:attrName>
                                        </p:attrNameLst>
                                      </p:cBhvr>
                                      <p:tavLst>
                                        <p:tav tm="0">
                                          <p:val>
                                            <p:strVal val="ppt_h"/>
                                          </p:val>
                                        </p:tav>
                                        <p:tav tm="100000">
                                          <p:val>
                                            <p:strVal val="ppt_h"/>
                                          </p:val>
                                        </p:tav>
                                      </p:tavLst>
                                    </p:anim>
                                    <p:anim calcmode="lin" valueType="num">
                                      <p:cBhvr>
                                        <p:cTn id="9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11"/>
                                        </p:tgtEl>
                                        <p:attrNameLst>
                                          <p:attrName>style.visibility</p:attrName>
                                        </p:attrNameLst>
                                      </p:cBhvr>
                                      <p:to>
                                        <p:strVal val="hidden"/>
                                      </p:to>
                                    </p:set>
                                  </p:childTnLst>
                                </p:cTn>
                              </p:par>
                              <p:par>
                                <p:cTn id="101" presetID="19" presetClass="exit" presetSubtype="10" fill="hold" grpId="2" nodeType="withEffect">
                                  <p:stCondLst>
                                    <p:cond delay="0"/>
                                  </p:stCondLst>
                                  <p:childTnLst>
                                    <p:anim calcmode="lin" valueType="num">
                                      <p:cBhvr>
                                        <p:cTn id="102" dur="3000"/>
                                        <p:tgtEl>
                                          <p:spTgt spid="12"/>
                                        </p:tgtEl>
                                        <p:attrNameLst>
                                          <p:attrName>ppt_h</p:attrName>
                                        </p:attrNameLst>
                                      </p:cBhvr>
                                      <p:tavLst>
                                        <p:tav tm="0">
                                          <p:val>
                                            <p:strVal val="ppt_h"/>
                                          </p:val>
                                        </p:tav>
                                        <p:tav tm="100000">
                                          <p:val>
                                            <p:strVal val="ppt_h"/>
                                          </p:val>
                                        </p:tav>
                                      </p:tavLst>
                                    </p:anim>
                                    <p:anim calcmode="lin" valueType="num">
                                      <p:cBhvr>
                                        <p:cTn id="10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chemeClr val="tx2">
                  <a:lumMod val="25000"/>
                  <a:shade val="67500"/>
                  <a:satMod val="115000"/>
                </a:schemeClr>
              </a:gs>
              <a:gs pos="100000">
                <a:schemeClr val="tx2">
                  <a:lumMod val="25000"/>
                  <a:shade val="100000"/>
                  <a:satMod val="115000"/>
                </a:schemeClr>
              </a:gs>
            </a:gsLst>
            <a:lin ang="16200000" scaled="1"/>
            <a:tileRect/>
          </a:gradFill>
        </p:spPr>
        <p:txBody>
          <a:bodyPr/>
          <a:lstStyle/>
          <a:p>
            <a:endParaRPr lang="es-ES" dirty="0"/>
          </a:p>
        </p:txBody>
      </p:sp>
      <p:pic>
        <p:nvPicPr>
          <p:cNvPr id="4" name="3 Imagen" descr="colibri__wallpaper_1024x768.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2786050" y="1494580"/>
            <a:ext cx="3714775" cy="3934684"/>
          </a:xfrm>
          <a:prstGeom prst="diamond">
            <a:avLst/>
          </a:prstGeom>
          <a:blipFill dpi="0" rotWithShape="1">
            <a:blip r:embed="rId3"/>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8679224">
            <a:off x="1850175" y="940812"/>
            <a:ext cx="2394748" cy="1825110"/>
          </a:xfrm>
          <a:prstGeom prst="triangle">
            <a:avLst>
              <a:gd name="adj" fmla="val 45812"/>
            </a:avLst>
          </a:prstGeom>
          <a:blipFill>
            <a:blip r:embed="rId3"/>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2863384">
            <a:off x="4998195" y="938846"/>
            <a:ext cx="2394748" cy="1825110"/>
          </a:xfrm>
          <a:prstGeom prst="triangle">
            <a:avLst>
              <a:gd name="adj" fmla="val 45812"/>
            </a:avLst>
          </a:prstGeom>
          <a:blipFill>
            <a:blip r:embed="rId3"/>
            <a:stretch>
              <a:fillRect/>
            </a:stretch>
          </a:blipFill>
          <a:ln>
            <a:noFill/>
          </a:ln>
          <a:effectLst/>
          <a:scene3d>
            <a:camera prst="orthographicFront">
              <a:rot lat="1200000" lon="0"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3603833">
            <a:off x="1736246" y="4032969"/>
            <a:ext cx="2403981" cy="1883235"/>
          </a:xfrm>
          <a:prstGeom prst="triangle">
            <a:avLst>
              <a:gd name="adj" fmla="val 45812"/>
            </a:avLst>
          </a:prstGeom>
          <a:blipFill>
            <a:blip r:embed="rId3"/>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7995235">
            <a:off x="4931180" y="4085273"/>
            <a:ext cx="2394748" cy="1825110"/>
          </a:xfrm>
          <a:prstGeom prst="triangle">
            <a:avLst>
              <a:gd name="adj" fmla="val 45812"/>
            </a:avLst>
          </a:prstGeom>
          <a:blipFill>
            <a:blip r:embed="rId3"/>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2863384">
            <a:off x="5569699" y="510219"/>
            <a:ext cx="2394748" cy="1825110"/>
          </a:xfrm>
          <a:prstGeom prst="triangle">
            <a:avLst>
              <a:gd name="adj" fmla="val 45812"/>
            </a:avLst>
          </a:prstGeom>
          <a:blipFill>
            <a:blip r:embed="rId3"/>
            <a:stretch>
              <a:fillRect/>
            </a:stretch>
          </a:blipFill>
          <a:ln>
            <a:noFill/>
          </a:ln>
          <a:effectLst/>
          <a:scene3d>
            <a:camera prst="orthographicFront">
              <a:rot lat="1200000" lon="0"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8679224">
            <a:off x="1350109" y="583621"/>
            <a:ext cx="2394748" cy="1825110"/>
          </a:xfrm>
          <a:prstGeom prst="triangle">
            <a:avLst>
              <a:gd name="adj" fmla="val 45812"/>
            </a:avLst>
          </a:prstGeom>
          <a:blipFill>
            <a:blip r:embed="rId3"/>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8679224">
            <a:off x="778606" y="226456"/>
            <a:ext cx="2394748" cy="1825110"/>
          </a:xfrm>
          <a:prstGeom prst="triangle">
            <a:avLst>
              <a:gd name="adj" fmla="val 45812"/>
            </a:avLst>
          </a:prstGeom>
          <a:blipFill>
            <a:blip r:embed="rId3"/>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3603833">
            <a:off x="1379057" y="4288169"/>
            <a:ext cx="2403981" cy="1883235"/>
          </a:xfrm>
          <a:prstGeom prst="triangle">
            <a:avLst>
              <a:gd name="adj" fmla="val 45812"/>
            </a:avLst>
          </a:prstGeom>
          <a:blipFill>
            <a:blip r:embed="rId3"/>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3603833">
            <a:off x="878991" y="4716796"/>
            <a:ext cx="2403981" cy="1883235"/>
          </a:xfrm>
          <a:prstGeom prst="triangle">
            <a:avLst>
              <a:gd name="adj" fmla="val 45812"/>
            </a:avLst>
          </a:prstGeom>
          <a:blipFill>
            <a:blip r:embed="rId3"/>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7995235">
            <a:off x="5359808" y="4436868"/>
            <a:ext cx="2394748" cy="1825110"/>
          </a:xfrm>
          <a:prstGeom prst="triangle">
            <a:avLst>
              <a:gd name="adj" fmla="val 45812"/>
            </a:avLst>
          </a:prstGeom>
          <a:blipFill>
            <a:blip r:embed="rId3"/>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7995235">
            <a:off x="5931312" y="4865496"/>
            <a:ext cx="2394748" cy="1825110"/>
          </a:xfrm>
          <a:prstGeom prst="triangle">
            <a:avLst>
              <a:gd name="adj" fmla="val 45812"/>
            </a:avLst>
          </a:prstGeom>
          <a:blipFill>
            <a:blip r:embed="rId3"/>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3143240" y="2000240"/>
            <a:ext cx="3009921" cy="2932888"/>
          </a:xfrm>
          <a:prstGeom prst="diamond">
            <a:avLst/>
          </a:prstGeom>
          <a:blipFill dpi="0" rotWithShape="1">
            <a:blip r:embed="rId3"/>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3357554" y="2285992"/>
            <a:ext cx="2571768" cy="2357454"/>
          </a:xfrm>
          <a:prstGeom prst="diamond">
            <a:avLst/>
          </a:prstGeom>
          <a:blipFill dpi="0" rotWithShape="1">
            <a:blip r:embed="rId3"/>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fmla="#ppt_w*sin(2.5*pi*$)">
                                          <p:val>
                                            <p:fltVal val="0"/>
                                          </p:val>
                                        </p:tav>
                                        <p:tav tm="100000">
                                          <p:val>
                                            <p:fltVal val="1"/>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3000" fill="hold"/>
                                        <p:tgtEl>
                                          <p:spTgt spid="11"/>
                                        </p:tgtEl>
                                        <p:attrNameLst>
                                          <p:attrName>ppt_w</p:attrName>
                                        </p:attrNameLst>
                                      </p:cBhvr>
                                      <p:tavLst>
                                        <p:tav tm="0" fmla="#ppt_w*sin(2.5*pi*$)">
                                          <p:val>
                                            <p:fltVal val="0"/>
                                          </p:val>
                                        </p:tav>
                                        <p:tav tm="100000">
                                          <p:val>
                                            <p:fltVal val="1"/>
                                          </p:val>
                                        </p:tav>
                                      </p:tavLst>
                                    </p:anim>
                                    <p:anim calcmode="lin" valueType="num">
                                      <p:cBhvr>
                                        <p:cTn id="15" dur="3000" fill="hold"/>
                                        <p:tgtEl>
                                          <p:spTgt spid="11"/>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3000" fill="hold"/>
                                        <p:tgtEl>
                                          <p:spTgt spid="12"/>
                                        </p:tgtEl>
                                        <p:attrNameLst>
                                          <p:attrName>ppt_w</p:attrName>
                                        </p:attrNameLst>
                                      </p:cBhvr>
                                      <p:tavLst>
                                        <p:tav tm="0" fmla="#ppt_w*sin(2.5*pi*$)">
                                          <p:val>
                                            <p:fltVal val="0"/>
                                          </p:val>
                                        </p:tav>
                                        <p:tav tm="100000">
                                          <p:val>
                                            <p:fltVal val="1"/>
                                          </p:val>
                                        </p:tav>
                                      </p:tavLst>
                                    </p:anim>
                                    <p:anim calcmode="lin" valueType="num">
                                      <p:cBhvr>
                                        <p:cTn id="19" dur="3000" fill="hold"/>
                                        <p:tgtEl>
                                          <p:spTgt spid="12"/>
                                        </p:tgtEl>
                                        <p:attrNameLst>
                                          <p:attrName>ppt_h</p:attrName>
                                        </p:attrNameLst>
                                      </p:cBhvr>
                                      <p:tavLst>
                                        <p:tav tm="0">
                                          <p:val>
                                            <p:strVal val="#ppt_h"/>
                                          </p:val>
                                        </p:tav>
                                        <p:tav tm="100000">
                                          <p:val>
                                            <p:strVal val="#ppt_h"/>
                                          </p:val>
                                        </p:tav>
                                      </p:tavLst>
                                    </p:anim>
                                  </p:childTnLst>
                                </p:cTn>
                              </p:par>
                              <p:par>
                                <p:cTn id="20" presetID="2" presetClass="entr" presetSubtype="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1"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1"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fmla="#ppt_w*sin(2.5*pi*$)">
                                          <p:val>
                                            <p:fltVal val="0"/>
                                          </p:val>
                                        </p:tav>
                                        <p:tav tm="100000">
                                          <p:val>
                                            <p:fltVal val="1"/>
                                          </p:val>
                                        </p:tav>
                                      </p:tavLst>
                                    </p:anim>
                                    <p:anim calcmode="lin" valueType="num">
                                      <p:cBhvr>
                                        <p:cTn id="39" dur="3000" fill="hold"/>
                                        <p:tgtEl>
                                          <p:spTgt spid="10"/>
                                        </p:tgtEl>
                                        <p:attrNameLst>
                                          <p:attrName>ppt_h</p:attrName>
                                        </p:attrNameLst>
                                      </p:cBhvr>
                                      <p:tavLst>
                                        <p:tav tm="0">
                                          <p:val>
                                            <p:strVal val="#ppt_h"/>
                                          </p:val>
                                        </p:tav>
                                        <p:tav tm="100000">
                                          <p:val>
                                            <p:strVal val="#ppt_h"/>
                                          </p:val>
                                        </p:tav>
                                      </p:tavLst>
                                    </p:anim>
                                  </p:childTnLst>
                                </p:cTn>
                              </p:par>
                              <p:par>
                                <p:cTn id="40" presetID="2" presetClass="entr" presetSubtype="12"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19" presetClass="entr" presetSubtype="10"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3000" fill="hold"/>
                                        <p:tgtEl>
                                          <p:spTgt spid="15"/>
                                        </p:tgtEl>
                                        <p:attrNameLst>
                                          <p:attrName>ppt_w</p:attrName>
                                        </p:attrNameLst>
                                      </p:cBhvr>
                                      <p:tavLst>
                                        <p:tav tm="0" fmla="#ppt_w*sin(2.5*pi*$)">
                                          <p:val>
                                            <p:fltVal val="0"/>
                                          </p:val>
                                        </p:tav>
                                        <p:tav tm="100000">
                                          <p:val>
                                            <p:fltVal val="1"/>
                                          </p:val>
                                        </p:tav>
                                      </p:tavLst>
                                    </p:anim>
                                    <p:anim calcmode="lin" valueType="num">
                                      <p:cBhvr>
                                        <p:cTn id="55" dur="3000" fill="hold"/>
                                        <p:tgtEl>
                                          <p:spTgt spid="15"/>
                                        </p:tgtEl>
                                        <p:attrNameLst>
                                          <p:attrName>ppt_h</p:attrName>
                                        </p:attrNameLst>
                                      </p:cBhvr>
                                      <p:tavLst>
                                        <p:tav tm="0">
                                          <p:val>
                                            <p:strVal val="#ppt_h"/>
                                          </p:val>
                                        </p:tav>
                                        <p:tav tm="100000">
                                          <p:val>
                                            <p:strVal val="#ppt_h"/>
                                          </p:val>
                                        </p:tav>
                                      </p:tavLst>
                                    </p:anim>
                                  </p:childTnLst>
                                </p:cTn>
                              </p:par>
                              <p:par>
                                <p:cTn id="56" presetID="19" presetClass="entr" presetSubtype="10"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p:cTn id="58" dur="3000" fill="hold"/>
                                        <p:tgtEl>
                                          <p:spTgt spid="16"/>
                                        </p:tgtEl>
                                        <p:attrNameLst>
                                          <p:attrName>ppt_w</p:attrName>
                                        </p:attrNameLst>
                                      </p:cBhvr>
                                      <p:tavLst>
                                        <p:tav tm="0" fmla="#ppt_w*sin(2.5*pi*$)">
                                          <p:val>
                                            <p:fltVal val="0"/>
                                          </p:val>
                                        </p:tav>
                                        <p:tav tm="100000">
                                          <p:val>
                                            <p:fltVal val="1"/>
                                          </p:val>
                                        </p:tav>
                                      </p:tavLst>
                                    </p:anim>
                                    <p:anim calcmode="lin" valueType="num">
                                      <p:cBhvr>
                                        <p:cTn id="59" dur="3000" fill="hold"/>
                                        <p:tgtEl>
                                          <p:spTgt spid="16"/>
                                        </p:tgtEl>
                                        <p:attrNameLst>
                                          <p:attrName>ppt_h</p:attrName>
                                        </p:attrNameLst>
                                      </p:cBhvr>
                                      <p:tavLst>
                                        <p:tav tm="0">
                                          <p:val>
                                            <p:strVal val="#ppt_h"/>
                                          </p:val>
                                        </p:tav>
                                        <p:tav tm="100000">
                                          <p:val>
                                            <p:strVal val="#ppt_h"/>
                                          </p:val>
                                        </p:tav>
                                      </p:tavLst>
                                    </p:anim>
                                  </p:childTnLst>
                                </p:cTn>
                              </p:par>
                              <p:par>
                                <p:cTn id="60" presetID="2" presetClass="entr" presetSubtype="9"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0-#ppt_w/2"/>
                                          </p:val>
                                        </p:tav>
                                        <p:tav tm="100000">
                                          <p:val>
                                            <p:strVal val="#ppt_x"/>
                                          </p:val>
                                        </p:tav>
                                      </p:tavLst>
                                    </p:anim>
                                    <p:anim calcmode="lin" valueType="num">
                                      <p:cBhvr additive="base">
                                        <p:cTn id="63" dur="3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0-#ppt_w/2"/>
                                          </p:val>
                                        </p:tav>
                                        <p:tav tm="100000">
                                          <p:val>
                                            <p:strVal val="#ppt_x"/>
                                          </p:val>
                                        </p:tav>
                                      </p:tavLst>
                                    </p:anim>
                                    <p:anim calcmode="lin" valueType="num">
                                      <p:cBhvr additive="base">
                                        <p:cTn id="71" dur="3000" fill="hold"/>
                                        <p:tgtEl>
                                          <p:spTgt spid="16"/>
                                        </p:tgtEl>
                                        <p:attrNameLst>
                                          <p:attrName>ppt_y</p:attrName>
                                        </p:attrNameLst>
                                      </p:cBhvr>
                                      <p:tavLst>
                                        <p:tav tm="0">
                                          <p:val>
                                            <p:strVal val="0-#ppt_h/2"/>
                                          </p:val>
                                        </p:tav>
                                        <p:tav tm="100000">
                                          <p:val>
                                            <p:strVal val="#ppt_y"/>
                                          </p:val>
                                        </p:tav>
                                      </p:tavLst>
                                    </p:anim>
                                  </p:childTnLst>
                                </p:cTn>
                              </p:par>
                              <p:par>
                                <p:cTn id="72" presetID="19" presetClass="entr" presetSubtype="10" fill="hold" grpId="0"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ppt_w</p:attrName>
                                        </p:attrNameLst>
                                      </p:cBhvr>
                                      <p:tavLst>
                                        <p:tav tm="0" fmla="#ppt_w*sin(2.5*pi*$)">
                                          <p:val>
                                            <p:fltVal val="0"/>
                                          </p:val>
                                        </p:tav>
                                        <p:tav tm="100000">
                                          <p:val>
                                            <p:fltVal val="1"/>
                                          </p:val>
                                        </p:tav>
                                      </p:tavLst>
                                    </p:anim>
                                    <p:anim calcmode="lin" valueType="num">
                                      <p:cBhvr>
                                        <p:cTn id="83" dur="3000" fill="hold"/>
                                        <p:tgtEl>
                                          <p:spTgt spid="14"/>
                                        </p:tgtEl>
                                        <p:attrNameLst>
                                          <p:attrName>ppt_h</p:attrName>
                                        </p:attrNameLst>
                                      </p:cBhvr>
                                      <p:tavLst>
                                        <p:tav tm="0">
                                          <p:val>
                                            <p:strVal val="#ppt_h"/>
                                          </p:val>
                                        </p:tav>
                                        <p:tav tm="100000">
                                          <p:val>
                                            <p:strVal val="#ppt_h"/>
                                          </p:val>
                                        </p:tav>
                                      </p:tavLst>
                                    </p:anim>
                                  </p:childTnLst>
                                </p:cTn>
                              </p:par>
                              <p:par>
                                <p:cTn id="84" presetID="2" presetClass="entr" presetSubtype="3"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1+#ppt_w/2"/>
                                          </p:val>
                                        </p:tav>
                                        <p:tav tm="100000">
                                          <p:val>
                                            <p:strVal val="#ppt_x"/>
                                          </p:val>
                                        </p:tav>
                                      </p:tavLst>
                                    </p:anim>
                                    <p:anim calcmode="lin" valueType="num">
                                      <p:cBhvr additive="base">
                                        <p:cTn id="87" dur="3000" fill="hold"/>
                                        <p:tgtEl>
                                          <p:spTgt spid="8"/>
                                        </p:tgtEl>
                                        <p:attrNameLst>
                                          <p:attrName>ppt_y</p:attrName>
                                        </p:attrNameLst>
                                      </p:cBhvr>
                                      <p:tavLst>
                                        <p:tav tm="0">
                                          <p:val>
                                            <p:strVal val="0-#ppt_h/2"/>
                                          </p:val>
                                        </p:tav>
                                        <p:tav tm="100000">
                                          <p:val>
                                            <p:strVal val="#ppt_y"/>
                                          </p:val>
                                        </p:tav>
                                      </p:tavLst>
                                    </p:anim>
                                  </p:childTnLst>
                                </p:cTn>
                              </p:par>
                              <p:par>
                                <p:cTn id="88" presetID="2" presetClass="entr" presetSubtype="3"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1+#ppt_w/2"/>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3"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1+#ppt_w/2"/>
                                          </p:val>
                                        </p:tav>
                                        <p:tav tm="100000">
                                          <p:val>
                                            <p:strVal val="#ppt_x"/>
                                          </p:val>
                                        </p:tav>
                                      </p:tavLst>
                                    </p:anim>
                                    <p:anim calcmode="lin" valueType="num">
                                      <p:cBhvr additive="base">
                                        <p:cTn id="95" dur="3000" fill="hold"/>
                                        <p:tgtEl>
                                          <p:spTgt spid="14"/>
                                        </p:tgtEl>
                                        <p:attrNameLst>
                                          <p:attrName>ppt_y</p:attrName>
                                        </p:attrNameLst>
                                      </p:cBhvr>
                                      <p:tavLst>
                                        <p:tav tm="0">
                                          <p:val>
                                            <p:strVal val="0-#ppt_h/2"/>
                                          </p:val>
                                        </p:tav>
                                        <p:tav tm="100000">
                                          <p:val>
                                            <p:strVal val="#ppt_y"/>
                                          </p:val>
                                        </p:tav>
                                      </p:tavLst>
                                    </p:anim>
                                  </p:childTnLst>
                                </p:cTn>
                              </p:par>
                              <p:par>
                                <p:cTn id="96" presetID="23" presetClass="entr" presetSubtype="16" fill="hold" grpId="0"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p:cTn id="98" dur="3000" fill="hold"/>
                                        <p:tgtEl>
                                          <p:spTgt spid="5"/>
                                        </p:tgtEl>
                                        <p:attrNameLst>
                                          <p:attrName>ppt_w</p:attrName>
                                        </p:attrNameLst>
                                      </p:cBhvr>
                                      <p:tavLst>
                                        <p:tav tm="0">
                                          <p:val>
                                            <p:fltVal val="0"/>
                                          </p:val>
                                        </p:tav>
                                        <p:tav tm="100000">
                                          <p:val>
                                            <p:strVal val="#ppt_w"/>
                                          </p:val>
                                        </p:tav>
                                      </p:tavLst>
                                    </p:anim>
                                    <p:anim calcmode="lin" valueType="num">
                                      <p:cBhvr>
                                        <p:cTn id="99" dur="3000" fill="hold"/>
                                        <p:tgtEl>
                                          <p:spTgt spid="5"/>
                                        </p:tgtEl>
                                        <p:attrNameLst>
                                          <p:attrName>ppt_h</p:attrName>
                                        </p:attrNameLst>
                                      </p:cBhvr>
                                      <p:tavLst>
                                        <p:tav tm="0">
                                          <p:val>
                                            <p:fltVal val="0"/>
                                          </p:val>
                                        </p:tav>
                                        <p:tav tm="100000">
                                          <p:val>
                                            <p:strVal val="#ppt_h"/>
                                          </p:val>
                                        </p:tav>
                                      </p:tavLst>
                                    </p:anim>
                                  </p:childTnLst>
                                </p:cTn>
                              </p:par>
                              <p:par>
                                <p:cTn id="100" presetID="23" presetClass="entr" presetSubtype="16"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p:cTn id="102" dur="3000" fill="hold"/>
                                        <p:tgtEl>
                                          <p:spTgt spid="17"/>
                                        </p:tgtEl>
                                        <p:attrNameLst>
                                          <p:attrName>ppt_w</p:attrName>
                                        </p:attrNameLst>
                                      </p:cBhvr>
                                      <p:tavLst>
                                        <p:tav tm="0">
                                          <p:val>
                                            <p:fltVal val="0"/>
                                          </p:val>
                                        </p:tav>
                                        <p:tav tm="100000">
                                          <p:val>
                                            <p:strVal val="#ppt_w"/>
                                          </p:val>
                                        </p:tav>
                                      </p:tavLst>
                                    </p:anim>
                                    <p:anim calcmode="lin" valueType="num">
                                      <p:cBhvr>
                                        <p:cTn id="103" dur="3000" fill="hold"/>
                                        <p:tgtEl>
                                          <p:spTgt spid="17"/>
                                        </p:tgtEl>
                                        <p:attrNameLst>
                                          <p:attrName>ppt_h</p:attrName>
                                        </p:attrNameLst>
                                      </p:cBhvr>
                                      <p:tavLst>
                                        <p:tav tm="0">
                                          <p:val>
                                            <p:fltVal val="0"/>
                                          </p:val>
                                        </p:tav>
                                        <p:tav tm="100000">
                                          <p:val>
                                            <p:strVal val="#ppt_h"/>
                                          </p:val>
                                        </p:tav>
                                      </p:tavLst>
                                    </p:anim>
                                  </p:childTnLst>
                                </p:cTn>
                              </p:par>
                              <p:par>
                                <p:cTn id="104" presetID="23" presetClass="entr" presetSubtype="1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p:cTn id="106" dur="3000" fill="hold"/>
                                        <p:tgtEl>
                                          <p:spTgt spid="18"/>
                                        </p:tgtEl>
                                        <p:attrNameLst>
                                          <p:attrName>ppt_w</p:attrName>
                                        </p:attrNameLst>
                                      </p:cBhvr>
                                      <p:tavLst>
                                        <p:tav tm="0">
                                          <p:val>
                                            <p:fltVal val="0"/>
                                          </p:val>
                                        </p:tav>
                                        <p:tav tm="100000">
                                          <p:val>
                                            <p:strVal val="#ppt_w"/>
                                          </p:val>
                                        </p:tav>
                                      </p:tavLst>
                                    </p:anim>
                                    <p:anim calcmode="lin" valueType="num">
                                      <p:cBhvr>
                                        <p:cTn id="107" dur="3000" fill="hold"/>
                                        <p:tgtEl>
                                          <p:spTgt spid="18"/>
                                        </p:tgtEl>
                                        <p:attrNameLst>
                                          <p:attrName>ppt_h</p:attrName>
                                        </p:attrNameLst>
                                      </p:cBhvr>
                                      <p:tavLst>
                                        <p:tav tm="0">
                                          <p:val>
                                            <p:fltVal val="0"/>
                                          </p:val>
                                        </p:tav>
                                        <p:tav tm="100000">
                                          <p:val>
                                            <p:strVal val="#ppt_h"/>
                                          </p:val>
                                        </p:tav>
                                      </p:tavLst>
                                    </p:anim>
                                  </p:childTnLst>
                                </p:cTn>
                              </p:par>
                            </p:childTnLst>
                          </p:cTn>
                        </p:par>
                        <p:par>
                          <p:cTn id="108" fill="hold">
                            <p:stCondLst>
                              <p:cond delay="3000"/>
                            </p:stCondLst>
                            <p:childTnLst>
                              <p:par>
                                <p:cTn id="109" presetID="2" presetClass="exit" presetSubtype="3" fill="hold" grpId="2" nodeType="after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0-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0-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0-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0-ppt_w/2"/>
                                          </p:val>
                                        </p:tav>
                                      </p:tavLst>
                                    </p:anim>
                                    <p:anim calcmode="lin" valueType="num">
                                      <p:cBhvr additive="base">
                                        <p:cTn id="127" dur="3000"/>
                                        <p:tgtEl>
                                          <p:spTgt spid="12"/>
                                        </p:tgtEl>
                                        <p:attrNameLst>
                                          <p:attrName>ppt_y</p:attrName>
                                        </p:attrNameLst>
                                      </p:cBhvr>
                                      <p:tavLst>
                                        <p:tav tm="0">
                                          <p:val>
                                            <p:strVal val="ppt_y"/>
                                          </p:val>
                                        </p:tav>
                                        <p:tav tm="100000">
                                          <p:val>
                                            <p:strVal val="0-ppt_h/2"/>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1+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1+ppt_w/2"/>
                                          </p:val>
                                        </p:tav>
                                      </p:tavLst>
                                    </p:anim>
                                    <p:anim calcmode="lin" valueType="num">
                                      <p:cBhvr additive="base">
                                        <p:cTn id="143" dur="3000"/>
                                        <p:tgtEl>
                                          <p:spTgt spid="9"/>
                                        </p:tgtEl>
                                        <p:attrNameLst>
                                          <p:attrName>ppt_y</p:attrName>
                                        </p:attrNameLst>
                                      </p:cBhvr>
                                      <p:tavLst>
                                        <p:tav tm="0">
                                          <p:val>
                                            <p:strVal val="ppt_y"/>
                                          </p:val>
                                        </p:tav>
                                        <p:tav tm="100000">
                                          <p:val>
                                            <p:strVal val="1+ppt_h/2"/>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1+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1+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1" presetClass="exit" presetSubtype="8" fill="hold" grpId="1" nodeType="withEffect">
                                  <p:stCondLst>
                                    <p:cond delay="0"/>
                                  </p:stCondLst>
                                  <p:childTnLst>
                                    <p:animEffect transition="out" filter="wheel(8)">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19" presetClass="exit" presetSubtype="5" fill="hold" grpId="1" nodeType="withEffect">
                                  <p:stCondLst>
                                    <p:cond delay="0"/>
                                  </p:stCondLst>
                                  <p:childTnLst>
                                    <p:anim calcmode="lin" valueType="num">
                                      <p:cBhvr>
                                        <p:cTn id="157" dur="3000"/>
                                        <p:tgtEl>
                                          <p:spTgt spid="17"/>
                                        </p:tgtEl>
                                        <p:attrNameLst>
                                          <p:attrName>ppt_w</p:attrName>
                                        </p:attrNameLst>
                                      </p:cBhvr>
                                      <p:tavLst>
                                        <p:tav tm="0">
                                          <p:val>
                                            <p:strVal val="ppt_w"/>
                                          </p:val>
                                        </p:tav>
                                        <p:tav tm="100000">
                                          <p:val>
                                            <p:strVal val="ppt_w"/>
                                          </p:val>
                                        </p:tav>
                                      </p:tavLst>
                                    </p:anim>
                                    <p:anim calcmode="lin" valueType="num">
                                      <p:cBhvr>
                                        <p:cTn id="158"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2999"/>
                                          </p:stCondLst>
                                        </p:cTn>
                                        <p:tgtEl>
                                          <p:spTgt spid="17"/>
                                        </p:tgtEl>
                                        <p:attrNameLst>
                                          <p:attrName>style.visibility</p:attrName>
                                        </p:attrNameLst>
                                      </p:cBhvr>
                                      <p:to>
                                        <p:strVal val="hidden"/>
                                      </p:to>
                                    </p:set>
                                  </p:childTnLst>
                                </p:cTn>
                              </p:par>
                              <p:par>
                                <p:cTn id="160" presetID="19" presetClass="exit" presetSubtype="10" fill="hold" grpId="1" nodeType="withEffect">
                                  <p:stCondLst>
                                    <p:cond delay="0"/>
                                  </p:stCondLst>
                                  <p:childTnLst>
                                    <p:anim calcmode="lin" valueType="num">
                                      <p:cBhvr>
                                        <p:cTn id="161" dur="3000"/>
                                        <p:tgtEl>
                                          <p:spTgt spid="18"/>
                                        </p:tgtEl>
                                        <p:attrNameLst>
                                          <p:attrName>ppt_h</p:attrName>
                                        </p:attrNameLst>
                                      </p:cBhvr>
                                      <p:tavLst>
                                        <p:tav tm="0">
                                          <p:val>
                                            <p:strVal val="ppt_h"/>
                                          </p:val>
                                        </p:tav>
                                        <p:tav tm="100000">
                                          <p:val>
                                            <p:strVal val="ppt_h"/>
                                          </p:val>
                                        </p:tav>
                                      </p:tavLst>
                                    </p:anim>
                                    <p:anim calcmode="lin" valueType="num">
                                      <p:cBhvr>
                                        <p:cTn id="16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8"/>
                                        </p:tgtEl>
                                        <p:attrNameLst>
                                          <p:attrName>style.visibility</p:attrName>
                                        </p:attrNameLst>
                                      </p:cBhvr>
                                      <p:to>
                                        <p:strVal val="hidden"/>
                                      </p:to>
                                    </p:set>
                                  </p:childTnLst>
                                </p:cTn>
                              </p:par>
                              <p:par>
                                <p:cTn id="164" presetID="23" presetClass="entr" presetSubtype="528" fill="hold" nodeType="withEffect">
                                  <p:stCondLst>
                                    <p:cond delay="0"/>
                                  </p:stCondLst>
                                  <p:childTnLst>
                                    <p:set>
                                      <p:cBhvr>
                                        <p:cTn id="165" dur="1" fill="hold">
                                          <p:stCondLst>
                                            <p:cond delay="0"/>
                                          </p:stCondLst>
                                        </p:cTn>
                                        <p:tgtEl>
                                          <p:spTgt spid="4"/>
                                        </p:tgtEl>
                                        <p:attrNameLst>
                                          <p:attrName>style.visibility</p:attrName>
                                        </p:attrNameLst>
                                      </p:cBhvr>
                                      <p:to>
                                        <p:strVal val="visible"/>
                                      </p:to>
                                    </p:set>
                                    <p:anim calcmode="lin" valueType="num">
                                      <p:cBhvr>
                                        <p:cTn id="166" dur="3000" fill="hold"/>
                                        <p:tgtEl>
                                          <p:spTgt spid="4"/>
                                        </p:tgtEl>
                                        <p:attrNameLst>
                                          <p:attrName>ppt_w</p:attrName>
                                        </p:attrNameLst>
                                      </p:cBhvr>
                                      <p:tavLst>
                                        <p:tav tm="0">
                                          <p:val>
                                            <p:fltVal val="0"/>
                                          </p:val>
                                        </p:tav>
                                        <p:tav tm="100000">
                                          <p:val>
                                            <p:strVal val="#ppt_w"/>
                                          </p:val>
                                        </p:tav>
                                      </p:tavLst>
                                    </p:anim>
                                    <p:anim calcmode="lin" valueType="num">
                                      <p:cBhvr>
                                        <p:cTn id="167" dur="3000" fill="hold"/>
                                        <p:tgtEl>
                                          <p:spTgt spid="4"/>
                                        </p:tgtEl>
                                        <p:attrNameLst>
                                          <p:attrName>ppt_h</p:attrName>
                                        </p:attrNameLst>
                                      </p:cBhvr>
                                      <p:tavLst>
                                        <p:tav tm="0">
                                          <p:val>
                                            <p:fltVal val="0"/>
                                          </p:val>
                                        </p:tav>
                                        <p:tav tm="100000">
                                          <p:val>
                                            <p:strVal val="#ppt_h"/>
                                          </p:val>
                                        </p:tav>
                                      </p:tavLst>
                                    </p:anim>
                                    <p:anim calcmode="lin" valueType="num">
                                      <p:cBhvr>
                                        <p:cTn id="168" dur="3000" fill="hold"/>
                                        <p:tgtEl>
                                          <p:spTgt spid="4"/>
                                        </p:tgtEl>
                                        <p:attrNameLst>
                                          <p:attrName>ppt_x</p:attrName>
                                        </p:attrNameLst>
                                      </p:cBhvr>
                                      <p:tavLst>
                                        <p:tav tm="0">
                                          <p:val>
                                            <p:fltVal val="0.5"/>
                                          </p:val>
                                        </p:tav>
                                        <p:tav tm="100000">
                                          <p:val>
                                            <p:strVal val="#ppt_x"/>
                                          </p:val>
                                        </p:tav>
                                      </p:tavLst>
                                    </p:anim>
                                    <p:anim calcmode="lin" valueType="num">
                                      <p:cBhvr>
                                        <p:cTn id="169" dur="3000" fill="hold"/>
                                        <p:tgtEl>
                                          <p:spTgt spid="4"/>
                                        </p:tgtEl>
                                        <p:attrNameLst>
                                          <p:attrName>ppt_y</p:attrName>
                                        </p:attrNameLst>
                                      </p:cBhvr>
                                      <p:tavLst>
                                        <p:tav tm="0">
                                          <p:val>
                                            <p:fltVal val="0.5"/>
                                          </p:val>
                                        </p:tav>
                                        <p:tav tm="100000">
                                          <p:val>
                                            <p:strVal val="#ppt_y"/>
                                          </p:val>
                                        </p:tav>
                                      </p:tavLst>
                                    </p:anim>
                                  </p:childTnLst>
                                </p:cTn>
                              </p:par>
                              <p:par>
                                <p:cTn id="170" presetID="4" presetClass="entr" presetSubtype="32" fill="hold" nodeType="withEffect">
                                  <p:stCondLst>
                                    <p:cond delay="0"/>
                                  </p:stCondLst>
                                  <p:childTnLst>
                                    <p:set>
                                      <p:cBhvr>
                                        <p:cTn id="171" dur="1" fill="hold">
                                          <p:stCondLst>
                                            <p:cond delay="0"/>
                                          </p:stCondLst>
                                        </p:cTn>
                                        <p:tgtEl>
                                          <p:spTgt spid="4"/>
                                        </p:tgtEl>
                                        <p:attrNameLst>
                                          <p:attrName>style.visibility</p:attrName>
                                        </p:attrNameLst>
                                      </p:cBhvr>
                                      <p:to>
                                        <p:strVal val="visible"/>
                                      </p:to>
                                    </p:set>
                                    <p:animEffect transition="in" filter="box(out)">
                                      <p:cBhvr>
                                        <p:cTn id="17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8" grpId="0" animBg="1"/>
      <p:bldP spid="18" grpId="1" animBg="1"/>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00"/>
              </a:gs>
              <a:gs pos="50000">
                <a:schemeClr val="accent3">
                  <a:lumMod val="50000"/>
                  <a:shade val="67500"/>
                  <a:satMod val="115000"/>
                </a:schemeClr>
              </a:gs>
              <a:gs pos="100000">
                <a:schemeClr val="accent3">
                  <a:lumMod val="50000"/>
                  <a:shade val="100000"/>
                  <a:satMod val="115000"/>
                </a:schemeClr>
              </a:gs>
            </a:gsLst>
            <a:lin ang="5400000" scaled="1"/>
            <a:tileRect/>
          </a:gradFill>
        </p:spPr>
        <p:txBody>
          <a:bodyPr/>
          <a:lstStyle/>
          <a:p>
            <a:endParaRPr lang="es-ES" dirty="0"/>
          </a:p>
        </p:txBody>
      </p:sp>
      <p:pic>
        <p:nvPicPr>
          <p:cNvPr id="4" name="3 Imagen" descr="Colibri-Wallpaper-HD.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285720" y="2428868"/>
            <a:ext cx="2000264" cy="1928826"/>
          </a:xfrm>
          <a:prstGeom prst="donut">
            <a:avLst/>
          </a:prstGeom>
          <a:blipFill>
            <a:blip r:embed="rId3"/>
            <a:stretch>
              <a:fillRect/>
            </a:stretch>
          </a:blipFill>
          <a:ln>
            <a:solidFill>
              <a:srgbClr val="FFC000"/>
            </a:solidFill>
          </a:ln>
          <a:effectLst/>
          <a:scene3d>
            <a:camera prst="orthographicFront">
              <a:rot lat="0" lon="20099993"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6929454" y="2500306"/>
            <a:ext cx="2000264" cy="1928826"/>
          </a:xfrm>
          <a:prstGeom prst="donut">
            <a:avLst/>
          </a:prstGeom>
          <a:blipFill>
            <a:blip r:embed="rId3"/>
            <a:stretch>
              <a:fillRect/>
            </a:stretch>
          </a:blipFill>
          <a:ln>
            <a:solidFill>
              <a:srgbClr val="FFC000"/>
            </a:solidFill>
          </a:ln>
          <a:effectLst/>
          <a:scene3d>
            <a:camera prst="orthographicFront">
              <a:rot lat="0" lon="1799974"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85984" y="2428868"/>
            <a:ext cx="2000264" cy="1928826"/>
          </a:xfrm>
          <a:prstGeom prst="donut">
            <a:avLst/>
          </a:prstGeom>
          <a:blipFill>
            <a:blip r:embed="rId3"/>
            <a:stretch>
              <a:fillRect/>
            </a:stretch>
          </a:blipFill>
          <a:ln>
            <a:solidFill>
              <a:srgbClr val="FFC000"/>
            </a:solidFill>
          </a:ln>
          <a:effectLst/>
          <a:scene3d>
            <a:camera prst="orthographicFront">
              <a:rot lat="0" lon="20099993"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857752" y="2500306"/>
            <a:ext cx="2000264" cy="1928826"/>
          </a:xfrm>
          <a:prstGeom prst="donut">
            <a:avLst/>
          </a:prstGeom>
          <a:blipFill>
            <a:blip r:embed="rId3"/>
            <a:stretch>
              <a:fillRect/>
            </a:stretch>
          </a:blipFill>
          <a:ln>
            <a:solidFill>
              <a:srgbClr val="FFC000"/>
            </a:solidFill>
          </a:ln>
          <a:effectLst/>
          <a:scene3d>
            <a:camera prst="orthographicFront">
              <a:rot lat="0" lon="1799974"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1"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21"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8)">
                                      <p:cBhvr>
                                        <p:cTn id="15" dur="3000"/>
                                        <p:tgtEl>
                                          <p:spTgt spid="5"/>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8" presetClass="emph" presetSubtype="0" fill="hold" grpId="1" nodeType="withEffect">
                                  <p:stCondLst>
                                    <p:cond delay="0"/>
                                  </p:stCondLst>
                                  <p:childTnLst>
                                    <p:animRot by="21600000">
                                      <p:cBhvr>
                                        <p:cTn id="19" dur="3000" fill="hold"/>
                                        <p:tgtEl>
                                          <p:spTgt spid="7"/>
                                        </p:tgtEl>
                                        <p:attrNameLst>
                                          <p:attrName>r</p:attrName>
                                        </p:attrNameLst>
                                      </p:cBhvr>
                                    </p:animRot>
                                  </p:childTnLst>
                                </p:cTn>
                              </p:par>
                              <p:par>
                                <p:cTn id="20" presetID="21"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8)">
                                      <p:cBhvr>
                                        <p:cTn id="22" dur="3000"/>
                                        <p:tgtEl>
                                          <p:spTgt spid="7"/>
                                        </p:tgtEl>
                                      </p:cBhvr>
                                    </p:animEffect>
                                  </p:childTnLst>
                                </p:cTn>
                              </p:par>
                              <p:par>
                                <p:cTn id="23" presetID="21"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heel(8)">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2" presetClass="entr" presetSubtype="2" fill="hold" grpId="2"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1+#ppt_w/2"/>
                                          </p:val>
                                        </p:tav>
                                        <p:tav tm="100000">
                                          <p:val>
                                            <p:strVal val="#ppt_x"/>
                                          </p:val>
                                        </p:tav>
                                      </p:tavLst>
                                    </p:anim>
                                    <p:anim calcmode="lin" valueType="num">
                                      <p:cBhvr additive="base">
                                        <p:cTn id="31" dur="3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2" fill="hold" grpId="2"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2"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2"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19" presetClass="exit" presetSubtype="10" fill="hold" grpId="3" nodeType="afterEffect">
                                  <p:stCondLst>
                                    <p:cond delay="0"/>
                                  </p:stCondLst>
                                  <p:childTnLst>
                                    <p:anim calcmode="lin" valueType="num">
                                      <p:cBhvr>
                                        <p:cTn id="46" dur="3000"/>
                                        <p:tgtEl>
                                          <p:spTgt spid="5"/>
                                        </p:tgtEl>
                                        <p:attrNameLst>
                                          <p:attrName>ppt_h</p:attrName>
                                        </p:attrNameLst>
                                      </p:cBhvr>
                                      <p:tavLst>
                                        <p:tav tm="0">
                                          <p:val>
                                            <p:strVal val="ppt_h"/>
                                          </p:val>
                                        </p:tav>
                                        <p:tav tm="100000">
                                          <p:val>
                                            <p:strVal val="ppt_h"/>
                                          </p:val>
                                        </p:tav>
                                      </p:tavLst>
                                    </p:anim>
                                    <p:anim calcmode="lin" valueType="num">
                                      <p:cBhvr>
                                        <p:cTn id="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5"/>
                                        </p:tgtEl>
                                        <p:attrNameLst>
                                          <p:attrName>style.visibility</p:attrName>
                                        </p:attrNameLst>
                                      </p:cBhvr>
                                      <p:to>
                                        <p:strVal val="hidden"/>
                                      </p:to>
                                    </p:set>
                                  </p:childTnLst>
                                </p:cTn>
                              </p:par>
                              <p:par>
                                <p:cTn id="49" presetID="19" presetClass="exit" presetSubtype="10" fill="hold" grpId="3"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4" nodeType="withEffect">
                                  <p:stCondLst>
                                    <p:cond delay="0"/>
                                  </p:stCondLst>
                                  <p:childTnLst>
                                    <p:anim calcmode="lin" valueType="num">
                                      <p:cBhvr additive="base">
                                        <p:cTn id="54" dur="3000"/>
                                        <p:tgtEl>
                                          <p:spTgt spid="5"/>
                                        </p:tgtEl>
                                        <p:attrNameLst>
                                          <p:attrName>ppt_x</p:attrName>
                                        </p:attrNameLst>
                                      </p:cBhvr>
                                      <p:tavLst>
                                        <p:tav tm="0">
                                          <p:val>
                                            <p:strVal val="ppt_x"/>
                                          </p:val>
                                        </p:tav>
                                        <p:tav tm="100000">
                                          <p:val>
                                            <p:strVal val="1+ppt_w/2"/>
                                          </p:val>
                                        </p:tav>
                                      </p:tavLst>
                                    </p:anim>
                                    <p:anim calcmode="lin" valueType="num">
                                      <p:cBhvr additive="base">
                                        <p:cTn id="55" dur="3000"/>
                                        <p:tgtEl>
                                          <p:spTgt spid="5"/>
                                        </p:tgtEl>
                                        <p:attrNameLst>
                                          <p:attrName>ppt_y</p:attrName>
                                        </p:attrNameLst>
                                      </p:cBhvr>
                                      <p:tavLst>
                                        <p:tav tm="0">
                                          <p:val>
                                            <p:strVal val="ppt_y"/>
                                          </p:val>
                                        </p:tav>
                                        <p:tav tm="100000">
                                          <p:val>
                                            <p:strVal val="ppt_y"/>
                                          </p:val>
                                        </p:tav>
                                      </p:tavLst>
                                    </p:anim>
                                    <p:set>
                                      <p:cBhvr>
                                        <p:cTn id="56" dur="1" fill="hold">
                                          <p:stCondLst>
                                            <p:cond delay="2999"/>
                                          </p:stCondLst>
                                        </p:cTn>
                                        <p:tgtEl>
                                          <p:spTgt spid="5"/>
                                        </p:tgtEl>
                                        <p:attrNameLst>
                                          <p:attrName>style.visibility</p:attrName>
                                        </p:attrNameLst>
                                      </p:cBhvr>
                                      <p:to>
                                        <p:strVal val="hidden"/>
                                      </p:to>
                                    </p:set>
                                  </p:childTnLst>
                                </p:cTn>
                              </p:par>
                              <p:par>
                                <p:cTn id="57" presetID="2" presetClass="exit" presetSubtype="2" fill="hold" grpId="4"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1+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19" presetClass="exit" presetSubtype="10" fill="hold" grpId="3" nodeType="withEffect">
                                  <p:stCondLst>
                                    <p:cond delay="0"/>
                                  </p:stCondLst>
                                  <p:childTnLst>
                                    <p:anim calcmode="lin" valueType="num">
                                      <p:cBhvr>
                                        <p:cTn id="62" dur="3000"/>
                                        <p:tgtEl>
                                          <p:spTgt spid="6"/>
                                        </p:tgtEl>
                                        <p:attrNameLst>
                                          <p:attrName>ppt_h</p:attrName>
                                        </p:attrNameLst>
                                      </p:cBhvr>
                                      <p:tavLst>
                                        <p:tav tm="0">
                                          <p:val>
                                            <p:strVal val="ppt_h"/>
                                          </p:val>
                                        </p:tav>
                                        <p:tav tm="100000">
                                          <p:val>
                                            <p:strVal val="ppt_h"/>
                                          </p:val>
                                        </p:tav>
                                      </p:tavLst>
                                    </p:anim>
                                    <p:anim calcmode="lin" valueType="num">
                                      <p:cBhvr>
                                        <p:cTn id="6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2999"/>
                                          </p:stCondLst>
                                        </p:cTn>
                                        <p:tgtEl>
                                          <p:spTgt spid="6"/>
                                        </p:tgtEl>
                                        <p:attrNameLst>
                                          <p:attrName>style.visibility</p:attrName>
                                        </p:attrNameLst>
                                      </p:cBhvr>
                                      <p:to>
                                        <p:strVal val="hidden"/>
                                      </p:to>
                                    </p:set>
                                  </p:childTnLst>
                                </p:cTn>
                              </p:par>
                              <p:par>
                                <p:cTn id="65" presetID="19" presetClass="exit" presetSubtype="10" fill="hold" grpId="3" nodeType="withEffect">
                                  <p:stCondLst>
                                    <p:cond delay="0"/>
                                  </p:stCondLst>
                                  <p:childTnLst>
                                    <p:anim calcmode="lin" valueType="num">
                                      <p:cBhvr>
                                        <p:cTn id="66" dur="3000"/>
                                        <p:tgtEl>
                                          <p:spTgt spid="8"/>
                                        </p:tgtEl>
                                        <p:attrNameLst>
                                          <p:attrName>ppt_h</p:attrName>
                                        </p:attrNameLst>
                                      </p:cBhvr>
                                      <p:tavLst>
                                        <p:tav tm="0">
                                          <p:val>
                                            <p:strVal val="ppt_h"/>
                                          </p:val>
                                        </p:tav>
                                        <p:tav tm="100000">
                                          <p:val>
                                            <p:strVal val="ppt_h"/>
                                          </p:val>
                                        </p:tav>
                                      </p:tavLst>
                                    </p:anim>
                                    <p:anim calcmode="lin" valueType="num">
                                      <p:cBhvr>
                                        <p:cTn id="6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8" fill="hold" grpId="4"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8" fill="hold" grpId="4"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ppt_y"/>
                                          </p:val>
                                        </p:tav>
                                      </p:tavLst>
                                    </p:anim>
                                    <p:set>
                                      <p:cBhvr>
                                        <p:cTn id="76" dur="1" fill="hold">
                                          <p:stCondLst>
                                            <p:cond delay="2999"/>
                                          </p:stCondLst>
                                        </p:cTn>
                                        <p:tgtEl>
                                          <p:spTgt spid="8"/>
                                        </p:tgtEl>
                                        <p:attrNameLst>
                                          <p:attrName>style.visibility</p:attrName>
                                        </p:attrNameLst>
                                      </p:cBhvr>
                                      <p:to>
                                        <p:strVal val="hidden"/>
                                      </p:to>
                                    </p:set>
                                  </p:childTnLst>
                                </p:cTn>
                              </p:par>
                              <p:par>
                                <p:cTn id="77" presetID="23" presetClass="entr" presetSubtype="27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3000" fill="hold"/>
                                        <p:tgtEl>
                                          <p:spTgt spid="4"/>
                                        </p:tgtEl>
                                        <p:attrNameLst>
                                          <p:attrName>ppt_w</p:attrName>
                                        </p:attrNameLst>
                                      </p:cBhvr>
                                      <p:tavLst>
                                        <p:tav tm="0">
                                          <p:val>
                                            <p:strVal val="2/3*#ppt_w"/>
                                          </p:val>
                                        </p:tav>
                                        <p:tav tm="100000">
                                          <p:val>
                                            <p:strVal val="#ppt_w"/>
                                          </p:val>
                                        </p:tav>
                                      </p:tavLst>
                                    </p:anim>
                                    <p:anim calcmode="lin" valueType="num">
                                      <p:cBhvr>
                                        <p:cTn id="80" dur="3000" fill="hold"/>
                                        <p:tgtEl>
                                          <p:spTgt spid="4"/>
                                        </p:tgtEl>
                                        <p:attrNameLst>
                                          <p:attrName>ppt_h</p:attrName>
                                        </p:attrNameLst>
                                      </p:cBhvr>
                                      <p:tavLst>
                                        <p:tav tm="0">
                                          <p:val>
                                            <p:strVal val="2/3*#ppt_h"/>
                                          </p:val>
                                        </p:tav>
                                        <p:tav tm="100000">
                                          <p:val>
                                            <p:strVal val="#ppt_h"/>
                                          </p:val>
                                        </p:tav>
                                      </p:tavLst>
                                    </p:anim>
                                  </p:childTnLst>
                                </p:cTn>
                              </p:par>
                              <p:par>
                                <p:cTn id="81" presetID="16" presetClass="entr" presetSubtype="37"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barn(outVertical)">
                                      <p:cBhvr>
                                        <p:cTn id="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46222">
                  <a:shade val="67500"/>
                  <a:satMod val="115000"/>
                </a:srgbClr>
              </a:gs>
              <a:gs pos="100000">
                <a:srgbClr val="746222">
                  <a:shade val="100000"/>
                  <a:satMod val="115000"/>
                </a:srgbClr>
              </a:gs>
            </a:gsLst>
            <a:lin ang="0" scaled="1"/>
            <a:tileRect/>
          </a:gradFill>
        </p:spPr>
        <p:txBody>
          <a:bodyPr/>
          <a:lstStyle/>
          <a:p>
            <a:endParaRPr lang="es-ES" dirty="0"/>
          </a:p>
        </p:txBody>
      </p:sp>
      <p:pic>
        <p:nvPicPr>
          <p:cNvPr id="4" name="3 Imagen" descr="Colibri-Wallpapers.jpg"/>
          <p:cNvPicPr>
            <a:picLocks noChangeAspect="1"/>
          </p:cNvPicPr>
          <p:nvPr/>
        </p:nvPicPr>
        <p:blipFill>
          <a:blip r:embed="rId2"/>
          <a:stretch>
            <a:fillRect/>
          </a:stretch>
        </p:blipFill>
        <p:spPr>
          <a:xfrm>
            <a:off x="0" y="0"/>
            <a:ext cx="9144000" cy="6858000"/>
          </a:xfrm>
          <a:prstGeom prst="rect">
            <a:avLst/>
          </a:prstGeom>
        </p:spPr>
      </p:pic>
      <p:sp>
        <p:nvSpPr>
          <p:cNvPr id="6" name="5 Lágrima"/>
          <p:cNvSpPr/>
          <p:nvPr/>
        </p:nvSpPr>
        <p:spPr>
          <a:xfrm>
            <a:off x="7786711" y="0"/>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021401">
            <a:off x="34330" y="34322"/>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400000">
            <a:off x="7786706" y="5500706"/>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800000">
            <a:off x="0" y="5500702"/>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021401">
            <a:off x="748678" y="677240"/>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7143768" y="642918"/>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571472" y="4929198"/>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7215210" y="4929194"/>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6572265" y="1214446"/>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5929322" y="1857364"/>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021401">
            <a:off x="1605965" y="1391644"/>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021401">
            <a:off x="2320314" y="2034562"/>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0800000">
            <a:off x="1214446" y="4429132"/>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0800000">
            <a:off x="1785918" y="3857628"/>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5400000">
            <a:off x="6500822" y="4286260"/>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5400000">
            <a:off x="5929326" y="3714748"/>
            <a:ext cx="1357290" cy="1357298"/>
          </a:xfrm>
          <a:prstGeom prst="teardrop">
            <a:avLst/>
          </a:prstGeom>
          <a:blipFill>
            <a:blip r:embed="rId3"/>
            <a:stretch>
              <a:fillRect/>
            </a:stretch>
          </a:blipFill>
          <a:ln w="76200">
            <a:solidFill>
              <a:srgbClr val="FFFF00"/>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85784" y="-214338"/>
            <a:ext cx="9929882" cy="7286676"/>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1+#ppt_w/2"/>
                                          </p:val>
                                        </p:tav>
                                        <p:tav tm="100000">
                                          <p:val>
                                            <p:strVal val="#ppt_x"/>
                                          </p:val>
                                        </p:tav>
                                      </p:tavLst>
                                    </p:anim>
                                    <p:anim calcmode="lin" valueType="num">
                                      <p:cBhvr additive="base">
                                        <p:cTn id="19" dur="3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3000" fill="hold"/>
                                        <p:tgtEl>
                                          <p:spTgt spid="17"/>
                                        </p:tgtEl>
                                        <p:attrNameLst>
                                          <p:attrName>ppt_x</p:attrName>
                                        </p:attrNameLst>
                                      </p:cBhvr>
                                      <p:tavLst>
                                        <p:tav tm="0">
                                          <p:val>
                                            <p:strVal val="1+#ppt_w/2"/>
                                          </p:val>
                                        </p:tav>
                                        <p:tav tm="100000">
                                          <p:val>
                                            <p:strVal val="#ppt_x"/>
                                          </p:val>
                                        </p:tav>
                                      </p:tavLst>
                                    </p:anim>
                                    <p:anim calcmode="lin" valueType="num">
                                      <p:cBhvr additive="base">
                                        <p:cTn id="23" dur="30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0-#ppt_w/2"/>
                                          </p:val>
                                        </p:tav>
                                        <p:tav tm="100000">
                                          <p:val>
                                            <p:strVal val="#ppt_x"/>
                                          </p:val>
                                        </p:tav>
                                      </p:tavLst>
                                    </p:anim>
                                    <p:anim calcmode="lin" valueType="num">
                                      <p:cBhvr additive="base">
                                        <p:cTn id="35" dur="3000" fill="hold"/>
                                        <p:tgtEl>
                                          <p:spTgt spid="20"/>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1+#ppt_w/2"/>
                                          </p:val>
                                        </p:tav>
                                        <p:tav tm="100000">
                                          <p:val>
                                            <p:strVal val="#ppt_x"/>
                                          </p:val>
                                        </p:tav>
                                      </p:tavLst>
                                    </p:anim>
                                    <p:anim calcmode="lin" valueType="num">
                                      <p:cBhvr additive="base">
                                        <p:cTn id="59" dur="3000" fill="hold"/>
                                        <p:tgtEl>
                                          <p:spTgt spid="9"/>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1+#ppt_w/2"/>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1+#ppt_w/2"/>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childTnLst>
                          </p:cTn>
                        </p:par>
                        <p:par>
                          <p:cTn id="72" fill="hold">
                            <p:stCondLst>
                              <p:cond delay="3000"/>
                            </p:stCondLst>
                            <p:childTnLst>
                              <p:par>
                                <p:cTn id="73" presetID="8" presetClass="emph" presetSubtype="0" fill="hold" grpId="1" nodeType="afterEffect">
                                  <p:stCondLst>
                                    <p:cond delay="0"/>
                                  </p:stCondLst>
                                  <p:childTnLst>
                                    <p:animRot by="10800000">
                                      <p:cBhvr>
                                        <p:cTn id="74" dur="3000" fill="hold"/>
                                        <p:tgtEl>
                                          <p:spTgt spid="7"/>
                                        </p:tgtEl>
                                        <p:attrNameLst>
                                          <p:attrName>r</p:attrName>
                                        </p:attrNameLst>
                                      </p:cBhvr>
                                    </p:animRot>
                                  </p:childTnLst>
                                </p:cTn>
                              </p:par>
                              <p:par>
                                <p:cTn id="75" presetID="8" presetClass="emph" presetSubtype="0" fill="hold" grpId="1" nodeType="withEffect">
                                  <p:stCondLst>
                                    <p:cond delay="0"/>
                                  </p:stCondLst>
                                  <p:childTnLst>
                                    <p:animRot by="10800000">
                                      <p:cBhvr>
                                        <p:cTn id="76" dur="3000" fill="hold"/>
                                        <p:tgtEl>
                                          <p:spTgt spid="10"/>
                                        </p:tgtEl>
                                        <p:attrNameLst>
                                          <p:attrName>r</p:attrName>
                                        </p:attrNameLst>
                                      </p:cBhvr>
                                    </p:animRot>
                                  </p:childTnLst>
                                </p:cTn>
                              </p:par>
                              <p:par>
                                <p:cTn id="77" presetID="8" presetClass="emph" presetSubtype="0" fill="hold" grpId="1" nodeType="withEffect">
                                  <p:stCondLst>
                                    <p:cond delay="0"/>
                                  </p:stCondLst>
                                  <p:childTnLst>
                                    <p:animRot by="10800000">
                                      <p:cBhvr>
                                        <p:cTn id="78" dur="3000" fill="hold"/>
                                        <p:tgtEl>
                                          <p:spTgt spid="16"/>
                                        </p:tgtEl>
                                        <p:attrNameLst>
                                          <p:attrName>r</p:attrName>
                                        </p:attrNameLst>
                                      </p:cBhvr>
                                    </p:animRot>
                                  </p:childTnLst>
                                </p:cTn>
                              </p:par>
                              <p:par>
                                <p:cTn id="79" presetID="8" presetClass="emph" presetSubtype="0" fill="hold" grpId="1" nodeType="withEffect">
                                  <p:stCondLst>
                                    <p:cond delay="0"/>
                                  </p:stCondLst>
                                  <p:childTnLst>
                                    <p:animRot by="10800000">
                                      <p:cBhvr>
                                        <p:cTn id="80" dur="3000" fill="hold"/>
                                        <p:tgtEl>
                                          <p:spTgt spid="17"/>
                                        </p:tgtEl>
                                        <p:attrNameLst>
                                          <p:attrName>r</p:attrName>
                                        </p:attrNameLst>
                                      </p:cBhvr>
                                    </p:animRot>
                                  </p:childTnLst>
                                </p:cTn>
                              </p:par>
                              <p:par>
                                <p:cTn id="81" presetID="8" presetClass="emph" presetSubtype="0" fill="hold" grpId="1" nodeType="withEffect">
                                  <p:stCondLst>
                                    <p:cond delay="0"/>
                                  </p:stCondLst>
                                  <p:childTnLst>
                                    <p:animRot by="10800000">
                                      <p:cBhvr>
                                        <p:cTn id="82" dur="3000" fill="hold"/>
                                        <p:tgtEl>
                                          <p:spTgt spid="9"/>
                                        </p:tgtEl>
                                        <p:attrNameLst>
                                          <p:attrName>r</p:attrName>
                                        </p:attrNameLst>
                                      </p:cBhvr>
                                    </p:animRot>
                                  </p:childTnLst>
                                </p:cTn>
                              </p:par>
                              <p:par>
                                <p:cTn id="83" presetID="8" presetClass="emph" presetSubtype="0" fill="hold" grpId="1" nodeType="withEffect">
                                  <p:stCondLst>
                                    <p:cond delay="0"/>
                                  </p:stCondLst>
                                  <p:childTnLst>
                                    <p:animRot by="10800000">
                                      <p:cBhvr>
                                        <p:cTn id="84" dur="3000" fill="hold"/>
                                        <p:tgtEl>
                                          <p:spTgt spid="12"/>
                                        </p:tgtEl>
                                        <p:attrNameLst>
                                          <p:attrName>r</p:attrName>
                                        </p:attrNameLst>
                                      </p:cBhvr>
                                    </p:animRot>
                                  </p:childTnLst>
                                </p:cTn>
                              </p:par>
                              <p:par>
                                <p:cTn id="85" presetID="8" presetClass="emph" presetSubtype="0" fill="hold" grpId="1" nodeType="withEffect">
                                  <p:stCondLst>
                                    <p:cond delay="0"/>
                                  </p:stCondLst>
                                  <p:childTnLst>
                                    <p:animRot by="10800000">
                                      <p:cBhvr>
                                        <p:cTn id="86" dur="3000" fill="hold"/>
                                        <p:tgtEl>
                                          <p:spTgt spid="18"/>
                                        </p:tgtEl>
                                        <p:attrNameLst>
                                          <p:attrName>r</p:attrName>
                                        </p:attrNameLst>
                                      </p:cBhvr>
                                    </p:animRot>
                                  </p:childTnLst>
                                </p:cTn>
                              </p:par>
                              <p:par>
                                <p:cTn id="87" presetID="8" presetClass="emph" presetSubtype="0" fill="hold" grpId="1" nodeType="withEffect">
                                  <p:stCondLst>
                                    <p:cond delay="0"/>
                                  </p:stCondLst>
                                  <p:childTnLst>
                                    <p:animRot by="10800000">
                                      <p:cBhvr>
                                        <p:cTn id="88" dur="3000" fill="hold"/>
                                        <p:tgtEl>
                                          <p:spTgt spid="19"/>
                                        </p:tgtEl>
                                        <p:attrNameLst>
                                          <p:attrName>r</p:attrName>
                                        </p:attrNameLst>
                                      </p:cBhvr>
                                    </p:animRot>
                                  </p:childTnLst>
                                </p:cTn>
                              </p:par>
                              <p:par>
                                <p:cTn id="89" presetID="8" presetClass="emph" presetSubtype="0" fill="hold" grpId="1" nodeType="withEffect">
                                  <p:stCondLst>
                                    <p:cond delay="0"/>
                                  </p:stCondLst>
                                  <p:childTnLst>
                                    <p:animRot by="-10800000">
                                      <p:cBhvr>
                                        <p:cTn id="90" dur="3000" fill="hold"/>
                                        <p:tgtEl>
                                          <p:spTgt spid="6"/>
                                        </p:tgtEl>
                                        <p:attrNameLst>
                                          <p:attrName>r</p:attrName>
                                        </p:attrNameLst>
                                      </p:cBhvr>
                                    </p:animRot>
                                  </p:childTnLst>
                                </p:cTn>
                              </p:par>
                              <p:par>
                                <p:cTn id="91" presetID="8" presetClass="emph" presetSubtype="0" fill="hold" grpId="1" nodeType="withEffect">
                                  <p:stCondLst>
                                    <p:cond delay="0"/>
                                  </p:stCondLst>
                                  <p:childTnLst>
                                    <p:animRot by="-10800000">
                                      <p:cBhvr>
                                        <p:cTn id="92" dur="3000" fill="hold"/>
                                        <p:tgtEl>
                                          <p:spTgt spid="8"/>
                                        </p:tgtEl>
                                        <p:attrNameLst>
                                          <p:attrName>r</p:attrName>
                                        </p:attrNameLst>
                                      </p:cBhvr>
                                    </p:animRot>
                                  </p:childTnLst>
                                </p:cTn>
                              </p:par>
                              <p:par>
                                <p:cTn id="93" presetID="8" presetClass="emph" presetSubtype="0" fill="hold" grpId="1" nodeType="withEffect">
                                  <p:stCondLst>
                                    <p:cond delay="0"/>
                                  </p:stCondLst>
                                  <p:childTnLst>
                                    <p:animRot by="-10800000">
                                      <p:cBhvr>
                                        <p:cTn id="94" dur="3000" fill="hold"/>
                                        <p:tgtEl>
                                          <p:spTgt spid="11"/>
                                        </p:tgtEl>
                                        <p:attrNameLst>
                                          <p:attrName>r</p:attrName>
                                        </p:attrNameLst>
                                      </p:cBhvr>
                                    </p:animRot>
                                  </p:childTnLst>
                                </p:cTn>
                              </p:par>
                              <p:par>
                                <p:cTn id="95" presetID="8" presetClass="emph" presetSubtype="0" fill="hold" grpId="1" nodeType="withEffect">
                                  <p:stCondLst>
                                    <p:cond delay="0"/>
                                  </p:stCondLst>
                                  <p:childTnLst>
                                    <p:animRot by="-10800000">
                                      <p:cBhvr>
                                        <p:cTn id="96" dur="3000" fill="hold"/>
                                        <p:tgtEl>
                                          <p:spTgt spid="13"/>
                                        </p:tgtEl>
                                        <p:attrNameLst>
                                          <p:attrName>r</p:attrName>
                                        </p:attrNameLst>
                                      </p:cBhvr>
                                    </p:animRot>
                                  </p:childTnLst>
                                </p:cTn>
                              </p:par>
                              <p:par>
                                <p:cTn id="97" presetID="8" presetClass="emph" presetSubtype="0" fill="hold" grpId="1" nodeType="withEffect">
                                  <p:stCondLst>
                                    <p:cond delay="0"/>
                                  </p:stCondLst>
                                  <p:childTnLst>
                                    <p:animRot by="-10800000">
                                      <p:cBhvr>
                                        <p:cTn id="98" dur="3000" fill="hold"/>
                                        <p:tgtEl>
                                          <p:spTgt spid="14"/>
                                        </p:tgtEl>
                                        <p:attrNameLst>
                                          <p:attrName>r</p:attrName>
                                        </p:attrNameLst>
                                      </p:cBhvr>
                                    </p:animRot>
                                  </p:childTnLst>
                                </p:cTn>
                              </p:par>
                              <p:par>
                                <p:cTn id="99" presetID="8" presetClass="emph" presetSubtype="0" fill="hold" grpId="1" nodeType="withEffect">
                                  <p:stCondLst>
                                    <p:cond delay="0"/>
                                  </p:stCondLst>
                                  <p:childTnLst>
                                    <p:animRot by="-10800000">
                                      <p:cBhvr>
                                        <p:cTn id="100" dur="3000" fill="hold"/>
                                        <p:tgtEl>
                                          <p:spTgt spid="15"/>
                                        </p:tgtEl>
                                        <p:attrNameLst>
                                          <p:attrName>r</p:attrName>
                                        </p:attrNameLst>
                                      </p:cBhvr>
                                    </p:animRot>
                                  </p:childTnLst>
                                </p:cTn>
                              </p:par>
                              <p:par>
                                <p:cTn id="101" presetID="8" presetClass="emph" presetSubtype="0" fill="hold" grpId="1" nodeType="withEffect">
                                  <p:stCondLst>
                                    <p:cond delay="0"/>
                                  </p:stCondLst>
                                  <p:childTnLst>
                                    <p:animRot by="-108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10800000">
                                      <p:cBhvr>
                                        <p:cTn id="104" dur="3000" fill="hold"/>
                                        <p:tgtEl>
                                          <p:spTgt spid="21"/>
                                        </p:tgtEl>
                                        <p:attrNameLst>
                                          <p:attrName>r</p:attrName>
                                        </p:attrNameLst>
                                      </p:cBhvr>
                                    </p:animRot>
                                  </p:childTnLst>
                                </p:cTn>
                              </p:par>
                              <p:par>
                                <p:cTn id="105" presetID="2" presetClass="exit" presetSubtype="6"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1+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1+ppt_w/2"/>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1+ppt_h/2"/>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0-ppt_w/2"/>
                                          </p:val>
                                        </p:tav>
                                      </p:tavLst>
                                    </p:anim>
                                    <p:anim calcmode="lin" valueType="num">
                                      <p:cBhvr additive="base">
                                        <p:cTn id="131" dur="3000"/>
                                        <p:tgtEl>
                                          <p:spTgt spid="14"/>
                                        </p:tgtEl>
                                        <p:attrNameLst>
                                          <p:attrName>ppt_y</p:attrName>
                                        </p:attrNameLst>
                                      </p:cBhvr>
                                      <p:tavLst>
                                        <p:tav tm="0">
                                          <p:val>
                                            <p:strVal val="ppt_y"/>
                                          </p:val>
                                        </p:tav>
                                        <p:tav tm="100000">
                                          <p:val>
                                            <p:strVal val="1+ppt_h/2"/>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0-ppt_w/2"/>
                                          </p:val>
                                        </p:tav>
                                      </p:tavLst>
                                    </p:anim>
                                    <p:anim calcmode="lin" valueType="num">
                                      <p:cBhvr additive="base">
                                        <p:cTn id="135" dur="3000"/>
                                        <p:tgtEl>
                                          <p:spTgt spid="15"/>
                                        </p:tgtEl>
                                        <p:attrNameLst>
                                          <p:attrName>ppt_y</p:attrName>
                                        </p:attrNameLst>
                                      </p:cBhvr>
                                      <p:tavLst>
                                        <p:tav tm="0">
                                          <p:val>
                                            <p:strVal val="ppt_y"/>
                                          </p:val>
                                        </p:tav>
                                        <p:tav tm="100000">
                                          <p:val>
                                            <p:strVal val="1+ppt_h/2"/>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0-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1+ppt_w/2"/>
                                          </p:val>
                                        </p:tav>
                                      </p:tavLst>
                                    </p:anim>
                                    <p:anim calcmode="lin" valueType="num">
                                      <p:cBhvr additive="base">
                                        <p:cTn id="143" dur="3000"/>
                                        <p:tgtEl>
                                          <p:spTgt spid="12"/>
                                        </p:tgtEl>
                                        <p:attrNameLst>
                                          <p:attrName>ppt_y</p:attrName>
                                        </p:attrNameLst>
                                      </p:cBhvr>
                                      <p:tavLst>
                                        <p:tav tm="0">
                                          <p:val>
                                            <p:strVal val="ppt_y"/>
                                          </p:val>
                                        </p:tav>
                                        <p:tav tm="100000">
                                          <p:val>
                                            <p:strVal val="0-ppt_h/2"/>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0-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3"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0-ppt_h/2"/>
                                          </p:val>
                                        </p:tav>
                                      </p:tavLst>
                                    </p:anim>
                                    <p:set>
                                      <p:cBhvr>
                                        <p:cTn id="152" dur="1" fill="hold">
                                          <p:stCondLst>
                                            <p:cond delay="2999"/>
                                          </p:stCondLst>
                                        </p:cTn>
                                        <p:tgtEl>
                                          <p:spTgt spid="19"/>
                                        </p:tgtEl>
                                        <p:attrNameLst>
                                          <p:attrName>style.visibility</p:attrName>
                                        </p:attrNameLst>
                                      </p:cBhvr>
                                      <p:to>
                                        <p:strVal val="hidden"/>
                                      </p:to>
                                    </p:set>
                                  </p:childTnLst>
                                </p:cTn>
                              </p:par>
                              <p:par>
                                <p:cTn id="153" presetID="2" presetClass="exit" presetSubtype="9"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0-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0-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9" fill="hold" grpId="2" nodeType="withEffect">
                                  <p:stCondLst>
                                    <p:cond delay="0"/>
                                  </p:stCondLst>
                                  <p:childTnLst>
                                    <p:anim calcmode="lin" valueType="num">
                                      <p:cBhvr additive="base">
                                        <p:cTn id="162" dur="3000"/>
                                        <p:tgtEl>
                                          <p:spTgt spid="20"/>
                                        </p:tgtEl>
                                        <p:attrNameLst>
                                          <p:attrName>ppt_x</p:attrName>
                                        </p:attrNameLst>
                                      </p:cBhvr>
                                      <p:tavLst>
                                        <p:tav tm="0">
                                          <p:val>
                                            <p:strVal val="ppt_x"/>
                                          </p:val>
                                        </p:tav>
                                        <p:tav tm="100000">
                                          <p:val>
                                            <p:strVal val="0-ppt_w/2"/>
                                          </p:val>
                                        </p:tav>
                                      </p:tavLst>
                                    </p:anim>
                                    <p:anim calcmode="lin" valueType="num">
                                      <p:cBhvr additive="base">
                                        <p:cTn id="163" dur="3000"/>
                                        <p:tgtEl>
                                          <p:spTgt spid="20"/>
                                        </p:tgtEl>
                                        <p:attrNameLst>
                                          <p:attrName>ppt_y</p:attrName>
                                        </p:attrNameLst>
                                      </p:cBhvr>
                                      <p:tavLst>
                                        <p:tav tm="0">
                                          <p:val>
                                            <p:strVal val="ppt_y"/>
                                          </p:val>
                                        </p:tav>
                                        <p:tav tm="100000">
                                          <p:val>
                                            <p:strVal val="0-ppt_h/2"/>
                                          </p:val>
                                        </p:tav>
                                      </p:tavLst>
                                    </p:anim>
                                    <p:set>
                                      <p:cBhvr>
                                        <p:cTn id="164" dur="1" fill="hold">
                                          <p:stCondLst>
                                            <p:cond delay="2999"/>
                                          </p:stCondLst>
                                        </p:cTn>
                                        <p:tgtEl>
                                          <p:spTgt spid="20"/>
                                        </p:tgtEl>
                                        <p:attrNameLst>
                                          <p:attrName>style.visibility</p:attrName>
                                        </p:attrNameLst>
                                      </p:cBhvr>
                                      <p:to>
                                        <p:strVal val="hidden"/>
                                      </p:to>
                                    </p:set>
                                  </p:childTnLst>
                                </p:cTn>
                              </p:par>
                              <p:par>
                                <p:cTn id="165" presetID="2" presetClass="exit" presetSubtype="9" fill="hold" grpId="2"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0-ppt_w/2"/>
                                          </p:val>
                                        </p:tav>
                                      </p:tavLst>
                                    </p:anim>
                                    <p:anim calcmode="lin" valueType="num">
                                      <p:cBhvr additive="base">
                                        <p:cTn id="167" dur="3000"/>
                                        <p:tgtEl>
                                          <p:spTgt spid="21"/>
                                        </p:tgtEl>
                                        <p:attrNameLst>
                                          <p:attrName>ppt_y</p:attrName>
                                        </p:attrNameLst>
                                      </p:cBhvr>
                                      <p:tavLst>
                                        <p:tav tm="0">
                                          <p:val>
                                            <p:strVal val="ppt_y"/>
                                          </p:val>
                                        </p:tav>
                                        <p:tav tm="100000">
                                          <p:val>
                                            <p:strVal val="0-ppt_h/2"/>
                                          </p:val>
                                        </p:tav>
                                      </p:tavLst>
                                    </p:anim>
                                    <p:set>
                                      <p:cBhvr>
                                        <p:cTn id="168" dur="1" fill="hold">
                                          <p:stCondLst>
                                            <p:cond delay="2999"/>
                                          </p:stCondLst>
                                        </p:cTn>
                                        <p:tgtEl>
                                          <p:spTgt spid="21"/>
                                        </p:tgtEl>
                                        <p:attrNameLst>
                                          <p:attrName>style.visibility</p:attrName>
                                        </p:attrNameLst>
                                      </p:cBhvr>
                                      <p:to>
                                        <p:strVal val="hidden"/>
                                      </p:to>
                                    </p:set>
                                  </p:childTnLst>
                                </p:cTn>
                              </p:par>
                              <p:par>
                                <p:cTn id="169" presetID="23" presetClass="entr" presetSubtype="16"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fltVal val="0"/>
                                          </p:val>
                                        </p:tav>
                                        <p:tav tm="100000">
                                          <p:val>
                                            <p:strVal val="#ppt_w"/>
                                          </p:val>
                                        </p:tav>
                                      </p:tavLst>
                                    </p:anim>
                                    <p:anim calcmode="lin" valueType="num">
                                      <p:cBhvr>
                                        <p:cTn id="172" dur="3000" fill="hold"/>
                                        <p:tgtEl>
                                          <p:spTgt spid="4"/>
                                        </p:tgtEl>
                                        <p:attrNameLst>
                                          <p:attrName>ppt_h</p:attrName>
                                        </p:attrNameLst>
                                      </p:cBhvr>
                                      <p:tavLst>
                                        <p:tav tm="0">
                                          <p:val>
                                            <p:fltVal val="0"/>
                                          </p:val>
                                        </p:tav>
                                        <p:tav tm="100000">
                                          <p:val>
                                            <p:strVal val="#ppt_h"/>
                                          </p:val>
                                        </p:tav>
                                      </p:tavLst>
                                    </p:anim>
                                  </p:childTnLst>
                                </p:cTn>
                              </p:par>
                              <p:par>
                                <p:cTn id="173" presetID="4" presetClass="entr" presetSubtype="3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ox(out)">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Imagen" descr="flowers_hummingbirds_colibri_hd-wallpaper-2957751.jpg"/>
          <p:cNvPicPr>
            <a:picLocks noChangeAspect="1"/>
          </p:cNvPicPr>
          <p:nvPr/>
        </p:nvPicPr>
        <p:blipFill>
          <a:blip r:embed="rId2"/>
          <a:stretch>
            <a:fillRect/>
          </a:stretch>
        </p:blipFill>
        <p:spPr>
          <a:xfrm>
            <a:off x="0" y="0"/>
            <a:ext cx="9144000" cy="6858000"/>
          </a:xfrm>
          <a:prstGeom prst="rect">
            <a:avLst/>
          </a:prstGeom>
        </p:spPr>
      </p:pic>
      <p:sp>
        <p:nvSpPr>
          <p:cNvPr id="22" name="21 Onda"/>
          <p:cNvSpPr/>
          <p:nvPr/>
        </p:nvSpPr>
        <p:spPr>
          <a:xfrm rot="4111108">
            <a:off x="-492451" y="1834428"/>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4111108">
            <a:off x="650558" y="1834428"/>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4111108">
            <a:off x="1650690" y="1834428"/>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4111108">
            <a:off x="2650821" y="1834428"/>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4111108">
            <a:off x="3722391" y="1834428"/>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4111108">
            <a:off x="4865399" y="1834429"/>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4111108">
            <a:off x="5865532" y="1905866"/>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4111108">
            <a:off x="6856446" y="1977303"/>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4111108">
            <a:off x="-206668" y="3834691"/>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4111108">
            <a:off x="936308" y="3834692"/>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4111108">
            <a:off x="2150756" y="3906130"/>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4111108">
            <a:off x="3222325" y="3834693"/>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4111108">
            <a:off x="4436771" y="3906129"/>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4111108">
            <a:off x="5508341" y="3906131"/>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4111108">
            <a:off x="6579910" y="3906129"/>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rot="4111108">
            <a:off x="7651481" y="3977568"/>
            <a:ext cx="2494222" cy="1254655"/>
          </a:xfrm>
          <a:prstGeom prst="wave">
            <a:avLst>
              <a:gd name="adj1" fmla="val 20000"/>
              <a:gd name="adj2" fmla="val -10000"/>
            </a:avLst>
          </a:prstGeom>
          <a:blipFill dpi="0" rotWithShape="1">
            <a:blip r:embed="rId3"/>
            <a:srcRect/>
            <a:stretch>
              <a:fillRect/>
            </a:stretch>
          </a:blipFill>
          <a:ln>
            <a:solidFill>
              <a:srgbClr val="92D050"/>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p:cTn id="10" dur="3000" fill="hold"/>
                                        <p:tgtEl>
                                          <p:spTgt spid="22"/>
                                        </p:tgtEl>
                                        <p:attrNameLst>
                                          <p:attrName>ppt_w</p:attrName>
                                        </p:attrNameLst>
                                      </p:cBhvr>
                                      <p:tavLst>
                                        <p:tav tm="0" fmla="#ppt_w*sin(2.5*pi*$)">
                                          <p:val>
                                            <p:fltVal val="0"/>
                                          </p:val>
                                        </p:tav>
                                        <p:tav tm="100000">
                                          <p:val>
                                            <p:fltVal val="1"/>
                                          </p:val>
                                        </p:tav>
                                      </p:tavLst>
                                    </p:anim>
                                    <p:anim calcmode="lin" valueType="num">
                                      <p:cBhvr>
                                        <p:cTn id="11" dur="3000" fill="hold"/>
                                        <p:tgtEl>
                                          <p:spTgt spid="22"/>
                                        </p:tgtEl>
                                        <p:attrNameLst>
                                          <p:attrName>ppt_h</p:attrName>
                                        </p:attrNameLst>
                                      </p:cBhvr>
                                      <p:tavLst>
                                        <p:tav tm="0">
                                          <p:val>
                                            <p:strVal val="#ppt_h"/>
                                          </p:val>
                                        </p:tav>
                                        <p:tav tm="100000">
                                          <p:val>
                                            <p:strVal val="#ppt_h"/>
                                          </p:val>
                                        </p:tav>
                                      </p:tavLst>
                                    </p:anim>
                                  </p:childTnLst>
                                </p:cTn>
                              </p:par>
                              <p:par>
                                <p:cTn id="12" presetID="2" presetClass="entr" presetSubtype="1" fill="hold" grpId="1"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3000" fill="hold"/>
                                        <p:tgtEl>
                                          <p:spTgt spid="22"/>
                                        </p:tgtEl>
                                        <p:attrNameLst>
                                          <p:attrName>ppt_x</p:attrName>
                                        </p:attrNameLst>
                                      </p:cBhvr>
                                      <p:tavLst>
                                        <p:tav tm="0">
                                          <p:val>
                                            <p:strVal val="#ppt_x"/>
                                          </p:val>
                                        </p:tav>
                                        <p:tav tm="100000">
                                          <p:val>
                                            <p:strVal val="#ppt_x"/>
                                          </p:val>
                                        </p:tav>
                                      </p:tavLst>
                                    </p:anim>
                                    <p:anim calcmode="lin" valueType="num">
                                      <p:cBhvr additive="base">
                                        <p:cTn id="15" dur="3000" fill="hold"/>
                                        <p:tgtEl>
                                          <p:spTgt spid="22"/>
                                        </p:tgtEl>
                                        <p:attrNameLst>
                                          <p:attrName>ppt_y</p:attrName>
                                        </p:attrNameLst>
                                      </p:cBhvr>
                                      <p:tavLst>
                                        <p:tav tm="0">
                                          <p:val>
                                            <p:strVal val="0-#ppt_h/2"/>
                                          </p:val>
                                        </p:tav>
                                        <p:tav tm="100000">
                                          <p:val>
                                            <p:strVal val="#ppt_y"/>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3000" fill="hold"/>
                                        <p:tgtEl>
                                          <p:spTgt spid="23"/>
                                        </p:tgtEl>
                                        <p:attrNameLst>
                                          <p:attrName>ppt_w</p:attrName>
                                        </p:attrNameLst>
                                      </p:cBhvr>
                                      <p:tavLst>
                                        <p:tav tm="0" fmla="#ppt_w*sin(2.5*pi*$)">
                                          <p:val>
                                            <p:fltVal val="0"/>
                                          </p:val>
                                        </p:tav>
                                        <p:tav tm="100000">
                                          <p:val>
                                            <p:fltVal val="1"/>
                                          </p:val>
                                        </p:tav>
                                      </p:tavLst>
                                    </p:anim>
                                    <p:anim calcmode="lin" valueType="num">
                                      <p:cBhvr>
                                        <p:cTn id="19" dur="3000" fill="hold"/>
                                        <p:tgtEl>
                                          <p:spTgt spid="23"/>
                                        </p:tgtEl>
                                        <p:attrNameLst>
                                          <p:attrName>ppt_h</p:attrName>
                                        </p:attrNameLst>
                                      </p:cBhvr>
                                      <p:tavLst>
                                        <p:tav tm="0">
                                          <p:val>
                                            <p:strVal val="#ppt_h"/>
                                          </p:val>
                                        </p:tav>
                                        <p:tav tm="100000">
                                          <p:val>
                                            <p:strVal val="#ppt_h"/>
                                          </p:val>
                                        </p:tav>
                                      </p:tavLst>
                                    </p:anim>
                                  </p:childTnLst>
                                </p:cTn>
                              </p:par>
                              <p:par>
                                <p:cTn id="20" presetID="2" presetClass="entr" presetSubtype="1" fill="hold" grpId="1"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3000" fill="hold"/>
                                        <p:tgtEl>
                                          <p:spTgt spid="23"/>
                                        </p:tgtEl>
                                        <p:attrNameLst>
                                          <p:attrName>ppt_x</p:attrName>
                                        </p:attrNameLst>
                                      </p:cBhvr>
                                      <p:tavLst>
                                        <p:tav tm="0">
                                          <p:val>
                                            <p:strVal val="#ppt_x"/>
                                          </p:val>
                                        </p:tav>
                                        <p:tav tm="100000">
                                          <p:val>
                                            <p:strVal val="#ppt_x"/>
                                          </p:val>
                                        </p:tav>
                                      </p:tavLst>
                                    </p:anim>
                                    <p:anim calcmode="lin" valueType="num">
                                      <p:cBhvr additive="base">
                                        <p:cTn id="23" dur="3000" fill="hold"/>
                                        <p:tgtEl>
                                          <p:spTgt spid="23"/>
                                        </p:tgtEl>
                                        <p:attrNameLst>
                                          <p:attrName>ppt_y</p:attrName>
                                        </p:attrNameLst>
                                      </p:cBhvr>
                                      <p:tavLst>
                                        <p:tav tm="0">
                                          <p:val>
                                            <p:strVal val="0-#ppt_h/2"/>
                                          </p:val>
                                        </p:tav>
                                        <p:tav tm="100000">
                                          <p:val>
                                            <p:strVal val="#ppt_y"/>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p:cTn id="26" dur="3000" fill="hold"/>
                                        <p:tgtEl>
                                          <p:spTgt spid="24"/>
                                        </p:tgtEl>
                                        <p:attrNameLst>
                                          <p:attrName>ppt_w</p:attrName>
                                        </p:attrNameLst>
                                      </p:cBhvr>
                                      <p:tavLst>
                                        <p:tav tm="0" fmla="#ppt_w*sin(2.5*pi*$)">
                                          <p:val>
                                            <p:fltVal val="0"/>
                                          </p:val>
                                        </p:tav>
                                        <p:tav tm="100000">
                                          <p:val>
                                            <p:fltVal val="1"/>
                                          </p:val>
                                        </p:tav>
                                      </p:tavLst>
                                    </p:anim>
                                    <p:anim calcmode="lin" valueType="num">
                                      <p:cBhvr>
                                        <p:cTn id="27" dur="3000" fill="hold"/>
                                        <p:tgtEl>
                                          <p:spTgt spid="24"/>
                                        </p:tgtEl>
                                        <p:attrNameLst>
                                          <p:attrName>ppt_h</p:attrName>
                                        </p:attrNameLst>
                                      </p:cBhvr>
                                      <p:tavLst>
                                        <p:tav tm="0">
                                          <p:val>
                                            <p:strVal val="#ppt_h"/>
                                          </p:val>
                                        </p:tav>
                                        <p:tav tm="100000">
                                          <p:val>
                                            <p:strVal val="#ppt_h"/>
                                          </p:val>
                                        </p:tav>
                                      </p:tavLst>
                                    </p:anim>
                                  </p:childTnLst>
                                </p:cTn>
                              </p:par>
                              <p:par>
                                <p:cTn id="28" presetID="2" presetClass="entr" presetSubtype="1" fill="hold" grpId="1"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ppt_x"/>
                                          </p:val>
                                        </p:tav>
                                        <p:tav tm="100000">
                                          <p:val>
                                            <p:strVal val="#ppt_x"/>
                                          </p:val>
                                        </p:tav>
                                      </p:tavLst>
                                    </p:anim>
                                    <p:anim calcmode="lin" valueType="num">
                                      <p:cBhvr additive="base">
                                        <p:cTn id="31" dur="3000" fill="hold"/>
                                        <p:tgtEl>
                                          <p:spTgt spid="24"/>
                                        </p:tgtEl>
                                        <p:attrNameLst>
                                          <p:attrName>ppt_y</p:attrName>
                                        </p:attrNameLst>
                                      </p:cBhvr>
                                      <p:tavLst>
                                        <p:tav tm="0">
                                          <p:val>
                                            <p:strVal val="0-#ppt_h/2"/>
                                          </p:val>
                                        </p:tav>
                                        <p:tav tm="100000">
                                          <p:val>
                                            <p:strVal val="#ppt_y"/>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3000" fill="hold"/>
                                        <p:tgtEl>
                                          <p:spTgt spid="25"/>
                                        </p:tgtEl>
                                        <p:attrNameLst>
                                          <p:attrName>ppt_w</p:attrName>
                                        </p:attrNameLst>
                                      </p:cBhvr>
                                      <p:tavLst>
                                        <p:tav tm="0" fmla="#ppt_w*sin(2.5*pi*$)">
                                          <p:val>
                                            <p:fltVal val="0"/>
                                          </p:val>
                                        </p:tav>
                                        <p:tav tm="100000">
                                          <p:val>
                                            <p:fltVal val="1"/>
                                          </p:val>
                                        </p:tav>
                                      </p:tavLst>
                                    </p:anim>
                                    <p:anim calcmode="lin" valueType="num">
                                      <p:cBhvr>
                                        <p:cTn id="35" dur="3000" fill="hold"/>
                                        <p:tgtEl>
                                          <p:spTgt spid="25"/>
                                        </p:tgtEl>
                                        <p:attrNameLst>
                                          <p:attrName>ppt_h</p:attrName>
                                        </p:attrNameLst>
                                      </p:cBhvr>
                                      <p:tavLst>
                                        <p:tav tm="0">
                                          <p:val>
                                            <p:strVal val="#ppt_h"/>
                                          </p:val>
                                        </p:tav>
                                        <p:tav tm="100000">
                                          <p:val>
                                            <p:strVal val="#ppt_h"/>
                                          </p:val>
                                        </p:tav>
                                      </p:tavLst>
                                    </p:anim>
                                  </p:childTnLst>
                                </p:cTn>
                              </p:par>
                              <p:par>
                                <p:cTn id="36" presetID="2" presetClass="entr" presetSubtype="1" fill="hold" grpId="1"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3000" fill="hold"/>
                                        <p:tgtEl>
                                          <p:spTgt spid="25"/>
                                        </p:tgtEl>
                                        <p:attrNameLst>
                                          <p:attrName>ppt_x</p:attrName>
                                        </p:attrNameLst>
                                      </p:cBhvr>
                                      <p:tavLst>
                                        <p:tav tm="0">
                                          <p:val>
                                            <p:strVal val="#ppt_x"/>
                                          </p:val>
                                        </p:tav>
                                        <p:tav tm="100000">
                                          <p:val>
                                            <p:strVal val="#ppt_x"/>
                                          </p:val>
                                        </p:tav>
                                      </p:tavLst>
                                    </p:anim>
                                    <p:anim calcmode="lin" valueType="num">
                                      <p:cBhvr additive="base">
                                        <p:cTn id="39" dur="3000" fill="hold"/>
                                        <p:tgtEl>
                                          <p:spTgt spid="25"/>
                                        </p:tgtEl>
                                        <p:attrNameLst>
                                          <p:attrName>ppt_y</p:attrName>
                                        </p:attrNameLst>
                                      </p:cBhvr>
                                      <p:tavLst>
                                        <p:tav tm="0">
                                          <p:val>
                                            <p:strVal val="0-#ppt_h/2"/>
                                          </p:val>
                                        </p:tav>
                                        <p:tav tm="100000">
                                          <p:val>
                                            <p:strVal val="#ppt_y"/>
                                          </p:val>
                                        </p:tav>
                                      </p:tavLst>
                                    </p:anim>
                                  </p:childTnLst>
                                </p:cTn>
                              </p:par>
                              <p:par>
                                <p:cTn id="40" presetID="19" presetClass="entr" presetSubtype="10"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3000" fill="hold"/>
                                        <p:tgtEl>
                                          <p:spTgt spid="26"/>
                                        </p:tgtEl>
                                        <p:attrNameLst>
                                          <p:attrName>ppt_w</p:attrName>
                                        </p:attrNameLst>
                                      </p:cBhvr>
                                      <p:tavLst>
                                        <p:tav tm="0" fmla="#ppt_w*sin(2.5*pi*$)">
                                          <p:val>
                                            <p:fltVal val="0"/>
                                          </p:val>
                                        </p:tav>
                                        <p:tav tm="100000">
                                          <p:val>
                                            <p:fltVal val="1"/>
                                          </p:val>
                                        </p:tav>
                                      </p:tavLst>
                                    </p:anim>
                                    <p:anim calcmode="lin" valueType="num">
                                      <p:cBhvr>
                                        <p:cTn id="43" dur="3000" fill="hold"/>
                                        <p:tgtEl>
                                          <p:spTgt spid="26"/>
                                        </p:tgtEl>
                                        <p:attrNameLst>
                                          <p:attrName>ppt_h</p:attrName>
                                        </p:attrNameLst>
                                      </p:cBhvr>
                                      <p:tavLst>
                                        <p:tav tm="0">
                                          <p:val>
                                            <p:strVal val="#ppt_h"/>
                                          </p:val>
                                        </p:tav>
                                        <p:tav tm="100000">
                                          <p:val>
                                            <p:strVal val="#ppt_h"/>
                                          </p:val>
                                        </p:tav>
                                      </p:tavLst>
                                    </p:anim>
                                  </p:childTnLst>
                                </p:cTn>
                              </p:par>
                              <p:par>
                                <p:cTn id="44" presetID="2" presetClass="entr" presetSubtype="1" fill="hold" grpId="1"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3000" fill="hold"/>
                                        <p:tgtEl>
                                          <p:spTgt spid="26"/>
                                        </p:tgtEl>
                                        <p:attrNameLst>
                                          <p:attrName>ppt_x</p:attrName>
                                        </p:attrNameLst>
                                      </p:cBhvr>
                                      <p:tavLst>
                                        <p:tav tm="0">
                                          <p:val>
                                            <p:strVal val="#ppt_x"/>
                                          </p:val>
                                        </p:tav>
                                        <p:tav tm="100000">
                                          <p:val>
                                            <p:strVal val="#ppt_x"/>
                                          </p:val>
                                        </p:tav>
                                      </p:tavLst>
                                    </p:anim>
                                    <p:anim calcmode="lin" valueType="num">
                                      <p:cBhvr additive="base">
                                        <p:cTn id="47" dur="3000" fill="hold"/>
                                        <p:tgtEl>
                                          <p:spTgt spid="26"/>
                                        </p:tgtEl>
                                        <p:attrNameLst>
                                          <p:attrName>ppt_y</p:attrName>
                                        </p:attrNameLst>
                                      </p:cBhvr>
                                      <p:tavLst>
                                        <p:tav tm="0">
                                          <p:val>
                                            <p:strVal val="0-#ppt_h/2"/>
                                          </p:val>
                                        </p:tav>
                                        <p:tav tm="100000">
                                          <p:val>
                                            <p:strVal val="#ppt_y"/>
                                          </p:val>
                                        </p:tav>
                                      </p:tavLst>
                                    </p:anim>
                                  </p:childTnLst>
                                </p:cTn>
                              </p:par>
                              <p:par>
                                <p:cTn id="48" presetID="19" presetClass="entr" presetSubtype="10"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p:cTn id="50" dur="3000" fill="hold"/>
                                        <p:tgtEl>
                                          <p:spTgt spid="27"/>
                                        </p:tgtEl>
                                        <p:attrNameLst>
                                          <p:attrName>ppt_w</p:attrName>
                                        </p:attrNameLst>
                                      </p:cBhvr>
                                      <p:tavLst>
                                        <p:tav tm="0" fmla="#ppt_w*sin(2.5*pi*$)">
                                          <p:val>
                                            <p:fltVal val="0"/>
                                          </p:val>
                                        </p:tav>
                                        <p:tav tm="100000">
                                          <p:val>
                                            <p:fltVal val="1"/>
                                          </p:val>
                                        </p:tav>
                                      </p:tavLst>
                                    </p:anim>
                                    <p:anim calcmode="lin" valueType="num">
                                      <p:cBhvr>
                                        <p:cTn id="51" dur="3000" fill="hold"/>
                                        <p:tgtEl>
                                          <p:spTgt spid="27"/>
                                        </p:tgtEl>
                                        <p:attrNameLst>
                                          <p:attrName>ppt_h</p:attrName>
                                        </p:attrNameLst>
                                      </p:cBhvr>
                                      <p:tavLst>
                                        <p:tav tm="0">
                                          <p:val>
                                            <p:strVal val="#ppt_h"/>
                                          </p:val>
                                        </p:tav>
                                        <p:tav tm="100000">
                                          <p:val>
                                            <p:strVal val="#ppt_h"/>
                                          </p:val>
                                        </p:tav>
                                      </p:tavLst>
                                    </p:anim>
                                  </p:childTnLst>
                                </p:cTn>
                              </p:par>
                              <p:par>
                                <p:cTn id="52" presetID="2" presetClass="entr" presetSubtype="1" fill="hold" grpId="1"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ppt_x"/>
                                          </p:val>
                                        </p:tav>
                                        <p:tav tm="100000">
                                          <p:val>
                                            <p:strVal val="#ppt_x"/>
                                          </p:val>
                                        </p:tav>
                                      </p:tavLst>
                                    </p:anim>
                                    <p:anim calcmode="lin" valueType="num">
                                      <p:cBhvr additive="base">
                                        <p:cTn id="55" dur="3000" fill="hold"/>
                                        <p:tgtEl>
                                          <p:spTgt spid="27"/>
                                        </p:tgtEl>
                                        <p:attrNameLst>
                                          <p:attrName>ppt_y</p:attrName>
                                        </p:attrNameLst>
                                      </p:cBhvr>
                                      <p:tavLst>
                                        <p:tav tm="0">
                                          <p:val>
                                            <p:strVal val="0-#ppt_h/2"/>
                                          </p:val>
                                        </p:tav>
                                        <p:tav tm="100000">
                                          <p:val>
                                            <p:strVal val="#ppt_y"/>
                                          </p:val>
                                        </p:tav>
                                      </p:tavLst>
                                    </p:anim>
                                  </p:childTnLst>
                                </p:cTn>
                              </p:par>
                              <p:par>
                                <p:cTn id="56" presetID="19" presetClass="entr" presetSubtype="1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p:cTn id="58" dur="3000" fill="hold"/>
                                        <p:tgtEl>
                                          <p:spTgt spid="28"/>
                                        </p:tgtEl>
                                        <p:attrNameLst>
                                          <p:attrName>ppt_w</p:attrName>
                                        </p:attrNameLst>
                                      </p:cBhvr>
                                      <p:tavLst>
                                        <p:tav tm="0" fmla="#ppt_w*sin(2.5*pi*$)">
                                          <p:val>
                                            <p:fltVal val="0"/>
                                          </p:val>
                                        </p:tav>
                                        <p:tav tm="100000">
                                          <p:val>
                                            <p:fltVal val="1"/>
                                          </p:val>
                                        </p:tav>
                                      </p:tavLst>
                                    </p:anim>
                                    <p:anim calcmode="lin" valueType="num">
                                      <p:cBhvr>
                                        <p:cTn id="59" dur="3000" fill="hold"/>
                                        <p:tgtEl>
                                          <p:spTgt spid="28"/>
                                        </p:tgtEl>
                                        <p:attrNameLst>
                                          <p:attrName>ppt_h</p:attrName>
                                        </p:attrNameLst>
                                      </p:cBhvr>
                                      <p:tavLst>
                                        <p:tav tm="0">
                                          <p:val>
                                            <p:strVal val="#ppt_h"/>
                                          </p:val>
                                        </p:tav>
                                        <p:tav tm="100000">
                                          <p:val>
                                            <p:strVal val="#ppt_h"/>
                                          </p:val>
                                        </p:tav>
                                      </p:tavLst>
                                    </p:anim>
                                  </p:childTnLst>
                                </p:cTn>
                              </p:par>
                              <p:par>
                                <p:cTn id="60" presetID="2" presetClass="entr" presetSubtype="1" fill="hold" grpId="1"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additive="base">
                                        <p:cTn id="62" dur="3000" fill="hold"/>
                                        <p:tgtEl>
                                          <p:spTgt spid="28"/>
                                        </p:tgtEl>
                                        <p:attrNameLst>
                                          <p:attrName>ppt_x</p:attrName>
                                        </p:attrNameLst>
                                      </p:cBhvr>
                                      <p:tavLst>
                                        <p:tav tm="0">
                                          <p:val>
                                            <p:strVal val="#ppt_x"/>
                                          </p:val>
                                        </p:tav>
                                        <p:tav tm="100000">
                                          <p:val>
                                            <p:strVal val="#ppt_x"/>
                                          </p:val>
                                        </p:tav>
                                      </p:tavLst>
                                    </p:anim>
                                    <p:anim calcmode="lin" valueType="num">
                                      <p:cBhvr additive="base">
                                        <p:cTn id="63" dur="3000" fill="hold"/>
                                        <p:tgtEl>
                                          <p:spTgt spid="28"/>
                                        </p:tgtEl>
                                        <p:attrNameLst>
                                          <p:attrName>ppt_y</p:attrName>
                                        </p:attrNameLst>
                                      </p:cBhvr>
                                      <p:tavLst>
                                        <p:tav tm="0">
                                          <p:val>
                                            <p:strVal val="0-#ppt_h/2"/>
                                          </p:val>
                                        </p:tav>
                                        <p:tav tm="100000">
                                          <p:val>
                                            <p:strVal val="#ppt_y"/>
                                          </p:val>
                                        </p:tav>
                                      </p:tavLst>
                                    </p:anim>
                                  </p:childTnLst>
                                </p:cTn>
                              </p:par>
                              <p:par>
                                <p:cTn id="64" presetID="19" presetClass="entr" presetSubtype="10" fill="hold" grpId="0" nodeType="with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3000" fill="hold"/>
                                        <p:tgtEl>
                                          <p:spTgt spid="29"/>
                                        </p:tgtEl>
                                        <p:attrNameLst>
                                          <p:attrName>ppt_w</p:attrName>
                                        </p:attrNameLst>
                                      </p:cBhvr>
                                      <p:tavLst>
                                        <p:tav tm="0" fmla="#ppt_w*sin(2.5*pi*$)">
                                          <p:val>
                                            <p:fltVal val="0"/>
                                          </p:val>
                                        </p:tav>
                                        <p:tav tm="100000">
                                          <p:val>
                                            <p:fltVal val="1"/>
                                          </p:val>
                                        </p:tav>
                                      </p:tavLst>
                                    </p:anim>
                                    <p:anim calcmode="lin" valueType="num">
                                      <p:cBhvr>
                                        <p:cTn id="67" dur="3000" fill="hold"/>
                                        <p:tgtEl>
                                          <p:spTgt spid="29"/>
                                        </p:tgtEl>
                                        <p:attrNameLst>
                                          <p:attrName>ppt_h</p:attrName>
                                        </p:attrNameLst>
                                      </p:cBhvr>
                                      <p:tavLst>
                                        <p:tav tm="0">
                                          <p:val>
                                            <p:strVal val="#ppt_h"/>
                                          </p:val>
                                        </p:tav>
                                        <p:tav tm="100000">
                                          <p:val>
                                            <p:strVal val="#ppt_h"/>
                                          </p:val>
                                        </p:tav>
                                      </p:tavLst>
                                    </p:anim>
                                  </p:childTnLst>
                                </p:cTn>
                              </p:par>
                              <p:par>
                                <p:cTn id="68" presetID="2" presetClass="entr" presetSubtype="1" fill="hold" grpId="1"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additive="base">
                                        <p:cTn id="70" dur="3000" fill="hold"/>
                                        <p:tgtEl>
                                          <p:spTgt spid="29"/>
                                        </p:tgtEl>
                                        <p:attrNameLst>
                                          <p:attrName>ppt_x</p:attrName>
                                        </p:attrNameLst>
                                      </p:cBhvr>
                                      <p:tavLst>
                                        <p:tav tm="0">
                                          <p:val>
                                            <p:strVal val="#ppt_x"/>
                                          </p:val>
                                        </p:tav>
                                        <p:tav tm="100000">
                                          <p:val>
                                            <p:strVal val="#ppt_x"/>
                                          </p:val>
                                        </p:tav>
                                      </p:tavLst>
                                    </p:anim>
                                    <p:anim calcmode="lin" valueType="num">
                                      <p:cBhvr additive="base">
                                        <p:cTn id="71" dur="3000" fill="hold"/>
                                        <p:tgtEl>
                                          <p:spTgt spid="29"/>
                                        </p:tgtEl>
                                        <p:attrNameLst>
                                          <p:attrName>ppt_y</p:attrName>
                                        </p:attrNameLst>
                                      </p:cBhvr>
                                      <p:tavLst>
                                        <p:tav tm="0">
                                          <p:val>
                                            <p:strVal val="0-#ppt_h/2"/>
                                          </p:val>
                                        </p:tav>
                                        <p:tav tm="100000">
                                          <p:val>
                                            <p:strVal val="#ppt_y"/>
                                          </p:val>
                                        </p:tav>
                                      </p:tavLst>
                                    </p:anim>
                                  </p:childTnLst>
                                </p:cTn>
                              </p:par>
                              <p:par>
                                <p:cTn id="72" presetID="19" presetClass="entr" presetSubtype="10" fill="hold" grpId="0" nodeType="with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p:cTn id="74" dur="3000" fill="hold"/>
                                        <p:tgtEl>
                                          <p:spTgt spid="30"/>
                                        </p:tgtEl>
                                        <p:attrNameLst>
                                          <p:attrName>ppt_w</p:attrName>
                                        </p:attrNameLst>
                                      </p:cBhvr>
                                      <p:tavLst>
                                        <p:tav tm="0" fmla="#ppt_w*sin(2.5*pi*$)">
                                          <p:val>
                                            <p:fltVal val="0"/>
                                          </p:val>
                                        </p:tav>
                                        <p:tav tm="100000">
                                          <p:val>
                                            <p:fltVal val="1"/>
                                          </p:val>
                                        </p:tav>
                                      </p:tavLst>
                                    </p:anim>
                                    <p:anim calcmode="lin" valueType="num">
                                      <p:cBhvr>
                                        <p:cTn id="75" dur="3000" fill="hold"/>
                                        <p:tgtEl>
                                          <p:spTgt spid="30"/>
                                        </p:tgtEl>
                                        <p:attrNameLst>
                                          <p:attrName>ppt_h</p:attrName>
                                        </p:attrNameLst>
                                      </p:cBhvr>
                                      <p:tavLst>
                                        <p:tav tm="0">
                                          <p:val>
                                            <p:strVal val="#ppt_h"/>
                                          </p:val>
                                        </p:tav>
                                        <p:tav tm="100000">
                                          <p:val>
                                            <p:strVal val="#ppt_h"/>
                                          </p:val>
                                        </p:tav>
                                      </p:tavLst>
                                    </p:anim>
                                  </p:childTnLst>
                                </p:cTn>
                              </p:par>
                              <p:par>
                                <p:cTn id="76" presetID="2" presetClass="entr" presetSubtype="4" fill="hold" grpId="1"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additive="base">
                                        <p:cTn id="78" dur="3000" fill="hold"/>
                                        <p:tgtEl>
                                          <p:spTgt spid="30"/>
                                        </p:tgtEl>
                                        <p:attrNameLst>
                                          <p:attrName>ppt_x</p:attrName>
                                        </p:attrNameLst>
                                      </p:cBhvr>
                                      <p:tavLst>
                                        <p:tav tm="0">
                                          <p:val>
                                            <p:strVal val="#ppt_x"/>
                                          </p:val>
                                        </p:tav>
                                        <p:tav tm="100000">
                                          <p:val>
                                            <p:strVal val="#ppt_x"/>
                                          </p:val>
                                        </p:tav>
                                      </p:tavLst>
                                    </p:anim>
                                    <p:anim calcmode="lin" valueType="num">
                                      <p:cBhvr additive="base">
                                        <p:cTn id="79" dur="3000" fill="hold"/>
                                        <p:tgtEl>
                                          <p:spTgt spid="30"/>
                                        </p:tgtEl>
                                        <p:attrNameLst>
                                          <p:attrName>ppt_y</p:attrName>
                                        </p:attrNameLst>
                                      </p:cBhvr>
                                      <p:tavLst>
                                        <p:tav tm="0">
                                          <p:val>
                                            <p:strVal val="1+#ppt_h/2"/>
                                          </p:val>
                                        </p:tav>
                                        <p:tav tm="100000">
                                          <p:val>
                                            <p:strVal val="#ppt_y"/>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p:cTn id="82" dur="3000" fill="hold"/>
                                        <p:tgtEl>
                                          <p:spTgt spid="31"/>
                                        </p:tgtEl>
                                        <p:attrNameLst>
                                          <p:attrName>ppt_w</p:attrName>
                                        </p:attrNameLst>
                                      </p:cBhvr>
                                      <p:tavLst>
                                        <p:tav tm="0" fmla="#ppt_w*sin(2.5*pi*$)">
                                          <p:val>
                                            <p:fltVal val="0"/>
                                          </p:val>
                                        </p:tav>
                                        <p:tav tm="100000">
                                          <p:val>
                                            <p:fltVal val="1"/>
                                          </p:val>
                                        </p:tav>
                                      </p:tavLst>
                                    </p:anim>
                                    <p:anim calcmode="lin" valueType="num">
                                      <p:cBhvr>
                                        <p:cTn id="83" dur="3000" fill="hold"/>
                                        <p:tgtEl>
                                          <p:spTgt spid="31"/>
                                        </p:tgtEl>
                                        <p:attrNameLst>
                                          <p:attrName>ppt_h</p:attrName>
                                        </p:attrNameLst>
                                      </p:cBhvr>
                                      <p:tavLst>
                                        <p:tav tm="0">
                                          <p:val>
                                            <p:strVal val="#ppt_h"/>
                                          </p:val>
                                        </p:tav>
                                        <p:tav tm="100000">
                                          <p:val>
                                            <p:strVal val="#ppt_h"/>
                                          </p:val>
                                        </p:tav>
                                      </p:tavLst>
                                    </p:anim>
                                  </p:childTnLst>
                                </p:cTn>
                              </p:par>
                              <p:par>
                                <p:cTn id="84" presetID="2" presetClass="entr" presetSubtype="4" fill="hold" grpId="1" nodeType="with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3000" fill="hold"/>
                                        <p:tgtEl>
                                          <p:spTgt spid="31"/>
                                        </p:tgtEl>
                                        <p:attrNameLst>
                                          <p:attrName>ppt_x</p:attrName>
                                        </p:attrNameLst>
                                      </p:cBhvr>
                                      <p:tavLst>
                                        <p:tav tm="0">
                                          <p:val>
                                            <p:strVal val="#ppt_x"/>
                                          </p:val>
                                        </p:tav>
                                        <p:tav tm="100000">
                                          <p:val>
                                            <p:strVal val="#ppt_x"/>
                                          </p:val>
                                        </p:tav>
                                      </p:tavLst>
                                    </p:anim>
                                    <p:anim calcmode="lin" valueType="num">
                                      <p:cBhvr additive="base">
                                        <p:cTn id="87" dur="3000" fill="hold"/>
                                        <p:tgtEl>
                                          <p:spTgt spid="31"/>
                                        </p:tgtEl>
                                        <p:attrNameLst>
                                          <p:attrName>ppt_y</p:attrName>
                                        </p:attrNameLst>
                                      </p:cBhvr>
                                      <p:tavLst>
                                        <p:tav tm="0">
                                          <p:val>
                                            <p:strVal val="1+#ppt_h/2"/>
                                          </p:val>
                                        </p:tav>
                                        <p:tav tm="100000">
                                          <p:val>
                                            <p:strVal val="#ppt_y"/>
                                          </p:val>
                                        </p:tav>
                                      </p:tavLst>
                                    </p:anim>
                                  </p:childTnLst>
                                </p:cTn>
                              </p:par>
                              <p:par>
                                <p:cTn id="88" presetID="19" presetClass="entr" presetSubtype="10" fill="hold" grpId="0" nodeType="withEffect">
                                  <p:stCondLst>
                                    <p:cond delay="0"/>
                                  </p:stCondLst>
                                  <p:childTnLst>
                                    <p:set>
                                      <p:cBhvr>
                                        <p:cTn id="89" dur="1" fill="hold">
                                          <p:stCondLst>
                                            <p:cond delay="0"/>
                                          </p:stCondLst>
                                        </p:cTn>
                                        <p:tgtEl>
                                          <p:spTgt spid="32"/>
                                        </p:tgtEl>
                                        <p:attrNameLst>
                                          <p:attrName>style.visibility</p:attrName>
                                        </p:attrNameLst>
                                      </p:cBhvr>
                                      <p:to>
                                        <p:strVal val="visible"/>
                                      </p:to>
                                    </p:set>
                                    <p:anim calcmode="lin" valueType="num">
                                      <p:cBhvr>
                                        <p:cTn id="90" dur="3000" fill="hold"/>
                                        <p:tgtEl>
                                          <p:spTgt spid="32"/>
                                        </p:tgtEl>
                                        <p:attrNameLst>
                                          <p:attrName>ppt_w</p:attrName>
                                        </p:attrNameLst>
                                      </p:cBhvr>
                                      <p:tavLst>
                                        <p:tav tm="0" fmla="#ppt_w*sin(2.5*pi*$)">
                                          <p:val>
                                            <p:fltVal val="0"/>
                                          </p:val>
                                        </p:tav>
                                        <p:tav tm="100000">
                                          <p:val>
                                            <p:fltVal val="1"/>
                                          </p:val>
                                        </p:tav>
                                      </p:tavLst>
                                    </p:anim>
                                    <p:anim calcmode="lin" valueType="num">
                                      <p:cBhvr>
                                        <p:cTn id="91" dur="3000" fill="hold"/>
                                        <p:tgtEl>
                                          <p:spTgt spid="32"/>
                                        </p:tgtEl>
                                        <p:attrNameLst>
                                          <p:attrName>ppt_h</p:attrName>
                                        </p:attrNameLst>
                                      </p:cBhvr>
                                      <p:tavLst>
                                        <p:tav tm="0">
                                          <p:val>
                                            <p:strVal val="#ppt_h"/>
                                          </p:val>
                                        </p:tav>
                                        <p:tav tm="100000">
                                          <p:val>
                                            <p:strVal val="#ppt_h"/>
                                          </p:val>
                                        </p:tav>
                                      </p:tavLst>
                                    </p:anim>
                                  </p:childTnLst>
                                </p:cTn>
                              </p:par>
                              <p:par>
                                <p:cTn id="92" presetID="2" presetClass="entr" presetSubtype="4" fill="hold" grpId="1"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ppt_x"/>
                                          </p:val>
                                        </p:tav>
                                        <p:tav tm="100000">
                                          <p:val>
                                            <p:strVal val="#ppt_x"/>
                                          </p:val>
                                        </p:tav>
                                      </p:tavLst>
                                    </p:anim>
                                    <p:anim calcmode="lin" valueType="num">
                                      <p:cBhvr additive="base">
                                        <p:cTn id="95" dur="3000" fill="hold"/>
                                        <p:tgtEl>
                                          <p:spTgt spid="32"/>
                                        </p:tgtEl>
                                        <p:attrNameLst>
                                          <p:attrName>ppt_y</p:attrName>
                                        </p:attrNameLst>
                                      </p:cBhvr>
                                      <p:tavLst>
                                        <p:tav tm="0">
                                          <p:val>
                                            <p:strVal val="1+#ppt_h/2"/>
                                          </p:val>
                                        </p:tav>
                                        <p:tav tm="100000">
                                          <p:val>
                                            <p:strVal val="#ppt_y"/>
                                          </p:val>
                                        </p:tav>
                                      </p:tavLst>
                                    </p:anim>
                                  </p:childTnLst>
                                </p:cTn>
                              </p:par>
                              <p:par>
                                <p:cTn id="96" presetID="19" presetClass="entr" presetSubtype="10"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p:cTn id="98" dur="3000" fill="hold"/>
                                        <p:tgtEl>
                                          <p:spTgt spid="33"/>
                                        </p:tgtEl>
                                        <p:attrNameLst>
                                          <p:attrName>ppt_w</p:attrName>
                                        </p:attrNameLst>
                                      </p:cBhvr>
                                      <p:tavLst>
                                        <p:tav tm="0" fmla="#ppt_w*sin(2.5*pi*$)">
                                          <p:val>
                                            <p:fltVal val="0"/>
                                          </p:val>
                                        </p:tav>
                                        <p:tav tm="100000">
                                          <p:val>
                                            <p:fltVal val="1"/>
                                          </p:val>
                                        </p:tav>
                                      </p:tavLst>
                                    </p:anim>
                                    <p:anim calcmode="lin" valueType="num">
                                      <p:cBhvr>
                                        <p:cTn id="99" dur="3000" fill="hold"/>
                                        <p:tgtEl>
                                          <p:spTgt spid="33"/>
                                        </p:tgtEl>
                                        <p:attrNameLst>
                                          <p:attrName>ppt_h</p:attrName>
                                        </p:attrNameLst>
                                      </p:cBhvr>
                                      <p:tavLst>
                                        <p:tav tm="0">
                                          <p:val>
                                            <p:strVal val="#ppt_h"/>
                                          </p:val>
                                        </p:tav>
                                        <p:tav tm="100000">
                                          <p:val>
                                            <p:strVal val="#ppt_h"/>
                                          </p:val>
                                        </p:tav>
                                      </p:tavLst>
                                    </p:anim>
                                  </p:childTnLst>
                                </p:cTn>
                              </p:par>
                              <p:par>
                                <p:cTn id="100" presetID="2" presetClass="entr" presetSubtype="4" fill="hold" grpId="1" nodeType="withEffect">
                                  <p:stCondLst>
                                    <p:cond delay="0"/>
                                  </p:stCondLst>
                                  <p:childTnLst>
                                    <p:set>
                                      <p:cBhvr>
                                        <p:cTn id="101" dur="1" fill="hold">
                                          <p:stCondLst>
                                            <p:cond delay="0"/>
                                          </p:stCondLst>
                                        </p:cTn>
                                        <p:tgtEl>
                                          <p:spTgt spid="33"/>
                                        </p:tgtEl>
                                        <p:attrNameLst>
                                          <p:attrName>style.visibility</p:attrName>
                                        </p:attrNameLst>
                                      </p:cBhvr>
                                      <p:to>
                                        <p:strVal val="visible"/>
                                      </p:to>
                                    </p:set>
                                    <p:anim calcmode="lin" valueType="num">
                                      <p:cBhvr additive="base">
                                        <p:cTn id="102" dur="3000" fill="hold"/>
                                        <p:tgtEl>
                                          <p:spTgt spid="33"/>
                                        </p:tgtEl>
                                        <p:attrNameLst>
                                          <p:attrName>ppt_x</p:attrName>
                                        </p:attrNameLst>
                                      </p:cBhvr>
                                      <p:tavLst>
                                        <p:tav tm="0">
                                          <p:val>
                                            <p:strVal val="#ppt_x"/>
                                          </p:val>
                                        </p:tav>
                                        <p:tav tm="100000">
                                          <p:val>
                                            <p:strVal val="#ppt_x"/>
                                          </p:val>
                                        </p:tav>
                                      </p:tavLst>
                                    </p:anim>
                                    <p:anim calcmode="lin" valueType="num">
                                      <p:cBhvr additive="base">
                                        <p:cTn id="103" dur="3000" fill="hold"/>
                                        <p:tgtEl>
                                          <p:spTgt spid="33"/>
                                        </p:tgtEl>
                                        <p:attrNameLst>
                                          <p:attrName>ppt_y</p:attrName>
                                        </p:attrNameLst>
                                      </p:cBhvr>
                                      <p:tavLst>
                                        <p:tav tm="0">
                                          <p:val>
                                            <p:strVal val="1+#ppt_h/2"/>
                                          </p:val>
                                        </p:tav>
                                        <p:tav tm="100000">
                                          <p:val>
                                            <p:strVal val="#ppt_y"/>
                                          </p:val>
                                        </p:tav>
                                      </p:tavLst>
                                    </p:anim>
                                  </p:childTnLst>
                                </p:cTn>
                              </p:par>
                              <p:par>
                                <p:cTn id="104" presetID="19" presetClass="entr" presetSubtype="10" fill="hold" grpId="0" nodeType="withEffect">
                                  <p:stCondLst>
                                    <p:cond delay="0"/>
                                  </p:stCondLst>
                                  <p:childTnLst>
                                    <p:set>
                                      <p:cBhvr>
                                        <p:cTn id="105" dur="1" fill="hold">
                                          <p:stCondLst>
                                            <p:cond delay="0"/>
                                          </p:stCondLst>
                                        </p:cTn>
                                        <p:tgtEl>
                                          <p:spTgt spid="34"/>
                                        </p:tgtEl>
                                        <p:attrNameLst>
                                          <p:attrName>style.visibility</p:attrName>
                                        </p:attrNameLst>
                                      </p:cBhvr>
                                      <p:to>
                                        <p:strVal val="visible"/>
                                      </p:to>
                                    </p:set>
                                    <p:anim calcmode="lin" valueType="num">
                                      <p:cBhvr>
                                        <p:cTn id="106" dur="3000" fill="hold"/>
                                        <p:tgtEl>
                                          <p:spTgt spid="34"/>
                                        </p:tgtEl>
                                        <p:attrNameLst>
                                          <p:attrName>ppt_w</p:attrName>
                                        </p:attrNameLst>
                                      </p:cBhvr>
                                      <p:tavLst>
                                        <p:tav tm="0" fmla="#ppt_w*sin(2.5*pi*$)">
                                          <p:val>
                                            <p:fltVal val="0"/>
                                          </p:val>
                                        </p:tav>
                                        <p:tav tm="100000">
                                          <p:val>
                                            <p:fltVal val="1"/>
                                          </p:val>
                                        </p:tav>
                                      </p:tavLst>
                                    </p:anim>
                                    <p:anim calcmode="lin" valueType="num">
                                      <p:cBhvr>
                                        <p:cTn id="107" dur="3000" fill="hold"/>
                                        <p:tgtEl>
                                          <p:spTgt spid="34"/>
                                        </p:tgtEl>
                                        <p:attrNameLst>
                                          <p:attrName>ppt_h</p:attrName>
                                        </p:attrNameLst>
                                      </p:cBhvr>
                                      <p:tavLst>
                                        <p:tav tm="0">
                                          <p:val>
                                            <p:strVal val="#ppt_h"/>
                                          </p:val>
                                        </p:tav>
                                        <p:tav tm="100000">
                                          <p:val>
                                            <p:strVal val="#ppt_h"/>
                                          </p:val>
                                        </p:tav>
                                      </p:tavLst>
                                    </p:anim>
                                  </p:childTnLst>
                                </p:cTn>
                              </p:par>
                              <p:par>
                                <p:cTn id="108" presetID="2" presetClass="entr" presetSubtype="4" fill="hold" grpId="1" nodeType="withEffect">
                                  <p:stCondLst>
                                    <p:cond delay="0"/>
                                  </p:stCondLst>
                                  <p:childTnLst>
                                    <p:set>
                                      <p:cBhvr>
                                        <p:cTn id="109" dur="1" fill="hold">
                                          <p:stCondLst>
                                            <p:cond delay="0"/>
                                          </p:stCondLst>
                                        </p:cTn>
                                        <p:tgtEl>
                                          <p:spTgt spid="34"/>
                                        </p:tgtEl>
                                        <p:attrNameLst>
                                          <p:attrName>style.visibility</p:attrName>
                                        </p:attrNameLst>
                                      </p:cBhvr>
                                      <p:to>
                                        <p:strVal val="visible"/>
                                      </p:to>
                                    </p:set>
                                    <p:anim calcmode="lin" valueType="num">
                                      <p:cBhvr additive="base">
                                        <p:cTn id="110" dur="3000" fill="hold"/>
                                        <p:tgtEl>
                                          <p:spTgt spid="34"/>
                                        </p:tgtEl>
                                        <p:attrNameLst>
                                          <p:attrName>ppt_x</p:attrName>
                                        </p:attrNameLst>
                                      </p:cBhvr>
                                      <p:tavLst>
                                        <p:tav tm="0">
                                          <p:val>
                                            <p:strVal val="#ppt_x"/>
                                          </p:val>
                                        </p:tav>
                                        <p:tav tm="100000">
                                          <p:val>
                                            <p:strVal val="#ppt_x"/>
                                          </p:val>
                                        </p:tav>
                                      </p:tavLst>
                                    </p:anim>
                                    <p:anim calcmode="lin" valueType="num">
                                      <p:cBhvr additive="base">
                                        <p:cTn id="111" dur="3000" fill="hold"/>
                                        <p:tgtEl>
                                          <p:spTgt spid="34"/>
                                        </p:tgtEl>
                                        <p:attrNameLst>
                                          <p:attrName>ppt_y</p:attrName>
                                        </p:attrNameLst>
                                      </p:cBhvr>
                                      <p:tavLst>
                                        <p:tav tm="0">
                                          <p:val>
                                            <p:strVal val="1+#ppt_h/2"/>
                                          </p:val>
                                        </p:tav>
                                        <p:tav tm="100000">
                                          <p:val>
                                            <p:strVal val="#ppt_y"/>
                                          </p:val>
                                        </p:tav>
                                      </p:tavLst>
                                    </p:anim>
                                  </p:childTnLst>
                                </p:cTn>
                              </p:par>
                              <p:par>
                                <p:cTn id="112" presetID="19" presetClass="entr" presetSubtype="10" fill="hold" grpId="0" nodeType="withEffect">
                                  <p:stCondLst>
                                    <p:cond delay="0"/>
                                  </p:stCondLst>
                                  <p:childTnLst>
                                    <p:set>
                                      <p:cBhvr>
                                        <p:cTn id="113" dur="1" fill="hold">
                                          <p:stCondLst>
                                            <p:cond delay="0"/>
                                          </p:stCondLst>
                                        </p:cTn>
                                        <p:tgtEl>
                                          <p:spTgt spid="35"/>
                                        </p:tgtEl>
                                        <p:attrNameLst>
                                          <p:attrName>style.visibility</p:attrName>
                                        </p:attrNameLst>
                                      </p:cBhvr>
                                      <p:to>
                                        <p:strVal val="visible"/>
                                      </p:to>
                                    </p:set>
                                    <p:anim calcmode="lin" valueType="num">
                                      <p:cBhvr>
                                        <p:cTn id="114" dur="3000" fill="hold"/>
                                        <p:tgtEl>
                                          <p:spTgt spid="35"/>
                                        </p:tgtEl>
                                        <p:attrNameLst>
                                          <p:attrName>ppt_w</p:attrName>
                                        </p:attrNameLst>
                                      </p:cBhvr>
                                      <p:tavLst>
                                        <p:tav tm="0" fmla="#ppt_w*sin(2.5*pi*$)">
                                          <p:val>
                                            <p:fltVal val="0"/>
                                          </p:val>
                                        </p:tav>
                                        <p:tav tm="100000">
                                          <p:val>
                                            <p:fltVal val="1"/>
                                          </p:val>
                                        </p:tav>
                                      </p:tavLst>
                                    </p:anim>
                                    <p:anim calcmode="lin" valueType="num">
                                      <p:cBhvr>
                                        <p:cTn id="115" dur="3000" fill="hold"/>
                                        <p:tgtEl>
                                          <p:spTgt spid="35"/>
                                        </p:tgtEl>
                                        <p:attrNameLst>
                                          <p:attrName>ppt_h</p:attrName>
                                        </p:attrNameLst>
                                      </p:cBhvr>
                                      <p:tavLst>
                                        <p:tav tm="0">
                                          <p:val>
                                            <p:strVal val="#ppt_h"/>
                                          </p:val>
                                        </p:tav>
                                        <p:tav tm="100000">
                                          <p:val>
                                            <p:strVal val="#ppt_h"/>
                                          </p:val>
                                        </p:tav>
                                      </p:tavLst>
                                    </p:anim>
                                  </p:childTnLst>
                                </p:cTn>
                              </p:par>
                              <p:par>
                                <p:cTn id="116" presetID="2" presetClass="entr" presetSubtype="4" fill="hold" grpId="1" nodeType="withEffect">
                                  <p:stCondLst>
                                    <p:cond delay="0"/>
                                  </p:stCondLst>
                                  <p:childTnLst>
                                    <p:set>
                                      <p:cBhvr>
                                        <p:cTn id="117" dur="1" fill="hold">
                                          <p:stCondLst>
                                            <p:cond delay="0"/>
                                          </p:stCondLst>
                                        </p:cTn>
                                        <p:tgtEl>
                                          <p:spTgt spid="35"/>
                                        </p:tgtEl>
                                        <p:attrNameLst>
                                          <p:attrName>style.visibility</p:attrName>
                                        </p:attrNameLst>
                                      </p:cBhvr>
                                      <p:to>
                                        <p:strVal val="visible"/>
                                      </p:to>
                                    </p:set>
                                    <p:anim calcmode="lin" valueType="num">
                                      <p:cBhvr additive="base">
                                        <p:cTn id="118" dur="3000" fill="hold"/>
                                        <p:tgtEl>
                                          <p:spTgt spid="35"/>
                                        </p:tgtEl>
                                        <p:attrNameLst>
                                          <p:attrName>ppt_x</p:attrName>
                                        </p:attrNameLst>
                                      </p:cBhvr>
                                      <p:tavLst>
                                        <p:tav tm="0">
                                          <p:val>
                                            <p:strVal val="#ppt_x"/>
                                          </p:val>
                                        </p:tav>
                                        <p:tav tm="100000">
                                          <p:val>
                                            <p:strVal val="#ppt_x"/>
                                          </p:val>
                                        </p:tav>
                                      </p:tavLst>
                                    </p:anim>
                                    <p:anim calcmode="lin" valueType="num">
                                      <p:cBhvr additive="base">
                                        <p:cTn id="119" dur="3000" fill="hold"/>
                                        <p:tgtEl>
                                          <p:spTgt spid="35"/>
                                        </p:tgtEl>
                                        <p:attrNameLst>
                                          <p:attrName>ppt_y</p:attrName>
                                        </p:attrNameLst>
                                      </p:cBhvr>
                                      <p:tavLst>
                                        <p:tav tm="0">
                                          <p:val>
                                            <p:strVal val="1+#ppt_h/2"/>
                                          </p:val>
                                        </p:tav>
                                        <p:tav tm="100000">
                                          <p:val>
                                            <p:strVal val="#ppt_y"/>
                                          </p:val>
                                        </p:tav>
                                      </p:tavLst>
                                    </p:anim>
                                  </p:childTnLst>
                                </p:cTn>
                              </p:par>
                              <p:par>
                                <p:cTn id="120" presetID="19" presetClass="entr" presetSubtype="10" fill="hold" grpId="0" nodeType="withEffect">
                                  <p:stCondLst>
                                    <p:cond delay="0"/>
                                  </p:stCondLst>
                                  <p:childTnLst>
                                    <p:set>
                                      <p:cBhvr>
                                        <p:cTn id="121" dur="1" fill="hold">
                                          <p:stCondLst>
                                            <p:cond delay="0"/>
                                          </p:stCondLst>
                                        </p:cTn>
                                        <p:tgtEl>
                                          <p:spTgt spid="36"/>
                                        </p:tgtEl>
                                        <p:attrNameLst>
                                          <p:attrName>style.visibility</p:attrName>
                                        </p:attrNameLst>
                                      </p:cBhvr>
                                      <p:to>
                                        <p:strVal val="visible"/>
                                      </p:to>
                                    </p:set>
                                    <p:anim calcmode="lin" valueType="num">
                                      <p:cBhvr>
                                        <p:cTn id="122" dur="3000" fill="hold"/>
                                        <p:tgtEl>
                                          <p:spTgt spid="36"/>
                                        </p:tgtEl>
                                        <p:attrNameLst>
                                          <p:attrName>ppt_w</p:attrName>
                                        </p:attrNameLst>
                                      </p:cBhvr>
                                      <p:tavLst>
                                        <p:tav tm="0" fmla="#ppt_w*sin(2.5*pi*$)">
                                          <p:val>
                                            <p:fltVal val="0"/>
                                          </p:val>
                                        </p:tav>
                                        <p:tav tm="100000">
                                          <p:val>
                                            <p:fltVal val="1"/>
                                          </p:val>
                                        </p:tav>
                                      </p:tavLst>
                                    </p:anim>
                                    <p:anim calcmode="lin" valueType="num">
                                      <p:cBhvr>
                                        <p:cTn id="123" dur="3000" fill="hold"/>
                                        <p:tgtEl>
                                          <p:spTgt spid="36"/>
                                        </p:tgtEl>
                                        <p:attrNameLst>
                                          <p:attrName>ppt_h</p:attrName>
                                        </p:attrNameLst>
                                      </p:cBhvr>
                                      <p:tavLst>
                                        <p:tav tm="0">
                                          <p:val>
                                            <p:strVal val="#ppt_h"/>
                                          </p:val>
                                        </p:tav>
                                        <p:tav tm="100000">
                                          <p:val>
                                            <p:strVal val="#ppt_h"/>
                                          </p:val>
                                        </p:tav>
                                      </p:tavLst>
                                    </p:anim>
                                  </p:childTnLst>
                                </p:cTn>
                              </p:par>
                              <p:par>
                                <p:cTn id="124" presetID="2" presetClass="entr" presetSubtype="4" fill="hold" grpId="1" nodeType="withEffect">
                                  <p:stCondLst>
                                    <p:cond delay="0"/>
                                  </p:stCondLst>
                                  <p:childTnLst>
                                    <p:set>
                                      <p:cBhvr>
                                        <p:cTn id="125" dur="1" fill="hold">
                                          <p:stCondLst>
                                            <p:cond delay="0"/>
                                          </p:stCondLst>
                                        </p:cTn>
                                        <p:tgtEl>
                                          <p:spTgt spid="36"/>
                                        </p:tgtEl>
                                        <p:attrNameLst>
                                          <p:attrName>style.visibility</p:attrName>
                                        </p:attrNameLst>
                                      </p:cBhvr>
                                      <p:to>
                                        <p:strVal val="visible"/>
                                      </p:to>
                                    </p:set>
                                    <p:anim calcmode="lin" valueType="num">
                                      <p:cBhvr additive="base">
                                        <p:cTn id="126" dur="3000" fill="hold"/>
                                        <p:tgtEl>
                                          <p:spTgt spid="36"/>
                                        </p:tgtEl>
                                        <p:attrNameLst>
                                          <p:attrName>ppt_x</p:attrName>
                                        </p:attrNameLst>
                                      </p:cBhvr>
                                      <p:tavLst>
                                        <p:tav tm="0">
                                          <p:val>
                                            <p:strVal val="#ppt_x"/>
                                          </p:val>
                                        </p:tav>
                                        <p:tav tm="100000">
                                          <p:val>
                                            <p:strVal val="#ppt_x"/>
                                          </p:val>
                                        </p:tav>
                                      </p:tavLst>
                                    </p:anim>
                                    <p:anim calcmode="lin" valueType="num">
                                      <p:cBhvr additive="base">
                                        <p:cTn id="127" dur="3000" fill="hold"/>
                                        <p:tgtEl>
                                          <p:spTgt spid="36"/>
                                        </p:tgtEl>
                                        <p:attrNameLst>
                                          <p:attrName>ppt_y</p:attrName>
                                        </p:attrNameLst>
                                      </p:cBhvr>
                                      <p:tavLst>
                                        <p:tav tm="0">
                                          <p:val>
                                            <p:strVal val="1+#ppt_h/2"/>
                                          </p:val>
                                        </p:tav>
                                        <p:tav tm="100000">
                                          <p:val>
                                            <p:strVal val="#ppt_y"/>
                                          </p:val>
                                        </p:tav>
                                      </p:tavLst>
                                    </p:anim>
                                  </p:childTnLst>
                                </p:cTn>
                              </p:par>
                              <p:par>
                                <p:cTn id="128" presetID="19" presetClass="entr" presetSubtype="10" fill="hold" grpId="0" nodeType="withEffect">
                                  <p:stCondLst>
                                    <p:cond delay="0"/>
                                  </p:stCondLst>
                                  <p:childTnLst>
                                    <p:set>
                                      <p:cBhvr>
                                        <p:cTn id="129" dur="1" fill="hold">
                                          <p:stCondLst>
                                            <p:cond delay="0"/>
                                          </p:stCondLst>
                                        </p:cTn>
                                        <p:tgtEl>
                                          <p:spTgt spid="37"/>
                                        </p:tgtEl>
                                        <p:attrNameLst>
                                          <p:attrName>style.visibility</p:attrName>
                                        </p:attrNameLst>
                                      </p:cBhvr>
                                      <p:to>
                                        <p:strVal val="visible"/>
                                      </p:to>
                                    </p:set>
                                    <p:anim calcmode="lin" valueType="num">
                                      <p:cBhvr>
                                        <p:cTn id="130" dur="3000" fill="hold"/>
                                        <p:tgtEl>
                                          <p:spTgt spid="37"/>
                                        </p:tgtEl>
                                        <p:attrNameLst>
                                          <p:attrName>ppt_w</p:attrName>
                                        </p:attrNameLst>
                                      </p:cBhvr>
                                      <p:tavLst>
                                        <p:tav tm="0" fmla="#ppt_w*sin(2.5*pi*$)">
                                          <p:val>
                                            <p:fltVal val="0"/>
                                          </p:val>
                                        </p:tav>
                                        <p:tav tm="100000">
                                          <p:val>
                                            <p:fltVal val="1"/>
                                          </p:val>
                                        </p:tav>
                                      </p:tavLst>
                                    </p:anim>
                                    <p:anim calcmode="lin" valueType="num">
                                      <p:cBhvr>
                                        <p:cTn id="131" dur="3000" fill="hold"/>
                                        <p:tgtEl>
                                          <p:spTgt spid="37"/>
                                        </p:tgtEl>
                                        <p:attrNameLst>
                                          <p:attrName>ppt_h</p:attrName>
                                        </p:attrNameLst>
                                      </p:cBhvr>
                                      <p:tavLst>
                                        <p:tav tm="0">
                                          <p:val>
                                            <p:strVal val="#ppt_h"/>
                                          </p:val>
                                        </p:tav>
                                        <p:tav tm="100000">
                                          <p:val>
                                            <p:strVal val="#ppt_h"/>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37"/>
                                        </p:tgtEl>
                                        <p:attrNameLst>
                                          <p:attrName>style.visibility</p:attrName>
                                        </p:attrNameLst>
                                      </p:cBhvr>
                                      <p:to>
                                        <p:strVal val="visible"/>
                                      </p:to>
                                    </p:set>
                                    <p:anim calcmode="lin" valueType="num">
                                      <p:cBhvr additive="base">
                                        <p:cTn id="134" dur="3000" fill="hold"/>
                                        <p:tgtEl>
                                          <p:spTgt spid="37"/>
                                        </p:tgtEl>
                                        <p:attrNameLst>
                                          <p:attrName>ppt_x</p:attrName>
                                        </p:attrNameLst>
                                      </p:cBhvr>
                                      <p:tavLst>
                                        <p:tav tm="0">
                                          <p:val>
                                            <p:strVal val="#ppt_x"/>
                                          </p:val>
                                        </p:tav>
                                        <p:tav tm="100000">
                                          <p:val>
                                            <p:strVal val="#ppt_x"/>
                                          </p:val>
                                        </p:tav>
                                      </p:tavLst>
                                    </p:anim>
                                    <p:anim calcmode="lin" valueType="num">
                                      <p:cBhvr additive="base">
                                        <p:cTn id="135" dur="3000" fill="hold"/>
                                        <p:tgtEl>
                                          <p:spTgt spid="37"/>
                                        </p:tgtEl>
                                        <p:attrNameLst>
                                          <p:attrName>ppt_y</p:attrName>
                                        </p:attrNameLst>
                                      </p:cBhvr>
                                      <p:tavLst>
                                        <p:tav tm="0">
                                          <p:val>
                                            <p:strVal val="1+#ppt_h/2"/>
                                          </p:val>
                                        </p:tav>
                                        <p:tav tm="100000">
                                          <p:val>
                                            <p:strVal val="#ppt_y"/>
                                          </p:val>
                                        </p:tav>
                                      </p:tavLst>
                                    </p:anim>
                                  </p:childTnLst>
                                </p:cTn>
                              </p:par>
                            </p:childTnLst>
                          </p:cTn>
                        </p:par>
                        <p:par>
                          <p:cTn id="136" fill="hold">
                            <p:stCondLst>
                              <p:cond delay="3000"/>
                            </p:stCondLst>
                            <p:childTnLst>
                              <p:par>
                                <p:cTn id="137" presetID="2" presetClass="exit" presetSubtype="2" fill="hold" grpId="2" nodeType="afterEffect">
                                  <p:stCondLst>
                                    <p:cond delay="0"/>
                                  </p:stCondLst>
                                  <p:childTnLst>
                                    <p:anim calcmode="lin" valueType="num">
                                      <p:cBhvr additive="base">
                                        <p:cTn id="138" dur="3000"/>
                                        <p:tgtEl>
                                          <p:spTgt spid="22"/>
                                        </p:tgtEl>
                                        <p:attrNameLst>
                                          <p:attrName>ppt_x</p:attrName>
                                        </p:attrNameLst>
                                      </p:cBhvr>
                                      <p:tavLst>
                                        <p:tav tm="0">
                                          <p:val>
                                            <p:strVal val="ppt_x"/>
                                          </p:val>
                                        </p:tav>
                                        <p:tav tm="100000">
                                          <p:val>
                                            <p:strVal val="1+ppt_w/2"/>
                                          </p:val>
                                        </p:tav>
                                      </p:tavLst>
                                    </p:anim>
                                    <p:anim calcmode="lin" valueType="num">
                                      <p:cBhvr additive="base">
                                        <p:cTn id="139" dur="3000"/>
                                        <p:tgtEl>
                                          <p:spTgt spid="22"/>
                                        </p:tgtEl>
                                        <p:attrNameLst>
                                          <p:attrName>ppt_y</p:attrName>
                                        </p:attrNameLst>
                                      </p:cBhvr>
                                      <p:tavLst>
                                        <p:tav tm="0">
                                          <p:val>
                                            <p:strVal val="ppt_y"/>
                                          </p:val>
                                        </p:tav>
                                        <p:tav tm="100000">
                                          <p:val>
                                            <p:strVal val="ppt_y"/>
                                          </p:val>
                                        </p:tav>
                                      </p:tavLst>
                                    </p:anim>
                                    <p:set>
                                      <p:cBhvr>
                                        <p:cTn id="140" dur="1" fill="hold">
                                          <p:stCondLst>
                                            <p:cond delay="2999"/>
                                          </p:stCondLst>
                                        </p:cTn>
                                        <p:tgtEl>
                                          <p:spTgt spid="22"/>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23"/>
                                        </p:tgtEl>
                                        <p:attrNameLst>
                                          <p:attrName>ppt_x</p:attrName>
                                        </p:attrNameLst>
                                      </p:cBhvr>
                                      <p:tavLst>
                                        <p:tav tm="0">
                                          <p:val>
                                            <p:strVal val="ppt_x"/>
                                          </p:val>
                                        </p:tav>
                                        <p:tav tm="100000">
                                          <p:val>
                                            <p:strVal val="1+ppt_w/2"/>
                                          </p:val>
                                        </p:tav>
                                      </p:tavLst>
                                    </p:anim>
                                    <p:anim calcmode="lin" valueType="num">
                                      <p:cBhvr additive="base">
                                        <p:cTn id="143" dur="3000"/>
                                        <p:tgtEl>
                                          <p:spTgt spid="23"/>
                                        </p:tgtEl>
                                        <p:attrNameLst>
                                          <p:attrName>ppt_y</p:attrName>
                                        </p:attrNameLst>
                                      </p:cBhvr>
                                      <p:tavLst>
                                        <p:tav tm="0">
                                          <p:val>
                                            <p:strVal val="ppt_y"/>
                                          </p:val>
                                        </p:tav>
                                        <p:tav tm="100000">
                                          <p:val>
                                            <p:strVal val="ppt_y"/>
                                          </p:val>
                                        </p:tav>
                                      </p:tavLst>
                                    </p:anim>
                                    <p:set>
                                      <p:cBhvr>
                                        <p:cTn id="144" dur="1" fill="hold">
                                          <p:stCondLst>
                                            <p:cond delay="2999"/>
                                          </p:stCondLst>
                                        </p:cTn>
                                        <p:tgtEl>
                                          <p:spTgt spid="23"/>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24"/>
                                        </p:tgtEl>
                                        <p:attrNameLst>
                                          <p:attrName>ppt_x</p:attrName>
                                        </p:attrNameLst>
                                      </p:cBhvr>
                                      <p:tavLst>
                                        <p:tav tm="0">
                                          <p:val>
                                            <p:strVal val="ppt_x"/>
                                          </p:val>
                                        </p:tav>
                                        <p:tav tm="100000">
                                          <p:val>
                                            <p:strVal val="1+ppt_w/2"/>
                                          </p:val>
                                        </p:tav>
                                      </p:tavLst>
                                    </p:anim>
                                    <p:anim calcmode="lin" valueType="num">
                                      <p:cBhvr additive="base">
                                        <p:cTn id="147" dur="3000"/>
                                        <p:tgtEl>
                                          <p:spTgt spid="24"/>
                                        </p:tgtEl>
                                        <p:attrNameLst>
                                          <p:attrName>ppt_y</p:attrName>
                                        </p:attrNameLst>
                                      </p:cBhvr>
                                      <p:tavLst>
                                        <p:tav tm="0">
                                          <p:val>
                                            <p:strVal val="ppt_y"/>
                                          </p:val>
                                        </p:tav>
                                        <p:tav tm="100000">
                                          <p:val>
                                            <p:strVal val="ppt_y"/>
                                          </p:val>
                                        </p:tav>
                                      </p:tavLst>
                                    </p:anim>
                                    <p:set>
                                      <p:cBhvr>
                                        <p:cTn id="148" dur="1" fill="hold">
                                          <p:stCondLst>
                                            <p:cond delay="2999"/>
                                          </p:stCondLst>
                                        </p:cTn>
                                        <p:tgtEl>
                                          <p:spTgt spid="24"/>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25"/>
                                        </p:tgtEl>
                                        <p:attrNameLst>
                                          <p:attrName>ppt_x</p:attrName>
                                        </p:attrNameLst>
                                      </p:cBhvr>
                                      <p:tavLst>
                                        <p:tav tm="0">
                                          <p:val>
                                            <p:strVal val="ppt_x"/>
                                          </p:val>
                                        </p:tav>
                                        <p:tav tm="100000">
                                          <p:val>
                                            <p:strVal val="1+ppt_w/2"/>
                                          </p:val>
                                        </p:tav>
                                      </p:tavLst>
                                    </p:anim>
                                    <p:anim calcmode="lin" valueType="num">
                                      <p:cBhvr additive="base">
                                        <p:cTn id="151" dur="3000"/>
                                        <p:tgtEl>
                                          <p:spTgt spid="25"/>
                                        </p:tgtEl>
                                        <p:attrNameLst>
                                          <p:attrName>ppt_y</p:attrName>
                                        </p:attrNameLst>
                                      </p:cBhvr>
                                      <p:tavLst>
                                        <p:tav tm="0">
                                          <p:val>
                                            <p:strVal val="ppt_y"/>
                                          </p:val>
                                        </p:tav>
                                        <p:tav tm="100000">
                                          <p:val>
                                            <p:strVal val="ppt_y"/>
                                          </p:val>
                                        </p:tav>
                                      </p:tavLst>
                                    </p:anim>
                                    <p:set>
                                      <p:cBhvr>
                                        <p:cTn id="152" dur="1" fill="hold">
                                          <p:stCondLst>
                                            <p:cond delay="2999"/>
                                          </p:stCondLst>
                                        </p:cTn>
                                        <p:tgtEl>
                                          <p:spTgt spid="25"/>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26"/>
                                        </p:tgtEl>
                                        <p:attrNameLst>
                                          <p:attrName>ppt_x</p:attrName>
                                        </p:attrNameLst>
                                      </p:cBhvr>
                                      <p:tavLst>
                                        <p:tav tm="0">
                                          <p:val>
                                            <p:strVal val="ppt_x"/>
                                          </p:val>
                                        </p:tav>
                                        <p:tav tm="100000">
                                          <p:val>
                                            <p:strVal val="1+ppt_w/2"/>
                                          </p:val>
                                        </p:tav>
                                      </p:tavLst>
                                    </p:anim>
                                    <p:anim calcmode="lin" valueType="num">
                                      <p:cBhvr additive="base">
                                        <p:cTn id="155" dur="3000"/>
                                        <p:tgtEl>
                                          <p:spTgt spid="26"/>
                                        </p:tgtEl>
                                        <p:attrNameLst>
                                          <p:attrName>ppt_y</p:attrName>
                                        </p:attrNameLst>
                                      </p:cBhvr>
                                      <p:tavLst>
                                        <p:tav tm="0">
                                          <p:val>
                                            <p:strVal val="ppt_y"/>
                                          </p:val>
                                        </p:tav>
                                        <p:tav tm="100000">
                                          <p:val>
                                            <p:strVal val="ppt_y"/>
                                          </p:val>
                                        </p:tav>
                                      </p:tavLst>
                                    </p:anim>
                                    <p:set>
                                      <p:cBhvr>
                                        <p:cTn id="156" dur="1" fill="hold">
                                          <p:stCondLst>
                                            <p:cond delay="2999"/>
                                          </p:stCondLst>
                                        </p:cTn>
                                        <p:tgtEl>
                                          <p:spTgt spid="26"/>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27"/>
                                        </p:tgtEl>
                                        <p:attrNameLst>
                                          <p:attrName>ppt_x</p:attrName>
                                        </p:attrNameLst>
                                      </p:cBhvr>
                                      <p:tavLst>
                                        <p:tav tm="0">
                                          <p:val>
                                            <p:strVal val="ppt_x"/>
                                          </p:val>
                                        </p:tav>
                                        <p:tav tm="100000">
                                          <p:val>
                                            <p:strVal val="1+ppt_w/2"/>
                                          </p:val>
                                        </p:tav>
                                      </p:tavLst>
                                    </p:anim>
                                    <p:anim calcmode="lin" valueType="num">
                                      <p:cBhvr additive="base">
                                        <p:cTn id="159" dur="3000"/>
                                        <p:tgtEl>
                                          <p:spTgt spid="27"/>
                                        </p:tgtEl>
                                        <p:attrNameLst>
                                          <p:attrName>ppt_y</p:attrName>
                                        </p:attrNameLst>
                                      </p:cBhvr>
                                      <p:tavLst>
                                        <p:tav tm="0">
                                          <p:val>
                                            <p:strVal val="ppt_y"/>
                                          </p:val>
                                        </p:tav>
                                        <p:tav tm="100000">
                                          <p:val>
                                            <p:strVal val="ppt_y"/>
                                          </p:val>
                                        </p:tav>
                                      </p:tavLst>
                                    </p:anim>
                                    <p:set>
                                      <p:cBhvr>
                                        <p:cTn id="160" dur="1" fill="hold">
                                          <p:stCondLst>
                                            <p:cond delay="2999"/>
                                          </p:stCondLst>
                                        </p:cTn>
                                        <p:tgtEl>
                                          <p:spTgt spid="27"/>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28"/>
                                        </p:tgtEl>
                                        <p:attrNameLst>
                                          <p:attrName>ppt_x</p:attrName>
                                        </p:attrNameLst>
                                      </p:cBhvr>
                                      <p:tavLst>
                                        <p:tav tm="0">
                                          <p:val>
                                            <p:strVal val="ppt_x"/>
                                          </p:val>
                                        </p:tav>
                                        <p:tav tm="100000">
                                          <p:val>
                                            <p:strVal val="1+ppt_w/2"/>
                                          </p:val>
                                        </p:tav>
                                      </p:tavLst>
                                    </p:anim>
                                    <p:anim calcmode="lin" valueType="num">
                                      <p:cBhvr additive="base">
                                        <p:cTn id="163" dur="3000"/>
                                        <p:tgtEl>
                                          <p:spTgt spid="28"/>
                                        </p:tgtEl>
                                        <p:attrNameLst>
                                          <p:attrName>ppt_y</p:attrName>
                                        </p:attrNameLst>
                                      </p:cBhvr>
                                      <p:tavLst>
                                        <p:tav tm="0">
                                          <p:val>
                                            <p:strVal val="ppt_y"/>
                                          </p:val>
                                        </p:tav>
                                        <p:tav tm="100000">
                                          <p:val>
                                            <p:strVal val="ppt_y"/>
                                          </p:val>
                                        </p:tav>
                                      </p:tavLst>
                                    </p:anim>
                                    <p:set>
                                      <p:cBhvr>
                                        <p:cTn id="164" dur="1" fill="hold">
                                          <p:stCondLst>
                                            <p:cond delay="2999"/>
                                          </p:stCondLst>
                                        </p:cTn>
                                        <p:tgtEl>
                                          <p:spTgt spid="28"/>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29"/>
                                        </p:tgtEl>
                                        <p:attrNameLst>
                                          <p:attrName>ppt_x</p:attrName>
                                        </p:attrNameLst>
                                      </p:cBhvr>
                                      <p:tavLst>
                                        <p:tav tm="0">
                                          <p:val>
                                            <p:strVal val="ppt_x"/>
                                          </p:val>
                                        </p:tav>
                                        <p:tav tm="100000">
                                          <p:val>
                                            <p:strVal val="1+ppt_w/2"/>
                                          </p:val>
                                        </p:tav>
                                      </p:tavLst>
                                    </p:anim>
                                    <p:anim calcmode="lin" valueType="num">
                                      <p:cBhvr additive="base">
                                        <p:cTn id="167" dur="3000"/>
                                        <p:tgtEl>
                                          <p:spTgt spid="29"/>
                                        </p:tgtEl>
                                        <p:attrNameLst>
                                          <p:attrName>ppt_y</p:attrName>
                                        </p:attrNameLst>
                                      </p:cBhvr>
                                      <p:tavLst>
                                        <p:tav tm="0">
                                          <p:val>
                                            <p:strVal val="ppt_y"/>
                                          </p:val>
                                        </p:tav>
                                        <p:tav tm="100000">
                                          <p:val>
                                            <p:strVal val="ppt_y"/>
                                          </p:val>
                                        </p:tav>
                                      </p:tavLst>
                                    </p:anim>
                                    <p:set>
                                      <p:cBhvr>
                                        <p:cTn id="168" dur="1" fill="hold">
                                          <p:stCondLst>
                                            <p:cond delay="2999"/>
                                          </p:stCondLst>
                                        </p:cTn>
                                        <p:tgtEl>
                                          <p:spTgt spid="29"/>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30"/>
                                        </p:tgtEl>
                                        <p:attrNameLst>
                                          <p:attrName>ppt_x</p:attrName>
                                        </p:attrNameLst>
                                      </p:cBhvr>
                                      <p:tavLst>
                                        <p:tav tm="0">
                                          <p:val>
                                            <p:strVal val="ppt_x"/>
                                          </p:val>
                                        </p:tav>
                                        <p:tav tm="100000">
                                          <p:val>
                                            <p:strVal val="0-ppt_w/2"/>
                                          </p:val>
                                        </p:tav>
                                      </p:tavLst>
                                    </p:anim>
                                    <p:anim calcmode="lin" valueType="num">
                                      <p:cBhvr additive="base">
                                        <p:cTn id="171" dur="3000"/>
                                        <p:tgtEl>
                                          <p:spTgt spid="30"/>
                                        </p:tgtEl>
                                        <p:attrNameLst>
                                          <p:attrName>ppt_y</p:attrName>
                                        </p:attrNameLst>
                                      </p:cBhvr>
                                      <p:tavLst>
                                        <p:tav tm="0">
                                          <p:val>
                                            <p:strVal val="ppt_y"/>
                                          </p:val>
                                        </p:tav>
                                        <p:tav tm="100000">
                                          <p:val>
                                            <p:strVal val="ppt_y"/>
                                          </p:val>
                                        </p:tav>
                                      </p:tavLst>
                                    </p:anim>
                                    <p:set>
                                      <p:cBhvr>
                                        <p:cTn id="172" dur="1" fill="hold">
                                          <p:stCondLst>
                                            <p:cond delay="2999"/>
                                          </p:stCondLst>
                                        </p:cTn>
                                        <p:tgtEl>
                                          <p:spTgt spid="30"/>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31"/>
                                        </p:tgtEl>
                                        <p:attrNameLst>
                                          <p:attrName>ppt_x</p:attrName>
                                        </p:attrNameLst>
                                      </p:cBhvr>
                                      <p:tavLst>
                                        <p:tav tm="0">
                                          <p:val>
                                            <p:strVal val="ppt_x"/>
                                          </p:val>
                                        </p:tav>
                                        <p:tav tm="100000">
                                          <p:val>
                                            <p:strVal val="0-ppt_w/2"/>
                                          </p:val>
                                        </p:tav>
                                      </p:tavLst>
                                    </p:anim>
                                    <p:anim calcmode="lin" valueType="num">
                                      <p:cBhvr additive="base">
                                        <p:cTn id="175" dur="3000"/>
                                        <p:tgtEl>
                                          <p:spTgt spid="31"/>
                                        </p:tgtEl>
                                        <p:attrNameLst>
                                          <p:attrName>ppt_y</p:attrName>
                                        </p:attrNameLst>
                                      </p:cBhvr>
                                      <p:tavLst>
                                        <p:tav tm="0">
                                          <p:val>
                                            <p:strVal val="ppt_y"/>
                                          </p:val>
                                        </p:tav>
                                        <p:tav tm="100000">
                                          <p:val>
                                            <p:strVal val="ppt_y"/>
                                          </p:val>
                                        </p:tav>
                                      </p:tavLst>
                                    </p:anim>
                                    <p:set>
                                      <p:cBhvr>
                                        <p:cTn id="176" dur="1" fill="hold">
                                          <p:stCondLst>
                                            <p:cond delay="2999"/>
                                          </p:stCondLst>
                                        </p:cTn>
                                        <p:tgtEl>
                                          <p:spTgt spid="31"/>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32"/>
                                        </p:tgtEl>
                                        <p:attrNameLst>
                                          <p:attrName>ppt_x</p:attrName>
                                        </p:attrNameLst>
                                      </p:cBhvr>
                                      <p:tavLst>
                                        <p:tav tm="0">
                                          <p:val>
                                            <p:strVal val="ppt_x"/>
                                          </p:val>
                                        </p:tav>
                                        <p:tav tm="100000">
                                          <p:val>
                                            <p:strVal val="0-ppt_w/2"/>
                                          </p:val>
                                        </p:tav>
                                      </p:tavLst>
                                    </p:anim>
                                    <p:anim calcmode="lin" valueType="num">
                                      <p:cBhvr additive="base">
                                        <p:cTn id="179" dur="3000"/>
                                        <p:tgtEl>
                                          <p:spTgt spid="32"/>
                                        </p:tgtEl>
                                        <p:attrNameLst>
                                          <p:attrName>ppt_y</p:attrName>
                                        </p:attrNameLst>
                                      </p:cBhvr>
                                      <p:tavLst>
                                        <p:tav tm="0">
                                          <p:val>
                                            <p:strVal val="ppt_y"/>
                                          </p:val>
                                        </p:tav>
                                        <p:tav tm="100000">
                                          <p:val>
                                            <p:strVal val="ppt_y"/>
                                          </p:val>
                                        </p:tav>
                                      </p:tavLst>
                                    </p:anim>
                                    <p:set>
                                      <p:cBhvr>
                                        <p:cTn id="180" dur="1" fill="hold">
                                          <p:stCondLst>
                                            <p:cond delay="2999"/>
                                          </p:stCondLst>
                                        </p:cTn>
                                        <p:tgtEl>
                                          <p:spTgt spid="32"/>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33"/>
                                        </p:tgtEl>
                                        <p:attrNameLst>
                                          <p:attrName>ppt_x</p:attrName>
                                        </p:attrNameLst>
                                      </p:cBhvr>
                                      <p:tavLst>
                                        <p:tav tm="0">
                                          <p:val>
                                            <p:strVal val="ppt_x"/>
                                          </p:val>
                                        </p:tav>
                                        <p:tav tm="100000">
                                          <p:val>
                                            <p:strVal val="0-ppt_w/2"/>
                                          </p:val>
                                        </p:tav>
                                      </p:tavLst>
                                    </p:anim>
                                    <p:anim calcmode="lin" valueType="num">
                                      <p:cBhvr additive="base">
                                        <p:cTn id="183" dur="3000"/>
                                        <p:tgtEl>
                                          <p:spTgt spid="33"/>
                                        </p:tgtEl>
                                        <p:attrNameLst>
                                          <p:attrName>ppt_y</p:attrName>
                                        </p:attrNameLst>
                                      </p:cBhvr>
                                      <p:tavLst>
                                        <p:tav tm="0">
                                          <p:val>
                                            <p:strVal val="ppt_y"/>
                                          </p:val>
                                        </p:tav>
                                        <p:tav tm="100000">
                                          <p:val>
                                            <p:strVal val="ppt_y"/>
                                          </p:val>
                                        </p:tav>
                                      </p:tavLst>
                                    </p:anim>
                                    <p:set>
                                      <p:cBhvr>
                                        <p:cTn id="184" dur="1" fill="hold">
                                          <p:stCondLst>
                                            <p:cond delay="2999"/>
                                          </p:stCondLst>
                                        </p:cTn>
                                        <p:tgtEl>
                                          <p:spTgt spid="33"/>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34"/>
                                        </p:tgtEl>
                                        <p:attrNameLst>
                                          <p:attrName>ppt_x</p:attrName>
                                        </p:attrNameLst>
                                      </p:cBhvr>
                                      <p:tavLst>
                                        <p:tav tm="0">
                                          <p:val>
                                            <p:strVal val="ppt_x"/>
                                          </p:val>
                                        </p:tav>
                                        <p:tav tm="100000">
                                          <p:val>
                                            <p:strVal val="0-ppt_w/2"/>
                                          </p:val>
                                        </p:tav>
                                      </p:tavLst>
                                    </p:anim>
                                    <p:anim calcmode="lin" valueType="num">
                                      <p:cBhvr additive="base">
                                        <p:cTn id="187" dur="3000"/>
                                        <p:tgtEl>
                                          <p:spTgt spid="34"/>
                                        </p:tgtEl>
                                        <p:attrNameLst>
                                          <p:attrName>ppt_y</p:attrName>
                                        </p:attrNameLst>
                                      </p:cBhvr>
                                      <p:tavLst>
                                        <p:tav tm="0">
                                          <p:val>
                                            <p:strVal val="ppt_y"/>
                                          </p:val>
                                        </p:tav>
                                        <p:tav tm="100000">
                                          <p:val>
                                            <p:strVal val="ppt_y"/>
                                          </p:val>
                                        </p:tav>
                                      </p:tavLst>
                                    </p:anim>
                                    <p:set>
                                      <p:cBhvr>
                                        <p:cTn id="188" dur="1" fill="hold">
                                          <p:stCondLst>
                                            <p:cond delay="2999"/>
                                          </p:stCondLst>
                                        </p:cTn>
                                        <p:tgtEl>
                                          <p:spTgt spid="34"/>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35"/>
                                        </p:tgtEl>
                                        <p:attrNameLst>
                                          <p:attrName>ppt_x</p:attrName>
                                        </p:attrNameLst>
                                      </p:cBhvr>
                                      <p:tavLst>
                                        <p:tav tm="0">
                                          <p:val>
                                            <p:strVal val="ppt_x"/>
                                          </p:val>
                                        </p:tav>
                                        <p:tav tm="100000">
                                          <p:val>
                                            <p:strVal val="0-ppt_w/2"/>
                                          </p:val>
                                        </p:tav>
                                      </p:tavLst>
                                    </p:anim>
                                    <p:anim calcmode="lin" valueType="num">
                                      <p:cBhvr additive="base">
                                        <p:cTn id="191" dur="3000"/>
                                        <p:tgtEl>
                                          <p:spTgt spid="35"/>
                                        </p:tgtEl>
                                        <p:attrNameLst>
                                          <p:attrName>ppt_y</p:attrName>
                                        </p:attrNameLst>
                                      </p:cBhvr>
                                      <p:tavLst>
                                        <p:tav tm="0">
                                          <p:val>
                                            <p:strVal val="ppt_y"/>
                                          </p:val>
                                        </p:tav>
                                        <p:tav tm="100000">
                                          <p:val>
                                            <p:strVal val="ppt_y"/>
                                          </p:val>
                                        </p:tav>
                                      </p:tavLst>
                                    </p:anim>
                                    <p:set>
                                      <p:cBhvr>
                                        <p:cTn id="192" dur="1" fill="hold">
                                          <p:stCondLst>
                                            <p:cond delay="2999"/>
                                          </p:stCondLst>
                                        </p:cTn>
                                        <p:tgtEl>
                                          <p:spTgt spid="35"/>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36"/>
                                        </p:tgtEl>
                                        <p:attrNameLst>
                                          <p:attrName>ppt_x</p:attrName>
                                        </p:attrNameLst>
                                      </p:cBhvr>
                                      <p:tavLst>
                                        <p:tav tm="0">
                                          <p:val>
                                            <p:strVal val="ppt_x"/>
                                          </p:val>
                                        </p:tav>
                                        <p:tav tm="100000">
                                          <p:val>
                                            <p:strVal val="0-ppt_w/2"/>
                                          </p:val>
                                        </p:tav>
                                      </p:tavLst>
                                    </p:anim>
                                    <p:anim calcmode="lin" valueType="num">
                                      <p:cBhvr additive="base">
                                        <p:cTn id="195" dur="3000"/>
                                        <p:tgtEl>
                                          <p:spTgt spid="36"/>
                                        </p:tgtEl>
                                        <p:attrNameLst>
                                          <p:attrName>ppt_y</p:attrName>
                                        </p:attrNameLst>
                                      </p:cBhvr>
                                      <p:tavLst>
                                        <p:tav tm="0">
                                          <p:val>
                                            <p:strVal val="ppt_y"/>
                                          </p:val>
                                        </p:tav>
                                        <p:tav tm="100000">
                                          <p:val>
                                            <p:strVal val="ppt_y"/>
                                          </p:val>
                                        </p:tav>
                                      </p:tavLst>
                                    </p:anim>
                                    <p:set>
                                      <p:cBhvr>
                                        <p:cTn id="196" dur="1" fill="hold">
                                          <p:stCondLst>
                                            <p:cond delay="2999"/>
                                          </p:stCondLst>
                                        </p:cTn>
                                        <p:tgtEl>
                                          <p:spTgt spid="36"/>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37"/>
                                        </p:tgtEl>
                                        <p:attrNameLst>
                                          <p:attrName>ppt_x</p:attrName>
                                        </p:attrNameLst>
                                      </p:cBhvr>
                                      <p:tavLst>
                                        <p:tav tm="0">
                                          <p:val>
                                            <p:strVal val="ppt_x"/>
                                          </p:val>
                                        </p:tav>
                                        <p:tav tm="100000">
                                          <p:val>
                                            <p:strVal val="0-ppt_w/2"/>
                                          </p:val>
                                        </p:tav>
                                      </p:tavLst>
                                    </p:anim>
                                    <p:anim calcmode="lin" valueType="num">
                                      <p:cBhvr additive="base">
                                        <p:cTn id="199" dur="3000"/>
                                        <p:tgtEl>
                                          <p:spTgt spid="37"/>
                                        </p:tgtEl>
                                        <p:attrNameLst>
                                          <p:attrName>ppt_y</p:attrName>
                                        </p:attrNameLst>
                                      </p:cBhvr>
                                      <p:tavLst>
                                        <p:tav tm="0">
                                          <p:val>
                                            <p:strVal val="ppt_y"/>
                                          </p:val>
                                        </p:tav>
                                        <p:tav tm="100000">
                                          <p:val>
                                            <p:strVal val="ppt_y"/>
                                          </p:val>
                                        </p:tav>
                                      </p:tavLst>
                                    </p:anim>
                                    <p:set>
                                      <p:cBhvr>
                                        <p:cTn id="200" dur="1" fill="hold">
                                          <p:stCondLst>
                                            <p:cond delay="2999"/>
                                          </p:stCondLst>
                                        </p:cTn>
                                        <p:tgtEl>
                                          <p:spTgt spid="37"/>
                                        </p:tgtEl>
                                        <p:attrNameLst>
                                          <p:attrName>style.visibility</p:attrName>
                                        </p:attrNameLst>
                                      </p:cBhvr>
                                      <p:to>
                                        <p:strVal val="hidden"/>
                                      </p:to>
                                    </p:set>
                                  </p:childTnLst>
                                </p:cTn>
                              </p:par>
                              <p:par>
                                <p:cTn id="201" presetID="19" presetClass="exit" presetSubtype="10" fill="hold" grpId="3" nodeType="withEffect">
                                  <p:stCondLst>
                                    <p:cond delay="0"/>
                                  </p:stCondLst>
                                  <p:childTnLst>
                                    <p:anim calcmode="lin" valueType="num">
                                      <p:cBhvr>
                                        <p:cTn id="202" dur="3000"/>
                                        <p:tgtEl>
                                          <p:spTgt spid="22"/>
                                        </p:tgtEl>
                                        <p:attrNameLst>
                                          <p:attrName>ppt_h</p:attrName>
                                        </p:attrNameLst>
                                      </p:cBhvr>
                                      <p:tavLst>
                                        <p:tav tm="0">
                                          <p:val>
                                            <p:strVal val="ppt_h"/>
                                          </p:val>
                                        </p:tav>
                                        <p:tav tm="100000">
                                          <p:val>
                                            <p:strVal val="ppt_h"/>
                                          </p:val>
                                        </p:tav>
                                      </p:tavLst>
                                    </p:anim>
                                    <p:anim calcmode="lin" valueType="num">
                                      <p:cBhvr>
                                        <p:cTn id="20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22"/>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23"/>
                                        </p:tgtEl>
                                        <p:attrNameLst>
                                          <p:attrName>ppt_h</p:attrName>
                                        </p:attrNameLst>
                                      </p:cBhvr>
                                      <p:tavLst>
                                        <p:tav tm="0">
                                          <p:val>
                                            <p:strVal val="ppt_h"/>
                                          </p:val>
                                        </p:tav>
                                        <p:tav tm="100000">
                                          <p:val>
                                            <p:strVal val="ppt_h"/>
                                          </p:val>
                                        </p:tav>
                                      </p:tavLst>
                                    </p:anim>
                                    <p:anim calcmode="lin" valueType="num">
                                      <p:cBhvr>
                                        <p:cTn id="207"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23"/>
                                        </p:tgtEl>
                                        <p:attrNameLst>
                                          <p:attrName>style.visibility</p:attrName>
                                        </p:attrNameLst>
                                      </p:cBhvr>
                                      <p:to>
                                        <p:strVal val="hidden"/>
                                      </p:to>
                                    </p:set>
                                  </p:childTnLst>
                                </p:cTn>
                              </p:par>
                              <p:par>
                                <p:cTn id="209" presetID="19" presetClass="exit" presetSubtype="10" fill="hold" grpId="3" nodeType="withEffect">
                                  <p:stCondLst>
                                    <p:cond delay="0"/>
                                  </p:stCondLst>
                                  <p:childTnLst>
                                    <p:anim calcmode="lin" valueType="num">
                                      <p:cBhvr>
                                        <p:cTn id="210" dur="3000"/>
                                        <p:tgtEl>
                                          <p:spTgt spid="24"/>
                                        </p:tgtEl>
                                        <p:attrNameLst>
                                          <p:attrName>ppt_h</p:attrName>
                                        </p:attrNameLst>
                                      </p:cBhvr>
                                      <p:tavLst>
                                        <p:tav tm="0">
                                          <p:val>
                                            <p:strVal val="ppt_h"/>
                                          </p:val>
                                        </p:tav>
                                        <p:tav tm="100000">
                                          <p:val>
                                            <p:strVal val="ppt_h"/>
                                          </p:val>
                                        </p:tav>
                                      </p:tavLst>
                                    </p:anim>
                                    <p:anim calcmode="lin" valueType="num">
                                      <p:cBhvr>
                                        <p:cTn id="211"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24"/>
                                        </p:tgtEl>
                                        <p:attrNameLst>
                                          <p:attrName>style.visibility</p:attrName>
                                        </p:attrNameLst>
                                      </p:cBhvr>
                                      <p:to>
                                        <p:strVal val="hidden"/>
                                      </p:to>
                                    </p:set>
                                  </p:childTnLst>
                                </p:cTn>
                              </p:par>
                              <p:par>
                                <p:cTn id="213" presetID="19" presetClass="exit" presetSubtype="10" fill="hold" grpId="3" nodeType="withEffect">
                                  <p:stCondLst>
                                    <p:cond delay="0"/>
                                  </p:stCondLst>
                                  <p:childTnLst>
                                    <p:anim calcmode="lin" valueType="num">
                                      <p:cBhvr>
                                        <p:cTn id="214" dur="3000"/>
                                        <p:tgtEl>
                                          <p:spTgt spid="25"/>
                                        </p:tgtEl>
                                        <p:attrNameLst>
                                          <p:attrName>ppt_h</p:attrName>
                                        </p:attrNameLst>
                                      </p:cBhvr>
                                      <p:tavLst>
                                        <p:tav tm="0">
                                          <p:val>
                                            <p:strVal val="ppt_h"/>
                                          </p:val>
                                        </p:tav>
                                        <p:tav tm="100000">
                                          <p:val>
                                            <p:strVal val="ppt_h"/>
                                          </p:val>
                                        </p:tav>
                                      </p:tavLst>
                                    </p:anim>
                                    <p:anim calcmode="lin" valueType="num">
                                      <p:cBhvr>
                                        <p:cTn id="215"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25"/>
                                        </p:tgtEl>
                                        <p:attrNameLst>
                                          <p:attrName>style.visibility</p:attrName>
                                        </p:attrNameLst>
                                      </p:cBhvr>
                                      <p:to>
                                        <p:strVal val="hidden"/>
                                      </p:to>
                                    </p:set>
                                  </p:childTnLst>
                                </p:cTn>
                              </p:par>
                              <p:par>
                                <p:cTn id="217" presetID="19" presetClass="exit" presetSubtype="10" fill="hold" grpId="3" nodeType="withEffect">
                                  <p:stCondLst>
                                    <p:cond delay="0"/>
                                  </p:stCondLst>
                                  <p:childTnLst>
                                    <p:anim calcmode="lin" valueType="num">
                                      <p:cBhvr>
                                        <p:cTn id="218" dur="3000"/>
                                        <p:tgtEl>
                                          <p:spTgt spid="26"/>
                                        </p:tgtEl>
                                        <p:attrNameLst>
                                          <p:attrName>ppt_h</p:attrName>
                                        </p:attrNameLst>
                                      </p:cBhvr>
                                      <p:tavLst>
                                        <p:tav tm="0">
                                          <p:val>
                                            <p:strVal val="ppt_h"/>
                                          </p:val>
                                        </p:tav>
                                        <p:tav tm="100000">
                                          <p:val>
                                            <p:strVal val="ppt_h"/>
                                          </p:val>
                                        </p:tav>
                                      </p:tavLst>
                                    </p:anim>
                                    <p:anim calcmode="lin" valueType="num">
                                      <p:cBhvr>
                                        <p:cTn id="219"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26"/>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27"/>
                                        </p:tgtEl>
                                        <p:attrNameLst>
                                          <p:attrName>ppt_h</p:attrName>
                                        </p:attrNameLst>
                                      </p:cBhvr>
                                      <p:tavLst>
                                        <p:tav tm="0">
                                          <p:val>
                                            <p:strVal val="ppt_h"/>
                                          </p:val>
                                        </p:tav>
                                        <p:tav tm="100000">
                                          <p:val>
                                            <p:strVal val="ppt_h"/>
                                          </p:val>
                                        </p:tav>
                                      </p:tavLst>
                                    </p:anim>
                                    <p:anim calcmode="lin" valueType="num">
                                      <p:cBhvr>
                                        <p:cTn id="223"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27"/>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3000"/>
                                        <p:tgtEl>
                                          <p:spTgt spid="28"/>
                                        </p:tgtEl>
                                        <p:attrNameLst>
                                          <p:attrName>ppt_h</p:attrName>
                                        </p:attrNameLst>
                                      </p:cBhvr>
                                      <p:tavLst>
                                        <p:tav tm="0">
                                          <p:val>
                                            <p:strVal val="ppt_h"/>
                                          </p:val>
                                        </p:tav>
                                        <p:tav tm="100000">
                                          <p:val>
                                            <p:strVal val="ppt_h"/>
                                          </p:val>
                                        </p:tav>
                                      </p:tavLst>
                                    </p:anim>
                                    <p:anim calcmode="lin" valueType="num">
                                      <p:cBhvr>
                                        <p:cTn id="227"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28"/>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3000"/>
                                        <p:tgtEl>
                                          <p:spTgt spid="29"/>
                                        </p:tgtEl>
                                        <p:attrNameLst>
                                          <p:attrName>ppt_h</p:attrName>
                                        </p:attrNameLst>
                                      </p:cBhvr>
                                      <p:tavLst>
                                        <p:tav tm="0">
                                          <p:val>
                                            <p:strVal val="ppt_h"/>
                                          </p:val>
                                        </p:tav>
                                        <p:tav tm="100000">
                                          <p:val>
                                            <p:strVal val="ppt_h"/>
                                          </p:val>
                                        </p:tav>
                                      </p:tavLst>
                                    </p:anim>
                                    <p:anim calcmode="lin" valueType="num">
                                      <p:cBhvr>
                                        <p:cTn id="231" dur="3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29"/>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3000"/>
                                        <p:tgtEl>
                                          <p:spTgt spid="30"/>
                                        </p:tgtEl>
                                        <p:attrNameLst>
                                          <p:attrName>ppt_h</p:attrName>
                                        </p:attrNameLst>
                                      </p:cBhvr>
                                      <p:tavLst>
                                        <p:tav tm="0">
                                          <p:val>
                                            <p:strVal val="ppt_h"/>
                                          </p:val>
                                        </p:tav>
                                        <p:tav tm="100000">
                                          <p:val>
                                            <p:strVal val="ppt_h"/>
                                          </p:val>
                                        </p:tav>
                                      </p:tavLst>
                                    </p:anim>
                                    <p:anim calcmode="lin" valueType="num">
                                      <p:cBhvr>
                                        <p:cTn id="235" dur="3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30"/>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3000"/>
                                        <p:tgtEl>
                                          <p:spTgt spid="31"/>
                                        </p:tgtEl>
                                        <p:attrNameLst>
                                          <p:attrName>ppt_h</p:attrName>
                                        </p:attrNameLst>
                                      </p:cBhvr>
                                      <p:tavLst>
                                        <p:tav tm="0">
                                          <p:val>
                                            <p:strVal val="ppt_h"/>
                                          </p:val>
                                        </p:tav>
                                        <p:tav tm="100000">
                                          <p:val>
                                            <p:strVal val="ppt_h"/>
                                          </p:val>
                                        </p:tav>
                                      </p:tavLst>
                                    </p:anim>
                                    <p:anim calcmode="lin" valueType="num">
                                      <p:cBhvr>
                                        <p:cTn id="239"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31"/>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3000"/>
                                        <p:tgtEl>
                                          <p:spTgt spid="32"/>
                                        </p:tgtEl>
                                        <p:attrNameLst>
                                          <p:attrName>ppt_h</p:attrName>
                                        </p:attrNameLst>
                                      </p:cBhvr>
                                      <p:tavLst>
                                        <p:tav tm="0">
                                          <p:val>
                                            <p:strVal val="ppt_h"/>
                                          </p:val>
                                        </p:tav>
                                        <p:tav tm="100000">
                                          <p:val>
                                            <p:strVal val="ppt_h"/>
                                          </p:val>
                                        </p:tav>
                                      </p:tavLst>
                                    </p:anim>
                                    <p:anim calcmode="lin" valueType="num">
                                      <p:cBhvr>
                                        <p:cTn id="243" dur="3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32"/>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3000"/>
                                        <p:tgtEl>
                                          <p:spTgt spid="33"/>
                                        </p:tgtEl>
                                        <p:attrNameLst>
                                          <p:attrName>ppt_h</p:attrName>
                                        </p:attrNameLst>
                                      </p:cBhvr>
                                      <p:tavLst>
                                        <p:tav tm="0">
                                          <p:val>
                                            <p:strVal val="ppt_h"/>
                                          </p:val>
                                        </p:tav>
                                        <p:tav tm="100000">
                                          <p:val>
                                            <p:strVal val="ppt_h"/>
                                          </p:val>
                                        </p:tav>
                                      </p:tavLst>
                                    </p:anim>
                                    <p:anim calcmode="lin" valueType="num">
                                      <p:cBhvr>
                                        <p:cTn id="247"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33"/>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34"/>
                                        </p:tgtEl>
                                        <p:attrNameLst>
                                          <p:attrName>ppt_h</p:attrName>
                                        </p:attrNameLst>
                                      </p:cBhvr>
                                      <p:tavLst>
                                        <p:tav tm="0">
                                          <p:val>
                                            <p:strVal val="ppt_h"/>
                                          </p:val>
                                        </p:tav>
                                        <p:tav tm="100000">
                                          <p:val>
                                            <p:strVal val="ppt_h"/>
                                          </p:val>
                                        </p:tav>
                                      </p:tavLst>
                                    </p:anim>
                                    <p:anim calcmode="lin" valueType="num">
                                      <p:cBhvr>
                                        <p:cTn id="251" dur="3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34"/>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35"/>
                                        </p:tgtEl>
                                        <p:attrNameLst>
                                          <p:attrName>ppt_h</p:attrName>
                                        </p:attrNameLst>
                                      </p:cBhvr>
                                      <p:tavLst>
                                        <p:tav tm="0">
                                          <p:val>
                                            <p:strVal val="ppt_h"/>
                                          </p:val>
                                        </p:tav>
                                        <p:tav tm="100000">
                                          <p:val>
                                            <p:strVal val="ppt_h"/>
                                          </p:val>
                                        </p:tav>
                                      </p:tavLst>
                                    </p:anim>
                                    <p:anim calcmode="lin" valueType="num">
                                      <p:cBhvr>
                                        <p:cTn id="255"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35"/>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36"/>
                                        </p:tgtEl>
                                        <p:attrNameLst>
                                          <p:attrName>ppt_h</p:attrName>
                                        </p:attrNameLst>
                                      </p:cBhvr>
                                      <p:tavLst>
                                        <p:tav tm="0">
                                          <p:val>
                                            <p:strVal val="ppt_h"/>
                                          </p:val>
                                        </p:tav>
                                        <p:tav tm="100000">
                                          <p:val>
                                            <p:strVal val="ppt_h"/>
                                          </p:val>
                                        </p:tav>
                                      </p:tavLst>
                                    </p:anim>
                                    <p:anim calcmode="lin" valueType="num">
                                      <p:cBhvr>
                                        <p:cTn id="259" dur="3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36"/>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3000"/>
                                        <p:tgtEl>
                                          <p:spTgt spid="37"/>
                                        </p:tgtEl>
                                        <p:attrNameLst>
                                          <p:attrName>ppt_h</p:attrName>
                                        </p:attrNameLst>
                                      </p:cBhvr>
                                      <p:tavLst>
                                        <p:tav tm="0">
                                          <p:val>
                                            <p:strVal val="ppt_h"/>
                                          </p:val>
                                        </p:tav>
                                        <p:tav tm="100000">
                                          <p:val>
                                            <p:strVal val="ppt_h"/>
                                          </p:val>
                                        </p:tav>
                                      </p:tavLst>
                                    </p:anim>
                                    <p:anim calcmode="lin" valueType="num">
                                      <p:cBhvr>
                                        <p:cTn id="263"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37"/>
                                        </p:tgtEl>
                                        <p:attrNameLst>
                                          <p:attrName>style.visibility</p:attrName>
                                        </p:attrNameLst>
                                      </p:cBhvr>
                                      <p:to>
                                        <p:strVal val="hidden"/>
                                      </p:to>
                                    </p:set>
                                  </p:childTnLst>
                                </p:cTn>
                              </p:par>
                              <p:par>
                                <p:cTn id="265" presetID="23" presetClass="entr" presetSubtype="288"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3000" fill="hold"/>
                                        <p:tgtEl>
                                          <p:spTgt spid="4"/>
                                        </p:tgtEl>
                                        <p:attrNameLst>
                                          <p:attrName>ppt_w</p:attrName>
                                        </p:attrNameLst>
                                      </p:cBhvr>
                                      <p:tavLst>
                                        <p:tav tm="0">
                                          <p:val>
                                            <p:strVal val="4/3*#ppt_w"/>
                                          </p:val>
                                        </p:tav>
                                        <p:tav tm="100000">
                                          <p:val>
                                            <p:strVal val="#ppt_w"/>
                                          </p:val>
                                        </p:tav>
                                      </p:tavLst>
                                    </p:anim>
                                    <p:anim calcmode="lin" valueType="num">
                                      <p:cBhvr>
                                        <p:cTn id="268" dur="3000" fill="hold"/>
                                        <p:tgtEl>
                                          <p:spTgt spid="4"/>
                                        </p:tgtEl>
                                        <p:attrNameLst>
                                          <p:attrName>ppt_h</p:attrName>
                                        </p:attrNameLst>
                                      </p:cBhvr>
                                      <p:tavLst>
                                        <p:tav tm="0">
                                          <p:val>
                                            <p:strVal val="4/3*#ppt_h"/>
                                          </p:val>
                                        </p:tav>
                                        <p:tav tm="100000">
                                          <p:val>
                                            <p:strVal val="#ppt_h"/>
                                          </p:val>
                                        </p:tav>
                                      </p:tavLst>
                                    </p:anim>
                                  </p:childTnLst>
                                </p:cTn>
                              </p:par>
                              <p:par>
                                <p:cTn id="269" presetID="16" presetClass="entr" presetSubtype="37"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barn(outVertical)">
                                      <p:cBhvr>
                                        <p:cTn id="2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Imagen1lf.jpg"/>
          <p:cNvPicPr>
            <a:picLocks noChangeAspect="1"/>
          </p:cNvPicPr>
          <p:nvPr/>
        </p:nvPicPr>
        <p:blipFill>
          <a:blip r:embed="rId2"/>
          <a:stretch>
            <a:fillRect/>
          </a:stretch>
        </p:blipFill>
        <p:spPr>
          <a:xfrm>
            <a:off x="0" y="20033"/>
            <a:ext cx="9144000" cy="6837967"/>
          </a:xfrm>
          <a:prstGeom prst="rect">
            <a:avLst/>
          </a:prstGeom>
        </p:spPr>
      </p:pic>
      <p:sp>
        <p:nvSpPr>
          <p:cNvPr id="5" name="4 Lágrima"/>
          <p:cNvSpPr/>
          <p:nvPr/>
        </p:nvSpPr>
        <p:spPr>
          <a:xfrm rot="8595769">
            <a:off x="59738" y="1669818"/>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595769">
            <a:off x="1389215" y="1741255"/>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595769">
            <a:off x="2675099" y="1812694"/>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595769">
            <a:off x="4032421" y="1812694"/>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595769">
            <a:off x="5389743" y="1812693"/>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158677">
            <a:off x="6604189" y="1884131"/>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29809">
            <a:off x="7961512" y="1884132"/>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031147">
            <a:off x="-101363" y="3464049"/>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91827">
            <a:off x="1255959" y="3535488"/>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891827">
            <a:off x="2541842" y="3535487"/>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83005">
            <a:off x="3899164" y="3606926"/>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91827">
            <a:off x="5256487" y="3606927"/>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91827">
            <a:off x="6613809" y="3678366"/>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891827">
            <a:off x="7899692" y="3678365"/>
            <a:ext cx="1213253" cy="1226198"/>
          </a:xfrm>
          <a:prstGeom prst="teardrop">
            <a:avLst/>
          </a:prstGeom>
          <a:blipFill dpi="0" rotWithShape="1">
            <a:blip r:embed="rId3" cstate="print"/>
            <a:srcRect/>
            <a:stretch>
              <a:fillRect/>
            </a:stretch>
          </a:blipFill>
          <a:ln>
            <a:solidFill>
              <a:srgbClr val="C00000"/>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2" presetClass="entr" presetSubtype="4" fill="hold" grpId="1"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3000" fill="hold"/>
                                        <p:tgtEl>
                                          <p:spTgt spid="5"/>
                                        </p:tgtEl>
                                        <p:attrNameLst>
                                          <p:attrName>ppt_x</p:attrName>
                                        </p:attrNameLst>
                                      </p:cBhvr>
                                      <p:tavLst>
                                        <p:tav tm="0">
                                          <p:val>
                                            <p:strVal val="#ppt_x"/>
                                          </p:val>
                                        </p:tav>
                                        <p:tav tm="100000">
                                          <p:val>
                                            <p:strVal val="#ppt_x"/>
                                          </p:val>
                                        </p:tav>
                                      </p:tavLst>
                                    </p:anim>
                                    <p:anim calcmode="lin" valueType="num">
                                      <p:cBhvr additive="base">
                                        <p:cTn id="13" dur="3000" fill="hold"/>
                                        <p:tgtEl>
                                          <p:spTgt spid="5"/>
                                        </p:tgtEl>
                                        <p:attrNameLst>
                                          <p:attrName>ppt_y</p:attrName>
                                        </p:attrNameLst>
                                      </p:cBhvr>
                                      <p:tavLst>
                                        <p:tav tm="0">
                                          <p:val>
                                            <p:strVal val="1+#ppt_h/2"/>
                                          </p:val>
                                        </p:tav>
                                        <p:tav tm="100000">
                                          <p:val>
                                            <p:strVal val="#ppt_y"/>
                                          </p:val>
                                        </p:tav>
                                      </p:tavLst>
                                    </p:anim>
                                  </p:childTnLst>
                                </p:cTn>
                              </p:par>
                              <p:par>
                                <p:cTn id="14" presetID="8" presetClass="emph" presetSubtype="0" fill="hold" grpId="0" nodeType="withEffect">
                                  <p:stCondLst>
                                    <p:cond delay="0"/>
                                  </p:stCondLst>
                                  <p:childTnLst>
                                    <p:animRot by="21600000">
                                      <p:cBhvr>
                                        <p:cTn id="15" dur="3000" fill="hold"/>
                                        <p:tgtEl>
                                          <p:spTgt spid="6"/>
                                        </p:tgtEl>
                                        <p:attrNameLst>
                                          <p:attrName>r</p:attrName>
                                        </p:attrNameLst>
                                      </p:cBhvr>
                                    </p:animRot>
                                  </p:childTnLst>
                                </p:cTn>
                              </p:par>
                              <p:par>
                                <p:cTn id="16" presetID="2" presetClass="entr" presetSubtype="4"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8" presetClass="emph" presetSubtype="0" fill="hold" grpId="0" nodeType="withEffect">
                                  <p:stCondLst>
                                    <p:cond delay="0"/>
                                  </p:stCondLst>
                                  <p:childTnLst>
                                    <p:animRot by="21600000">
                                      <p:cBhvr>
                                        <p:cTn id="21" dur="3000" fill="hold"/>
                                        <p:tgtEl>
                                          <p:spTgt spid="7"/>
                                        </p:tgtEl>
                                        <p:attrNameLst>
                                          <p:attrName>r</p:attrName>
                                        </p:attrNameLst>
                                      </p:cBhvr>
                                    </p:animRot>
                                  </p:childTnLst>
                                </p:cTn>
                              </p:par>
                              <p:par>
                                <p:cTn id="22" presetID="2" presetClass="entr" presetSubtype="4" fill="hold" grpId="1"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3000" fill="hold"/>
                                        <p:tgtEl>
                                          <p:spTgt spid="7"/>
                                        </p:tgtEl>
                                        <p:attrNameLst>
                                          <p:attrName>ppt_x</p:attrName>
                                        </p:attrNameLst>
                                      </p:cBhvr>
                                      <p:tavLst>
                                        <p:tav tm="0">
                                          <p:val>
                                            <p:strVal val="#ppt_x"/>
                                          </p:val>
                                        </p:tav>
                                        <p:tav tm="100000">
                                          <p:val>
                                            <p:strVal val="#ppt_x"/>
                                          </p:val>
                                        </p:tav>
                                      </p:tavLst>
                                    </p:anim>
                                    <p:anim calcmode="lin" valueType="num">
                                      <p:cBhvr additive="base">
                                        <p:cTn id="25" dur="3000" fill="hold"/>
                                        <p:tgtEl>
                                          <p:spTgt spid="7"/>
                                        </p:tgtEl>
                                        <p:attrNameLst>
                                          <p:attrName>ppt_y</p:attrName>
                                        </p:attrNameLst>
                                      </p:cBhvr>
                                      <p:tavLst>
                                        <p:tav tm="0">
                                          <p:val>
                                            <p:strVal val="1+#ppt_h/2"/>
                                          </p:val>
                                        </p:tav>
                                        <p:tav tm="100000">
                                          <p:val>
                                            <p:strVal val="#ppt_y"/>
                                          </p:val>
                                        </p:tav>
                                      </p:tavLst>
                                    </p:anim>
                                  </p:childTnLst>
                                </p:cTn>
                              </p:par>
                              <p:par>
                                <p:cTn id="26" presetID="8" presetClass="emph" presetSubtype="0" fill="hold" grpId="0" nodeType="withEffect">
                                  <p:stCondLst>
                                    <p:cond delay="0"/>
                                  </p:stCondLst>
                                  <p:childTnLst>
                                    <p:animRot by="21600000">
                                      <p:cBhvr>
                                        <p:cTn id="27" dur="3000" fill="hold"/>
                                        <p:tgtEl>
                                          <p:spTgt spid="8"/>
                                        </p:tgtEl>
                                        <p:attrNameLst>
                                          <p:attrName>r</p:attrName>
                                        </p:attrNameLst>
                                      </p:cBhvr>
                                    </p:animRot>
                                  </p:childTnLst>
                                </p:cTn>
                              </p:par>
                              <p:par>
                                <p:cTn id="28" presetID="2" presetClass="entr" presetSubtype="4"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8" presetClass="emph" presetSubtype="0" fill="hold" grpId="0" nodeType="withEffect">
                                  <p:stCondLst>
                                    <p:cond delay="0"/>
                                  </p:stCondLst>
                                  <p:childTnLst>
                                    <p:animRot by="21600000">
                                      <p:cBhvr>
                                        <p:cTn id="33" dur="3000" fill="hold"/>
                                        <p:tgtEl>
                                          <p:spTgt spid="9"/>
                                        </p:tgtEl>
                                        <p:attrNameLst>
                                          <p:attrName>r</p:attrName>
                                        </p:attrNameLst>
                                      </p:cBhvr>
                                    </p:animRot>
                                  </p:childTnLst>
                                </p:cTn>
                              </p:par>
                              <p:par>
                                <p:cTn id="34" presetID="2" presetClass="entr" presetSubtype="4"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3000" fill="hold"/>
                                        <p:tgtEl>
                                          <p:spTgt spid="9"/>
                                        </p:tgtEl>
                                        <p:attrNameLst>
                                          <p:attrName>ppt_x</p:attrName>
                                        </p:attrNameLst>
                                      </p:cBhvr>
                                      <p:tavLst>
                                        <p:tav tm="0">
                                          <p:val>
                                            <p:strVal val="#ppt_x"/>
                                          </p:val>
                                        </p:tav>
                                        <p:tav tm="100000">
                                          <p:val>
                                            <p:strVal val="#ppt_x"/>
                                          </p:val>
                                        </p:tav>
                                      </p:tavLst>
                                    </p:anim>
                                    <p:anim calcmode="lin" valueType="num">
                                      <p:cBhvr additive="base">
                                        <p:cTn id="37" dur="3000" fill="hold"/>
                                        <p:tgtEl>
                                          <p:spTgt spid="9"/>
                                        </p:tgtEl>
                                        <p:attrNameLst>
                                          <p:attrName>ppt_y</p:attrName>
                                        </p:attrNameLst>
                                      </p:cBhvr>
                                      <p:tavLst>
                                        <p:tav tm="0">
                                          <p:val>
                                            <p:strVal val="1+#ppt_h/2"/>
                                          </p:val>
                                        </p:tav>
                                        <p:tav tm="100000">
                                          <p:val>
                                            <p:strVal val="#ppt_y"/>
                                          </p:val>
                                        </p:tav>
                                      </p:tavLst>
                                    </p:anim>
                                  </p:childTnLst>
                                </p:cTn>
                              </p:par>
                              <p:par>
                                <p:cTn id="38" presetID="8" presetClass="emph" presetSubtype="0" fill="hold" grpId="0" nodeType="withEffect">
                                  <p:stCondLst>
                                    <p:cond delay="0"/>
                                  </p:stCondLst>
                                  <p:childTnLst>
                                    <p:animRot by="21600000">
                                      <p:cBhvr>
                                        <p:cTn id="39" dur="3000" fill="hold"/>
                                        <p:tgtEl>
                                          <p:spTgt spid="10"/>
                                        </p:tgtEl>
                                        <p:attrNameLst>
                                          <p:attrName>r</p:attrName>
                                        </p:attrNameLst>
                                      </p:cBhvr>
                                    </p:animRot>
                                  </p:childTnLst>
                                </p:cTn>
                              </p:par>
                              <p:par>
                                <p:cTn id="40" presetID="2" presetClass="entr" presetSubtype="4"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8" presetClass="emph" presetSubtype="0" fill="hold" grpId="0" nodeType="withEffect">
                                  <p:stCondLst>
                                    <p:cond delay="0"/>
                                  </p:stCondLst>
                                  <p:childTnLst>
                                    <p:animRot by="21600000">
                                      <p:cBhvr>
                                        <p:cTn id="45" dur="3000" fill="hold"/>
                                        <p:tgtEl>
                                          <p:spTgt spid="11"/>
                                        </p:tgtEl>
                                        <p:attrNameLst>
                                          <p:attrName>r</p:attrName>
                                        </p:attrNameLst>
                                      </p:cBhvr>
                                    </p:animRot>
                                  </p:childTnLst>
                                </p:cTn>
                              </p:par>
                              <p:par>
                                <p:cTn id="46" presetID="2" presetClass="entr" presetSubtype="4"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3000" fill="hold"/>
                                        <p:tgtEl>
                                          <p:spTgt spid="11"/>
                                        </p:tgtEl>
                                        <p:attrNameLst>
                                          <p:attrName>ppt_x</p:attrName>
                                        </p:attrNameLst>
                                      </p:cBhvr>
                                      <p:tavLst>
                                        <p:tav tm="0">
                                          <p:val>
                                            <p:strVal val="#ppt_x"/>
                                          </p:val>
                                        </p:tav>
                                        <p:tav tm="100000">
                                          <p:val>
                                            <p:strVal val="#ppt_x"/>
                                          </p:val>
                                        </p:tav>
                                      </p:tavLst>
                                    </p:anim>
                                    <p:anim calcmode="lin" valueType="num">
                                      <p:cBhvr additive="base">
                                        <p:cTn id="49" dur="3000" fill="hold"/>
                                        <p:tgtEl>
                                          <p:spTgt spid="11"/>
                                        </p:tgtEl>
                                        <p:attrNameLst>
                                          <p:attrName>ppt_y</p:attrName>
                                        </p:attrNameLst>
                                      </p:cBhvr>
                                      <p:tavLst>
                                        <p:tav tm="0">
                                          <p:val>
                                            <p:strVal val="1+#ppt_h/2"/>
                                          </p:val>
                                        </p:tav>
                                        <p:tav tm="100000">
                                          <p:val>
                                            <p:strVal val="#ppt_y"/>
                                          </p:val>
                                        </p:tav>
                                      </p:tavLst>
                                    </p:anim>
                                  </p:childTnLst>
                                </p:cTn>
                              </p:par>
                              <p:par>
                                <p:cTn id="50" presetID="8" presetClass="emph" presetSubtype="0" fill="hold" grpId="0" nodeType="withEffect">
                                  <p:stCondLst>
                                    <p:cond delay="0"/>
                                  </p:stCondLst>
                                  <p:childTnLst>
                                    <p:animRot by="-21600000">
                                      <p:cBhvr>
                                        <p:cTn id="51" dur="3000" fill="hold"/>
                                        <p:tgtEl>
                                          <p:spTgt spid="12"/>
                                        </p:tgtEl>
                                        <p:attrNameLst>
                                          <p:attrName>r</p:attrName>
                                        </p:attrNameLst>
                                      </p:cBhvr>
                                    </p:animRot>
                                  </p:childTnLst>
                                </p:cTn>
                              </p:par>
                              <p:par>
                                <p:cTn id="52" presetID="2" presetClass="entr" presetSubtype="1"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ppt_x"/>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8" presetClass="emph" presetSubtype="0" fill="hold" grpId="0" nodeType="withEffect">
                                  <p:stCondLst>
                                    <p:cond delay="0"/>
                                  </p:stCondLst>
                                  <p:childTnLst>
                                    <p:animRot by="-21600000">
                                      <p:cBhvr>
                                        <p:cTn id="57" dur="3000" fill="hold"/>
                                        <p:tgtEl>
                                          <p:spTgt spid="13"/>
                                        </p:tgtEl>
                                        <p:attrNameLst>
                                          <p:attrName>r</p:attrName>
                                        </p:attrNameLst>
                                      </p:cBhvr>
                                    </p:animRot>
                                  </p:childTnLst>
                                </p:cTn>
                              </p:par>
                              <p:par>
                                <p:cTn id="58" presetID="2" presetClass="entr" presetSubtype="1" fill="hold" grpId="1"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3000" fill="hold"/>
                                        <p:tgtEl>
                                          <p:spTgt spid="13"/>
                                        </p:tgtEl>
                                        <p:attrNameLst>
                                          <p:attrName>ppt_x</p:attrName>
                                        </p:attrNameLst>
                                      </p:cBhvr>
                                      <p:tavLst>
                                        <p:tav tm="0">
                                          <p:val>
                                            <p:strVal val="#ppt_x"/>
                                          </p:val>
                                        </p:tav>
                                        <p:tav tm="100000">
                                          <p:val>
                                            <p:strVal val="#ppt_x"/>
                                          </p:val>
                                        </p:tav>
                                      </p:tavLst>
                                    </p:anim>
                                    <p:anim calcmode="lin" valueType="num">
                                      <p:cBhvr additive="base">
                                        <p:cTn id="61" dur="3000" fill="hold"/>
                                        <p:tgtEl>
                                          <p:spTgt spid="13"/>
                                        </p:tgtEl>
                                        <p:attrNameLst>
                                          <p:attrName>ppt_y</p:attrName>
                                        </p:attrNameLst>
                                      </p:cBhvr>
                                      <p:tavLst>
                                        <p:tav tm="0">
                                          <p:val>
                                            <p:strVal val="0-#ppt_h/2"/>
                                          </p:val>
                                        </p:tav>
                                        <p:tav tm="100000">
                                          <p:val>
                                            <p:strVal val="#ppt_y"/>
                                          </p:val>
                                        </p:tav>
                                      </p:tavLst>
                                    </p:anim>
                                  </p:childTnLst>
                                </p:cTn>
                              </p:par>
                              <p:par>
                                <p:cTn id="62" presetID="8" presetClass="emph" presetSubtype="0" fill="hold" grpId="0" nodeType="withEffect">
                                  <p:stCondLst>
                                    <p:cond delay="0"/>
                                  </p:stCondLst>
                                  <p:childTnLst>
                                    <p:animRot by="-21600000">
                                      <p:cBhvr>
                                        <p:cTn id="63" dur="3000" fill="hold"/>
                                        <p:tgtEl>
                                          <p:spTgt spid="14"/>
                                        </p:tgtEl>
                                        <p:attrNameLst>
                                          <p:attrName>r</p:attrName>
                                        </p:attrNameLst>
                                      </p:cBhvr>
                                    </p:animRot>
                                  </p:childTnLst>
                                </p:cTn>
                              </p:par>
                              <p:par>
                                <p:cTn id="64" presetID="2" presetClass="entr" presetSubtype="1"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ppt_x"/>
                                          </p:val>
                                        </p:tav>
                                        <p:tav tm="100000">
                                          <p:val>
                                            <p:strVal val="#ppt_x"/>
                                          </p:val>
                                        </p:tav>
                                      </p:tavLst>
                                    </p:anim>
                                    <p:anim calcmode="lin" valueType="num">
                                      <p:cBhvr additive="base">
                                        <p:cTn id="67" dur="3000" fill="hold"/>
                                        <p:tgtEl>
                                          <p:spTgt spid="14"/>
                                        </p:tgtEl>
                                        <p:attrNameLst>
                                          <p:attrName>ppt_y</p:attrName>
                                        </p:attrNameLst>
                                      </p:cBhvr>
                                      <p:tavLst>
                                        <p:tav tm="0">
                                          <p:val>
                                            <p:strVal val="0-#ppt_h/2"/>
                                          </p:val>
                                        </p:tav>
                                        <p:tav tm="100000">
                                          <p:val>
                                            <p:strVal val="#ppt_y"/>
                                          </p:val>
                                        </p:tav>
                                      </p:tavLst>
                                    </p:anim>
                                  </p:childTnLst>
                                </p:cTn>
                              </p:par>
                              <p:par>
                                <p:cTn id="68" presetID="8" presetClass="emph" presetSubtype="0" fill="hold" grpId="0" nodeType="withEffect">
                                  <p:stCondLst>
                                    <p:cond delay="0"/>
                                  </p:stCondLst>
                                  <p:childTnLst>
                                    <p:animRot by="-21600000">
                                      <p:cBhvr>
                                        <p:cTn id="69" dur="3000" fill="hold"/>
                                        <p:tgtEl>
                                          <p:spTgt spid="15"/>
                                        </p:tgtEl>
                                        <p:attrNameLst>
                                          <p:attrName>r</p:attrName>
                                        </p:attrNameLst>
                                      </p:cBhvr>
                                    </p:animRot>
                                  </p:childTnLst>
                                </p:cTn>
                              </p:par>
                              <p:par>
                                <p:cTn id="70" presetID="2" presetClass="entr" presetSubtype="1" fill="hold" grpId="1"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3000" fill="hold"/>
                                        <p:tgtEl>
                                          <p:spTgt spid="15"/>
                                        </p:tgtEl>
                                        <p:attrNameLst>
                                          <p:attrName>ppt_x</p:attrName>
                                        </p:attrNameLst>
                                      </p:cBhvr>
                                      <p:tavLst>
                                        <p:tav tm="0">
                                          <p:val>
                                            <p:strVal val="#ppt_x"/>
                                          </p:val>
                                        </p:tav>
                                        <p:tav tm="100000">
                                          <p:val>
                                            <p:strVal val="#ppt_x"/>
                                          </p:val>
                                        </p:tav>
                                      </p:tavLst>
                                    </p:anim>
                                    <p:anim calcmode="lin" valueType="num">
                                      <p:cBhvr additive="base">
                                        <p:cTn id="73" dur="3000" fill="hold"/>
                                        <p:tgtEl>
                                          <p:spTgt spid="15"/>
                                        </p:tgtEl>
                                        <p:attrNameLst>
                                          <p:attrName>ppt_y</p:attrName>
                                        </p:attrNameLst>
                                      </p:cBhvr>
                                      <p:tavLst>
                                        <p:tav tm="0">
                                          <p:val>
                                            <p:strVal val="0-#ppt_h/2"/>
                                          </p:val>
                                        </p:tav>
                                        <p:tav tm="100000">
                                          <p:val>
                                            <p:strVal val="#ppt_y"/>
                                          </p:val>
                                        </p:tav>
                                      </p:tavLst>
                                    </p:anim>
                                  </p:childTnLst>
                                </p:cTn>
                              </p:par>
                              <p:par>
                                <p:cTn id="74" presetID="8" presetClass="emph" presetSubtype="0" fill="hold" grpId="0" nodeType="withEffect">
                                  <p:stCondLst>
                                    <p:cond delay="0"/>
                                  </p:stCondLst>
                                  <p:childTnLst>
                                    <p:animRot by="-21600000">
                                      <p:cBhvr>
                                        <p:cTn id="75" dur="3000" fill="hold"/>
                                        <p:tgtEl>
                                          <p:spTgt spid="16"/>
                                        </p:tgtEl>
                                        <p:attrNameLst>
                                          <p:attrName>r</p:attrName>
                                        </p:attrNameLst>
                                      </p:cBhvr>
                                    </p:animRot>
                                  </p:childTnLst>
                                </p:cTn>
                              </p:par>
                              <p:par>
                                <p:cTn id="76" presetID="2" presetClass="entr" presetSubtype="1"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ppt_x"/>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8" presetClass="emph" presetSubtype="0" fill="hold" grpId="0" nodeType="withEffect">
                                  <p:stCondLst>
                                    <p:cond delay="0"/>
                                  </p:stCondLst>
                                  <p:childTnLst>
                                    <p:animRot by="-21600000">
                                      <p:cBhvr>
                                        <p:cTn id="81" dur="3000" fill="hold"/>
                                        <p:tgtEl>
                                          <p:spTgt spid="17"/>
                                        </p:tgtEl>
                                        <p:attrNameLst>
                                          <p:attrName>r</p:attrName>
                                        </p:attrNameLst>
                                      </p:cBhvr>
                                    </p:animRot>
                                  </p:childTnLst>
                                </p:cTn>
                              </p:par>
                              <p:par>
                                <p:cTn id="82" presetID="2" presetClass="entr" presetSubtype="1" fill="hold" grpId="1"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additive="base">
                                        <p:cTn id="84" dur="3000" fill="hold"/>
                                        <p:tgtEl>
                                          <p:spTgt spid="17"/>
                                        </p:tgtEl>
                                        <p:attrNameLst>
                                          <p:attrName>ppt_x</p:attrName>
                                        </p:attrNameLst>
                                      </p:cBhvr>
                                      <p:tavLst>
                                        <p:tav tm="0">
                                          <p:val>
                                            <p:strVal val="#ppt_x"/>
                                          </p:val>
                                        </p:tav>
                                        <p:tav tm="100000">
                                          <p:val>
                                            <p:strVal val="#ppt_x"/>
                                          </p:val>
                                        </p:tav>
                                      </p:tavLst>
                                    </p:anim>
                                    <p:anim calcmode="lin" valueType="num">
                                      <p:cBhvr additive="base">
                                        <p:cTn id="85" dur="3000" fill="hold"/>
                                        <p:tgtEl>
                                          <p:spTgt spid="17"/>
                                        </p:tgtEl>
                                        <p:attrNameLst>
                                          <p:attrName>ppt_y</p:attrName>
                                        </p:attrNameLst>
                                      </p:cBhvr>
                                      <p:tavLst>
                                        <p:tav tm="0">
                                          <p:val>
                                            <p:strVal val="0-#ppt_h/2"/>
                                          </p:val>
                                        </p:tav>
                                        <p:tav tm="100000">
                                          <p:val>
                                            <p:strVal val="#ppt_y"/>
                                          </p:val>
                                        </p:tav>
                                      </p:tavLst>
                                    </p:anim>
                                  </p:childTnLst>
                                </p:cTn>
                              </p:par>
                              <p:par>
                                <p:cTn id="86" presetID="8" presetClass="emph" presetSubtype="0" fill="hold" grpId="0" nodeType="withEffect">
                                  <p:stCondLst>
                                    <p:cond delay="0"/>
                                  </p:stCondLst>
                                  <p:childTnLst>
                                    <p:animRot by="-21600000">
                                      <p:cBhvr>
                                        <p:cTn id="87" dur="3000" fill="hold"/>
                                        <p:tgtEl>
                                          <p:spTgt spid="18"/>
                                        </p:tgtEl>
                                        <p:attrNameLst>
                                          <p:attrName>r</p:attrName>
                                        </p:attrNameLst>
                                      </p:cBhvr>
                                    </p:animRot>
                                  </p:childTnLst>
                                </p:cTn>
                              </p:par>
                              <p:par>
                                <p:cTn id="88" presetID="2" presetClass="entr" presetSubtype="1"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3000" fill="hold"/>
                                        <p:tgtEl>
                                          <p:spTgt spid="18"/>
                                        </p:tgtEl>
                                        <p:attrNameLst>
                                          <p:attrName>ppt_x</p:attrName>
                                        </p:attrNameLst>
                                      </p:cBhvr>
                                      <p:tavLst>
                                        <p:tav tm="0">
                                          <p:val>
                                            <p:strVal val="#ppt_x"/>
                                          </p:val>
                                        </p:tav>
                                        <p:tav tm="100000">
                                          <p:val>
                                            <p:strVal val="#ppt_x"/>
                                          </p:val>
                                        </p:tav>
                                      </p:tavLst>
                                    </p:anim>
                                    <p:anim calcmode="lin" valueType="num">
                                      <p:cBhvr additive="base">
                                        <p:cTn id="91" dur="3000" fill="hold"/>
                                        <p:tgtEl>
                                          <p:spTgt spid="18"/>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2" presetClass="exit" presetSubtype="4"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ppt_x"/>
                                          </p:val>
                                        </p:tav>
                                      </p:tavLst>
                                    </p:anim>
                                    <p:anim calcmode="lin" valueType="num">
                                      <p:cBhvr additive="base">
                                        <p:cTn id="99" dur="3000"/>
                                        <p:tgtEl>
                                          <p:spTgt spid="6"/>
                                        </p:tgtEl>
                                        <p:attrNameLst>
                                          <p:attrName>ppt_y</p:attrName>
                                        </p:attrNameLst>
                                      </p:cBhvr>
                                      <p:tavLst>
                                        <p:tav tm="0">
                                          <p:val>
                                            <p:strVal val="ppt_y"/>
                                          </p:val>
                                        </p:tav>
                                        <p:tav tm="100000">
                                          <p:val>
                                            <p:strVal val="1+ppt_h/2"/>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ppt_x"/>
                                          </p:val>
                                        </p:tav>
                                      </p:tavLst>
                                    </p:anim>
                                    <p:anim calcmode="lin" valueType="num">
                                      <p:cBhvr additive="base">
                                        <p:cTn id="103" dur="3000"/>
                                        <p:tgtEl>
                                          <p:spTgt spid="7"/>
                                        </p:tgtEl>
                                        <p:attrNameLst>
                                          <p:attrName>ppt_y</p:attrName>
                                        </p:attrNameLst>
                                      </p:cBhvr>
                                      <p:tavLst>
                                        <p:tav tm="0">
                                          <p:val>
                                            <p:strVal val="ppt_y"/>
                                          </p:val>
                                        </p:tav>
                                        <p:tav tm="100000">
                                          <p:val>
                                            <p:strVal val="1+ppt_h/2"/>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ppt_x"/>
                                          </p:val>
                                        </p:tav>
                                      </p:tavLst>
                                    </p:anim>
                                    <p:anim calcmode="lin" valueType="num">
                                      <p:cBhvr additive="base">
                                        <p:cTn id="107" dur="3000"/>
                                        <p:tgtEl>
                                          <p:spTgt spid="8"/>
                                        </p:tgtEl>
                                        <p:attrNameLst>
                                          <p:attrName>ppt_y</p:attrName>
                                        </p:attrNameLst>
                                      </p:cBhvr>
                                      <p:tavLst>
                                        <p:tav tm="0">
                                          <p:val>
                                            <p:strVal val="ppt_y"/>
                                          </p:val>
                                        </p:tav>
                                        <p:tav tm="100000">
                                          <p:val>
                                            <p:strVal val="1+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ppt_x"/>
                                          </p:val>
                                        </p:tav>
                                      </p:tavLst>
                                    </p:anim>
                                    <p:anim calcmode="lin" valueType="num">
                                      <p:cBhvr additive="base">
                                        <p:cTn id="111" dur="3000"/>
                                        <p:tgtEl>
                                          <p:spTgt spid="9"/>
                                        </p:tgtEl>
                                        <p:attrNameLst>
                                          <p:attrName>ppt_y</p:attrName>
                                        </p:attrNameLst>
                                      </p:cBhvr>
                                      <p:tavLst>
                                        <p:tav tm="0">
                                          <p:val>
                                            <p:strVal val="ppt_y"/>
                                          </p:val>
                                        </p:tav>
                                        <p:tav tm="100000">
                                          <p:val>
                                            <p:strVal val="1+ppt_h/2"/>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ppt_x"/>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ppt_x"/>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ppt_x"/>
                                          </p:val>
                                        </p:tav>
                                      </p:tavLst>
                                    </p:anim>
                                    <p:anim calcmode="lin" valueType="num">
                                      <p:cBhvr additive="base">
                                        <p:cTn id="127" dur="3000"/>
                                        <p:tgtEl>
                                          <p:spTgt spid="13"/>
                                        </p:tgtEl>
                                        <p:attrNameLst>
                                          <p:attrName>ppt_y</p:attrName>
                                        </p:attrNameLst>
                                      </p:cBhvr>
                                      <p:tavLst>
                                        <p:tav tm="0">
                                          <p:val>
                                            <p:strVal val="ppt_y"/>
                                          </p:val>
                                        </p:tav>
                                        <p:tav tm="100000">
                                          <p:val>
                                            <p:strVal val="0-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ppt_x"/>
                                          </p:val>
                                        </p:tav>
                                      </p:tavLst>
                                    </p:anim>
                                    <p:anim calcmode="lin" valueType="num">
                                      <p:cBhvr additive="base">
                                        <p:cTn id="131" dur="3000"/>
                                        <p:tgtEl>
                                          <p:spTgt spid="14"/>
                                        </p:tgtEl>
                                        <p:attrNameLst>
                                          <p:attrName>ppt_y</p:attrName>
                                        </p:attrNameLst>
                                      </p:cBhvr>
                                      <p:tavLst>
                                        <p:tav tm="0">
                                          <p:val>
                                            <p:strVal val="ppt_y"/>
                                          </p:val>
                                        </p:tav>
                                        <p:tav tm="100000">
                                          <p:val>
                                            <p:strVal val="0-ppt_h/2"/>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ppt_x"/>
                                          </p:val>
                                        </p:tav>
                                      </p:tavLst>
                                    </p:anim>
                                    <p:anim calcmode="lin" valueType="num">
                                      <p:cBhvr additive="base">
                                        <p:cTn id="135" dur="3000"/>
                                        <p:tgtEl>
                                          <p:spTgt spid="15"/>
                                        </p:tgtEl>
                                        <p:attrNameLst>
                                          <p:attrName>ppt_y</p:attrName>
                                        </p:attrNameLst>
                                      </p:cBhvr>
                                      <p:tavLst>
                                        <p:tav tm="0">
                                          <p:val>
                                            <p:strVal val="ppt_y"/>
                                          </p:val>
                                        </p:tav>
                                        <p:tav tm="100000">
                                          <p:val>
                                            <p:strVal val="0-ppt_h/2"/>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ppt_x"/>
                                          </p:val>
                                        </p:tav>
                                      </p:tavLst>
                                    </p:anim>
                                    <p:anim calcmode="lin" valueType="num">
                                      <p:cBhvr additive="base">
                                        <p:cTn id="143" dur="3000"/>
                                        <p:tgtEl>
                                          <p:spTgt spid="17"/>
                                        </p:tgtEl>
                                        <p:attrNameLst>
                                          <p:attrName>ppt_y</p:attrName>
                                        </p:attrNameLst>
                                      </p:cBhvr>
                                      <p:tavLst>
                                        <p:tav tm="0">
                                          <p:val>
                                            <p:strVal val="ppt_y"/>
                                          </p:val>
                                        </p:tav>
                                        <p:tav tm="100000">
                                          <p:val>
                                            <p:strVal val="0-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ppt_x"/>
                                          </p:val>
                                        </p:tav>
                                      </p:tavLst>
                                    </p:anim>
                                    <p:anim calcmode="lin" valueType="num">
                                      <p:cBhvr additive="base">
                                        <p:cTn id="147" dur="3000"/>
                                        <p:tgtEl>
                                          <p:spTgt spid="18"/>
                                        </p:tgtEl>
                                        <p:attrNameLst>
                                          <p:attrName>ppt_y</p:attrName>
                                        </p:attrNameLst>
                                      </p:cBhvr>
                                      <p:tavLst>
                                        <p:tav tm="0">
                                          <p:val>
                                            <p:strVal val="ppt_y"/>
                                          </p:val>
                                        </p:tav>
                                        <p:tav tm="100000">
                                          <p:val>
                                            <p:strVal val="0-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3" presetClass="entr" presetSubtype="16"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fltVal val="0"/>
                                          </p:val>
                                        </p:tav>
                                        <p:tav tm="100000">
                                          <p:val>
                                            <p:strVal val="#ppt_w"/>
                                          </p:val>
                                        </p:tav>
                                      </p:tavLst>
                                    </p:anim>
                                    <p:anim calcmode="lin" valueType="num">
                                      <p:cBhvr>
                                        <p:cTn id="152" dur="3000" fill="hold"/>
                                        <p:tgtEl>
                                          <p:spTgt spid="4"/>
                                        </p:tgtEl>
                                        <p:attrNameLst>
                                          <p:attrName>ppt_h</p:attrName>
                                        </p:attrNameLst>
                                      </p:cBhvr>
                                      <p:tavLst>
                                        <p:tav tm="0">
                                          <p:val>
                                            <p:fltVal val="0"/>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Horizont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0800000" scaled="1"/>
            <a:tileRect/>
          </a:gradFill>
        </p:spPr>
        <p:txBody>
          <a:bodyPr/>
          <a:lstStyle/>
          <a:p>
            <a:endParaRPr lang="es-ES" dirty="0"/>
          </a:p>
        </p:txBody>
      </p:sp>
      <p:pic>
        <p:nvPicPr>
          <p:cNvPr id="5" name="4 Imagen" descr="Hummingbird-Fly-In-Hand.jpg"/>
          <p:cNvPicPr>
            <a:picLocks noChangeAspect="1"/>
          </p:cNvPicPr>
          <p:nvPr/>
        </p:nvPicPr>
        <p:blipFill>
          <a:blip r:embed="rId2"/>
          <a:stretch>
            <a:fillRect/>
          </a:stretch>
        </p:blipFill>
        <p:spPr>
          <a:xfrm>
            <a:off x="0" y="13368"/>
            <a:ext cx="9144000" cy="6844632"/>
          </a:xfrm>
          <a:prstGeom prst="rect">
            <a:avLst/>
          </a:prstGeom>
        </p:spPr>
      </p:pic>
      <p:sp>
        <p:nvSpPr>
          <p:cNvPr id="6" name="5 Rombo"/>
          <p:cNvSpPr/>
          <p:nvPr/>
        </p:nvSpPr>
        <p:spPr>
          <a:xfrm>
            <a:off x="0" y="142876"/>
            <a:ext cx="1857356" cy="3143272"/>
          </a:xfrm>
          <a:prstGeom prst="diamond">
            <a:avLst/>
          </a:prstGeom>
          <a:blipFill>
            <a:blip r:embed="rId3"/>
            <a:stretch>
              <a:fillRect/>
            </a:stretch>
          </a:blipFill>
          <a:ln>
            <a:solidFill>
              <a:srgbClr val="CC99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642942" y="71438"/>
            <a:ext cx="1857356" cy="3143272"/>
          </a:xfrm>
          <a:prstGeom prst="diamond">
            <a:avLst/>
          </a:prstGeom>
          <a:blipFill>
            <a:blip r:embed="rId3"/>
            <a:stretch>
              <a:fillRect/>
            </a:stretch>
          </a:blipFill>
          <a:ln>
            <a:solidFill>
              <a:srgbClr val="CC99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571636" y="0"/>
            <a:ext cx="1857356" cy="3143272"/>
          </a:xfrm>
          <a:prstGeom prst="diamond">
            <a:avLst/>
          </a:prstGeom>
          <a:blipFill>
            <a:blip r:embed="rId3"/>
            <a:stretch>
              <a:fillRect/>
            </a:stretch>
          </a:blipFill>
          <a:ln>
            <a:solidFill>
              <a:srgbClr val="CC99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571768" y="71438"/>
            <a:ext cx="1857356" cy="3143272"/>
          </a:xfrm>
          <a:prstGeom prst="diamond">
            <a:avLst/>
          </a:prstGeom>
          <a:blipFill>
            <a:blip r:embed="rId3"/>
            <a:stretch>
              <a:fillRect/>
            </a:stretch>
          </a:blipFill>
          <a:ln>
            <a:solidFill>
              <a:srgbClr val="CC99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429024" y="142876"/>
            <a:ext cx="1857356" cy="3143272"/>
          </a:xfrm>
          <a:prstGeom prst="diamond">
            <a:avLst/>
          </a:prstGeom>
          <a:blipFill>
            <a:blip r:embed="rId3"/>
            <a:stretch>
              <a:fillRect/>
            </a:stretch>
          </a:blipFill>
          <a:ln>
            <a:solidFill>
              <a:srgbClr val="CC99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429156" y="71438"/>
            <a:ext cx="1857356" cy="3143272"/>
          </a:xfrm>
          <a:prstGeom prst="diamond">
            <a:avLst/>
          </a:prstGeom>
          <a:blipFill>
            <a:blip r:embed="rId3"/>
            <a:stretch>
              <a:fillRect/>
            </a:stretch>
          </a:blipFill>
          <a:ln>
            <a:solidFill>
              <a:srgbClr val="CC99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5143536" y="71438"/>
            <a:ext cx="1857356" cy="3143272"/>
          </a:xfrm>
          <a:prstGeom prst="diamond">
            <a:avLst/>
          </a:prstGeom>
          <a:blipFill>
            <a:blip r:embed="rId3"/>
            <a:stretch>
              <a:fillRect/>
            </a:stretch>
          </a:blipFill>
          <a:ln>
            <a:solidFill>
              <a:srgbClr val="CC99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6143668" y="71438"/>
            <a:ext cx="1857356" cy="3143272"/>
          </a:xfrm>
          <a:prstGeom prst="diamond">
            <a:avLst/>
          </a:prstGeom>
          <a:blipFill>
            <a:blip r:embed="rId3"/>
            <a:stretch>
              <a:fillRect/>
            </a:stretch>
          </a:blipFill>
          <a:ln>
            <a:solidFill>
              <a:srgbClr val="CC99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7286644" y="71438"/>
            <a:ext cx="1857356" cy="3143272"/>
          </a:xfrm>
          <a:prstGeom prst="diamond">
            <a:avLst/>
          </a:prstGeom>
          <a:blipFill>
            <a:blip r:embed="rId3"/>
            <a:stretch>
              <a:fillRect/>
            </a:stretch>
          </a:blipFill>
          <a:ln>
            <a:solidFill>
              <a:srgbClr val="CC9900"/>
            </a:solidFill>
          </a:ln>
          <a:effectLst>
            <a:reflection blurRad="6350" stA="50000" endA="300" endPos="90000" dist="50800" dir="5400000" sy="-100000" algn="bl" rotWithShape="0"/>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fmla="#ppt_w*sin(2.5*pi*$)">
                                          <p:val>
                                            <p:fltVal val="0"/>
                                          </p:val>
                                        </p:tav>
                                        <p:tav tm="100000">
                                          <p:val>
                                            <p:fltVal val="1"/>
                                          </p:val>
                                        </p:tav>
                                      </p:tavLst>
                                    </p:anim>
                                    <p:anim calcmode="lin" valueType="num">
                                      <p:cBhvr>
                                        <p:cTn id="51" dur="3000" fill="hold"/>
                                        <p:tgtEl>
                                          <p:spTgt spid="7"/>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fmla="#ppt_w*sin(2.5*pi*$)">
                                          <p:val>
                                            <p:fltVal val="0"/>
                                          </p:val>
                                        </p:tav>
                                        <p:tav tm="100000">
                                          <p:val>
                                            <p:fltVal val="1"/>
                                          </p:val>
                                        </p:tav>
                                      </p:tavLst>
                                    </p:anim>
                                    <p:anim calcmode="lin" valueType="num">
                                      <p:cBhvr>
                                        <p:cTn id="55" dur="3000" fill="hold"/>
                                        <p:tgtEl>
                                          <p:spTgt spid="8"/>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000" fill="hold"/>
                                        <p:tgtEl>
                                          <p:spTgt spid="9"/>
                                        </p:tgtEl>
                                        <p:attrNameLst>
                                          <p:attrName>ppt_w</p:attrName>
                                        </p:attrNameLst>
                                      </p:cBhvr>
                                      <p:tavLst>
                                        <p:tav tm="0" fmla="#ppt_w*sin(2.5*pi*$)">
                                          <p:val>
                                            <p:fltVal val="0"/>
                                          </p:val>
                                        </p:tav>
                                        <p:tav tm="100000">
                                          <p:val>
                                            <p:fltVal val="1"/>
                                          </p:val>
                                        </p:tav>
                                      </p:tavLst>
                                    </p:anim>
                                    <p:anim calcmode="lin" valueType="num">
                                      <p:cBhvr>
                                        <p:cTn id="59" dur="3000" fill="hold"/>
                                        <p:tgtEl>
                                          <p:spTgt spid="9"/>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3000" fill="hold"/>
                                        <p:tgtEl>
                                          <p:spTgt spid="10"/>
                                        </p:tgtEl>
                                        <p:attrNameLst>
                                          <p:attrName>ppt_w</p:attrName>
                                        </p:attrNameLst>
                                      </p:cBhvr>
                                      <p:tavLst>
                                        <p:tav tm="0" fmla="#ppt_w*sin(2.5*pi*$)">
                                          <p:val>
                                            <p:fltVal val="0"/>
                                          </p:val>
                                        </p:tav>
                                        <p:tav tm="100000">
                                          <p:val>
                                            <p:fltVal val="1"/>
                                          </p:val>
                                        </p:tav>
                                      </p:tavLst>
                                    </p:anim>
                                    <p:anim calcmode="lin" valueType="num">
                                      <p:cBhvr>
                                        <p:cTn id="63" dur="3000" fill="hold"/>
                                        <p:tgtEl>
                                          <p:spTgt spid="10"/>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3000" fill="hold"/>
                                        <p:tgtEl>
                                          <p:spTgt spid="11"/>
                                        </p:tgtEl>
                                        <p:attrNameLst>
                                          <p:attrName>ppt_w</p:attrName>
                                        </p:attrNameLst>
                                      </p:cBhvr>
                                      <p:tavLst>
                                        <p:tav tm="0" fmla="#ppt_w*sin(2.5*pi*$)">
                                          <p:val>
                                            <p:fltVal val="0"/>
                                          </p:val>
                                        </p:tav>
                                        <p:tav tm="100000">
                                          <p:val>
                                            <p:fltVal val="1"/>
                                          </p:val>
                                        </p:tav>
                                      </p:tavLst>
                                    </p:anim>
                                    <p:anim calcmode="lin" valueType="num">
                                      <p:cBhvr>
                                        <p:cTn id="67" dur="3000" fill="hold"/>
                                        <p:tgtEl>
                                          <p:spTgt spid="11"/>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fmla="#ppt_w*sin(2.5*pi*$)">
                                          <p:val>
                                            <p:fltVal val="0"/>
                                          </p:val>
                                        </p:tav>
                                        <p:tav tm="100000">
                                          <p:val>
                                            <p:fltVal val="1"/>
                                          </p:val>
                                        </p:tav>
                                      </p:tavLst>
                                    </p:anim>
                                    <p:anim calcmode="lin" valueType="num">
                                      <p:cBhvr>
                                        <p:cTn id="71" dur="3000" fill="hold"/>
                                        <p:tgtEl>
                                          <p:spTgt spid="12"/>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fmla="#ppt_w*sin(2.5*pi*$)">
                                          <p:val>
                                            <p:fltVal val="0"/>
                                          </p:val>
                                        </p:tav>
                                        <p:tav tm="100000">
                                          <p:val>
                                            <p:fltVal val="1"/>
                                          </p:val>
                                        </p:tav>
                                      </p:tavLst>
                                    </p:anim>
                                    <p:anim calcmode="lin" valueType="num">
                                      <p:cBhvr>
                                        <p:cTn id="75" dur="3000" fill="hold"/>
                                        <p:tgtEl>
                                          <p:spTgt spid="13"/>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p:cTn id="78" dur="3000" fill="hold"/>
                                        <p:tgtEl>
                                          <p:spTgt spid="14"/>
                                        </p:tgtEl>
                                        <p:attrNameLst>
                                          <p:attrName>ppt_w</p:attrName>
                                        </p:attrNameLst>
                                      </p:cBhvr>
                                      <p:tavLst>
                                        <p:tav tm="0" fmla="#ppt_w*sin(2.5*pi*$)">
                                          <p:val>
                                            <p:fltVal val="0"/>
                                          </p:val>
                                        </p:tav>
                                        <p:tav tm="100000">
                                          <p:val>
                                            <p:fltVal val="1"/>
                                          </p:val>
                                        </p:tav>
                                      </p:tavLst>
                                    </p:anim>
                                    <p:anim calcmode="lin" valueType="num">
                                      <p:cBhvr>
                                        <p:cTn id="79" dur="3000" fill="hold"/>
                                        <p:tgtEl>
                                          <p:spTgt spid="14"/>
                                        </p:tgtEl>
                                        <p:attrNameLst>
                                          <p:attrName>ppt_h</p:attrName>
                                        </p:attrNameLst>
                                      </p:cBhvr>
                                      <p:tavLst>
                                        <p:tav tm="0">
                                          <p:val>
                                            <p:strVal val="#ppt_h"/>
                                          </p:val>
                                        </p:tav>
                                        <p:tav tm="100000">
                                          <p:val>
                                            <p:strVal val="#ppt_h"/>
                                          </p:val>
                                        </p:tav>
                                      </p:tavLst>
                                    </p:anim>
                                  </p:childTnLst>
                                </p:cTn>
                              </p:par>
                              <p:par>
                                <p:cTn id="80" presetID="8" presetClass="emph" presetSubtype="0" fill="hold" grpId="2"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8"/>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9"/>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10"/>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11"/>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2"/>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childTnLst>
                          </p:cTn>
                        </p:par>
                        <p:par>
                          <p:cTn id="98" fill="hold">
                            <p:stCondLst>
                              <p:cond delay="3000"/>
                            </p:stCondLst>
                            <p:childTnLst>
                              <p:par>
                                <p:cTn id="99" presetID="19" presetClass="exit" presetSubtype="10" fill="hold" grpId="3" nodeType="afterEffect">
                                  <p:stCondLst>
                                    <p:cond delay="0"/>
                                  </p:stCondLst>
                                  <p:childTnLst>
                                    <p:anim calcmode="lin" valueType="num">
                                      <p:cBhvr>
                                        <p:cTn id="100" dur="3000"/>
                                        <p:tgtEl>
                                          <p:spTgt spid="6"/>
                                        </p:tgtEl>
                                        <p:attrNameLst>
                                          <p:attrName>ppt_h</p:attrName>
                                        </p:attrNameLst>
                                      </p:cBhvr>
                                      <p:tavLst>
                                        <p:tav tm="0">
                                          <p:val>
                                            <p:strVal val="ppt_h"/>
                                          </p:val>
                                        </p:tav>
                                        <p:tav tm="100000">
                                          <p:val>
                                            <p:strVal val="ppt_h"/>
                                          </p:val>
                                        </p:tav>
                                      </p:tavLst>
                                    </p:anim>
                                    <p:anim calcmode="lin" valueType="num">
                                      <p:cBhvr>
                                        <p:cTn id="10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 dur="1" fill="hold">
                                          <p:stCondLst>
                                            <p:cond delay="2999"/>
                                          </p:stCondLst>
                                        </p:cTn>
                                        <p:tgtEl>
                                          <p:spTgt spid="6"/>
                                        </p:tgtEl>
                                        <p:attrNameLst>
                                          <p:attrName>style.visibility</p:attrName>
                                        </p:attrNameLst>
                                      </p:cBhvr>
                                      <p:to>
                                        <p:strVal val="hidden"/>
                                      </p:to>
                                    </p:set>
                                  </p:childTnLst>
                                </p:cTn>
                              </p:par>
                              <p:par>
                                <p:cTn id="103" presetID="19" presetClass="exit" presetSubtype="10" fill="hold" grpId="3" nodeType="withEffect">
                                  <p:stCondLst>
                                    <p:cond delay="0"/>
                                  </p:stCondLst>
                                  <p:childTnLst>
                                    <p:anim calcmode="lin" valueType="num">
                                      <p:cBhvr>
                                        <p:cTn id="104" dur="3000"/>
                                        <p:tgtEl>
                                          <p:spTgt spid="7"/>
                                        </p:tgtEl>
                                        <p:attrNameLst>
                                          <p:attrName>ppt_h</p:attrName>
                                        </p:attrNameLst>
                                      </p:cBhvr>
                                      <p:tavLst>
                                        <p:tav tm="0">
                                          <p:val>
                                            <p:strVal val="ppt_h"/>
                                          </p:val>
                                        </p:tav>
                                        <p:tav tm="100000">
                                          <p:val>
                                            <p:strVal val="ppt_h"/>
                                          </p:val>
                                        </p:tav>
                                      </p:tavLst>
                                    </p:anim>
                                    <p:anim calcmode="lin" valueType="num">
                                      <p:cBhvr>
                                        <p:cTn id="10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 dur="1" fill="hold">
                                          <p:stCondLst>
                                            <p:cond delay="2999"/>
                                          </p:stCondLst>
                                        </p:cTn>
                                        <p:tgtEl>
                                          <p:spTgt spid="7"/>
                                        </p:tgtEl>
                                        <p:attrNameLst>
                                          <p:attrName>style.visibility</p:attrName>
                                        </p:attrNameLst>
                                      </p:cBhvr>
                                      <p:to>
                                        <p:strVal val="hidden"/>
                                      </p:to>
                                    </p:set>
                                  </p:childTnLst>
                                </p:cTn>
                              </p:par>
                              <p:par>
                                <p:cTn id="107" presetID="19" presetClass="exit" presetSubtype="10" fill="hold" grpId="3" nodeType="withEffect">
                                  <p:stCondLst>
                                    <p:cond delay="0"/>
                                  </p:stCondLst>
                                  <p:childTnLst>
                                    <p:anim calcmode="lin" valueType="num">
                                      <p:cBhvr>
                                        <p:cTn id="108" dur="3000"/>
                                        <p:tgtEl>
                                          <p:spTgt spid="8"/>
                                        </p:tgtEl>
                                        <p:attrNameLst>
                                          <p:attrName>ppt_h</p:attrName>
                                        </p:attrNameLst>
                                      </p:cBhvr>
                                      <p:tavLst>
                                        <p:tav tm="0">
                                          <p:val>
                                            <p:strVal val="ppt_h"/>
                                          </p:val>
                                        </p:tav>
                                        <p:tav tm="100000">
                                          <p:val>
                                            <p:strVal val="ppt_h"/>
                                          </p:val>
                                        </p:tav>
                                      </p:tavLst>
                                    </p:anim>
                                    <p:anim calcmode="lin" valueType="num">
                                      <p:cBhvr>
                                        <p:cTn id="10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 dur="1" fill="hold">
                                          <p:stCondLst>
                                            <p:cond delay="2999"/>
                                          </p:stCondLst>
                                        </p:cTn>
                                        <p:tgtEl>
                                          <p:spTgt spid="8"/>
                                        </p:tgtEl>
                                        <p:attrNameLst>
                                          <p:attrName>style.visibility</p:attrName>
                                        </p:attrNameLst>
                                      </p:cBhvr>
                                      <p:to>
                                        <p:strVal val="hidden"/>
                                      </p:to>
                                    </p:set>
                                  </p:childTnLst>
                                </p:cTn>
                              </p:par>
                              <p:par>
                                <p:cTn id="111" presetID="19" presetClass="exit" presetSubtype="10" fill="hold" grpId="3" nodeType="withEffect">
                                  <p:stCondLst>
                                    <p:cond delay="0"/>
                                  </p:stCondLst>
                                  <p:childTnLst>
                                    <p:anim calcmode="lin" valueType="num">
                                      <p:cBhvr>
                                        <p:cTn id="112" dur="3000"/>
                                        <p:tgtEl>
                                          <p:spTgt spid="9"/>
                                        </p:tgtEl>
                                        <p:attrNameLst>
                                          <p:attrName>ppt_h</p:attrName>
                                        </p:attrNameLst>
                                      </p:cBhvr>
                                      <p:tavLst>
                                        <p:tav tm="0">
                                          <p:val>
                                            <p:strVal val="ppt_h"/>
                                          </p:val>
                                        </p:tav>
                                        <p:tav tm="100000">
                                          <p:val>
                                            <p:strVal val="ppt_h"/>
                                          </p:val>
                                        </p:tav>
                                      </p:tavLst>
                                    </p:anim>
                                    <p:anim calcmode="lin" valueType="num">
                                      <p:cBhvr>
                                        <p:cTn id="11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4" dur="1" fill="hold">
                                          <p:stCondLst>
                                            <p:cond delay="2999"/>
                                          </p:stCondLst>
                                        </p:cTn>
                                        <p:tgtEl>
                                          <p:spTgt spid="9"/>
                                        </p:tgtEl>
                                        <p:attrNameLst>
                                          <p:attrName>style.visibility</p:attrName>
                                        </p:attrNameLst>
                                      </p:cBhvr>
                                      <p:to>
                                        <p:strVal val="hidden"/>
                                      </p:to>
                                    </p:set>
                                  </p:childTnLst>
                                </p:cTn>
                              </p:par>
                              <p:par>
                                <p:cTn id="115" presetID="19" presetClass="exit" presetSubtype="10" fill="hold" grpId="3" nodeType="withEffect">
                                  <p:stCondLst>
                                    <p:cond delay="0"/>
                                  </p:stCondLst>
                                  <p:childTnLst>
                                    <p:anim calcmode="lin" valueType="num">
                                      <p:cBhvr>
                                        <p:cTn id="116" dur="3000"/>
                                        <p:tgtEl>
                                          <p:spTgt spid="10"/>
                                        </p:tgtEl>
                                        <p:attrNameLst>
                                          <p:attrName>ppt_h</p:attrName>
                                        </p:attrNameLst>
                                      </p:cBhvr>
                                      <p:tavLst>
                                        <p:tav tm="0">
                                          <p:val>
                                            <p:strVal val="ppt_h"/>
                                          </p:val>
                                        </p:tav>
                                        <p:tav tm="100000">
                                          <p:val>
                                            <p:strVal val="ppt_h"/>
                                          </p:val>
                                        </p:tav>
                                      </p:tavLst>
                                    </p:anim>
                                    <p:anim calcmode="lin" valueType="num">
                                      <p:cBhvr>
                                        <p:cTn id="11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8" dur="1" fill="hold">
                                          <p:stCondLst>
                                            <p:cond delay="2999"/>
                                          </p:stCondLst>
                                        </p:cTn>
                                        <p:tgtEl>
                                          <p:spTgt spid="10"/>
                                        </p:tgtEl>
                                        <p:attrNameLst>
                                          <p:attrName>style.visibility</p:attrName>
                                        </p:attrNameLst>
                                      </p:cBhvr>
                                      <p:to>
                                        <p:strVal val="hidden"/>
                                      </p:to>
                                    </p:set>
                                  </p:childTnLst>
                                </p:cTn>
                              </p:par>
                              <p:par>
                                <p:cTn id="119" presetID="19" presetClass="exit" presetSubtype="10" fill="hold" grpId="3" nodeType="withEffect">
                                  <p:stCondLst>
                                    <p:cond delay="0"/>
                                  </p:stCondLst>
                                  <p:childTnLst>
                                    <p:anim calcmode="lin" valueType="num">
                                      <p:cBhvr>
                                        <p:cTn id="120" dur="3000"/>
                                        <p:tgtEl>
                                          <p:spTgt spid="11"/>
                                        </p:tgtEl>
                                        <p:attrNameLst>
                                          <p:attrName>ppt_h</p:attrName>
                                        </p:attrNameLst>
                                      </p:cBhvr>
                                      <p:tavLst>
                                        <p:tav tm="0">
                                          <p:val>
                                            <p:strVal val="ppt_h"/>
                                          </p:val>
                                        </p:tav>
                                        <p:tav tm="100000">
                                          <p:val>
                                            <p:strVal val="ppt_h"/>
                                          </p:val>
                                        </p:tav>
                                      </p:tavLst>
                                    </p:anim>
                                    <p:anim calcmode="lin" valueType="num">
                                      <p:cBhvr>
                                        <p:cTn id="12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2" dur="1" fill="hold">
                                          <p:stCondLst>
                                            <p:cond delay="2999"/>
                                          </p:stCondLst>
                                        </p:cTn>
                                        <p:tgtEl>
                                          <p:spTgt spid="11"/>
                                        </p:tgtEl>
                                        <p:attrNameLst>
                                          <p:attrName>style.visibility</p:attrName>
                                        </p:attrNameLst>
                                      </p:cBhvr>
                                      <p:to>
                                        <p:strVal val="hidden"/>
                                      </p:to>
                                    </p:set>
                                  </p:childTnLst>
                                </p:cTn>
                              </p:par>
                              <p:par>
                                <p:cTn id="123" presetID="19" presetClass="exit" presetSubtype="10" fill="hold" grpId="3" nodeType="withEffect">
                                  <p:stCondLst>
                                    <p:cond delay="0"/>
                                  </p:stCondLst>
                                  <p:childTnLst>
                                    <p:anim calcmode="lin" valueType="num">
                                      <p:cBhvr>
                                        <p:cTn id="124" dur="3000"/>
                                        <p:tgtEl>
                                          <p:spTgt spid="12"/>
                                        </p:tgtEl>
                                        <p:attrNameLst>
                                          <p:attrName>ppt_h</p:attrName>
                                        </p:attrNameLst>
                                      </p:cBhvr>
                                      <p:tavLst>
                                        <p:tav tm="0">
                                          <p:val>
                                            <p:strVal val="ppt_h"/>
                                          </p:val>
                                        </p:tav>
                                        <p:tav tm="100000">
                                          <p:val>
                                            <p:strVal val="ppt_h"/>
                                          </p:val>
                                        </p:tav>
                                      </p:tavLst>
                                    </p:anim>
                                    <p:anim calcmode="lin" valueType="num">
                                      <p:cBhvr>
                                        <p:cTn id="12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6" dur="1" fill="hold">
                                          <p:stCondLst>
                                            <p:cond delay="2999"/>
                                          </p:stCondLst>
                                        </p:cTn>
                                        <p:tgtEl>
                                          <p:spTgt spid="12"/>
                                        </p:tgtEl>
                                        <p:attrNameLst>
                                          <p:attrName>style.visibility</p:attrName>
                                        </p:attrNameLst>
                                      </p:cBhvr>
                                      <p:to>
                                        <p:strVal val="hidden"/>
                                      </p:to>
                                    </p:set>
                                  </p:childTnLst>
                                </p:cTn>
                              </p:par>
                              <p:par>
                                <p:cTn id="127" presetID="19" presetClass="exit" presetSubtype="10" fill="hold" grpId="3" nodeType="withEffect">
                                  <p:stCondLst>
                                    <p:cond delay="0"/>
                                  </p:stCondLst>
                                  <p:childTnLst>
                                    <p:anim calcmode="lin" valueType="num">
                                      <p:cBhvr>
                                        <p:cTn id="128" dur="3000"/>
                                        <p:tgtEl>
                                          <p:spTgt spid="13"/>
                                        </p:tgtEl>
                                        <p:attrNameLst>
                                          <p:attrName>ppt_h</p:attrName>
                                        </p:attrNameLst>
                                      </p:cBhvr>
                                      <p:tavLst>
                                        <p:tav tm="0">
                                          <p:val>
                                            <p:strVal val="ppt_h"/>
                                          </p:val>
                                        </p:tav>
                                        <p:tav tm="100000">
                                          <p:val>
                                            <p:strVal val="ppt_h"/>
                                          </p:val>
                                        </p:tav>
                                      </p:tavLst>
                                    </p:anim>
                                    <p:anim calcmode="lin" valueType="num">
                                      <p:cBhvr>
                                        <p:cTn id="12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0" dur="1" fill="hold">
                                          <p:stCondLst>
                                            <p:cond delay="2999"/>
                                          </p:stCondLst>
                                        </p:cTn>
                                        <p:tgtEl>
                                          <p:spTgt spid="13"/>
                                        </p:tgtEl>
                                        <p:attrNameLst>
                                          <p:attrName>style.visibility</p:attrName>
                                        </p:attrNameLst>
                                      </p:cBhvr>
                                      <p:to>
                                        <p:strVal val="hidden"/>
                                      </p:to>
                                    </p:set>
                                  </p:childTnLst>
                                </p:cTn>
                              </p:par>
                              <p:par>
                                <p:cTn id="131" presetID="19" presetClass="exit" presetSubtype="10" fill="hold" grpId="3" nodeType="withEffect">
                                  <p:stCondLst>
                                    <p:cond delay="0"/>
                                  </p:stCondLst>
                                  <p:childTnLst>
                                    <p:anim calcmode="lin" valueType="num">
                                      <p:cBhvr>
                                        <p:cTn id="132" dur="3000"/>
                                        <p:tgtEl>
                                          <p:spTgt spid="14"/>
                                        </p:tgtEl>
                                        <p:attrNameLst>
                                          <p:attrName>ppt_h</p:attrName>
                                        </p:attrNameLst>
                                      </p:cBhvr>
                                      <p:tavLst>
                                        <p:tav tm="0">
                                          <p:val>
                                            <p:strVal val="ppt_h"/>
                                          </p:val>
                                        </p:tav>
                                        <p:tav tm="100000">
                                          <p:val>
                                            <p:strVal val="ppt_h"/>
                                          </p:val>
                                        </p:tav>
                                      </p:tavLst>
                                    </p:anim>
                                    <p:anim calcmode="lin" valueType="num">
                                      <p:cBhvr>
                                        <p:cTn id="13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4" dur="1" fill="hold">
                                          <p:stCondLst>
                                            <p:cond delay="2999"/>
                                          </p:stCondLst>
                                        </p:cTn>
                                        <p:tgtEl>
                                          <p:spTgt spid="14"/>
                                        </p:tgtEl>
                                        <p:attrNameLst>
                                          <p:attrName>style.visibility</p:attrName>
                                        </p:attrNameLst>
                                      </p:cBhvr>
                                      <p:to>
                                        <p:strVal val="hidden"/>
                                      </p:to>
                                    </p:set>
                                  </p:childTnLst>
                                </p:cTn>
                              </p:par>
                              <p:par>
                                <p:cTn id="135" presetID="2" presetClass="exit" presetSubtype="8" fill="hold" grpId="4"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ppt_y"/>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8" fill="hold" grpId="4" nodeType="withEffect">
                                  <p:stCondLst>
                                    <p:cond delay="0"/>
                                  </p:stCondLst>
                                  <p:childTnLst>
                                    <p:anim calcmode="lin" valueType="num">
                                      <p:cBhvr additive="base">
                                        <p:cTn id="140" dur="3000"/>
                                        <p:tgtEl>
                                          <p:spTgt spid="7"/>
                                        </p:tgtEl>
                                        <p:attrNameLst>
                                          <p:attrName>ppt_x</p:attrName>
                                        </p:attrNameLst>
                                      </p:cBhvr>
                                      <p:tavLst>
                                        <p:tav tm="0">
                                          <p:val>
                                            <p:strVal val="ppt_x"/>
                                          </p:val>
                                        </p:tav>
                                        <p:tav tm="100000">
                                          <p:val>
                                            <p:strVal val="0-ppt_w/2"/>
                                          </p:val>
                                        </p:tav>
                                      </p:tavLst>
                                    </p:anim>
                                    <p:anim calcmode="lin" valueType="num">
                                      <p:cBhvr additive="base">
                                        <p:cTn id="141" dur="3000"/>
                                        <p:tgtEl>
                                          <p:spTgt spid="7"/>
                                        </p:tgtEl>
                                        <p:attrNameLst>
                                          <p:attrName>ppt_y</p:attrName>
                                        </p:attrNameLst>
                                      </p:cBhvr>
                                      <p:tavLst>
                                        <p:tav tm="0">
                                          <p:val>
                                            <p:strVal val="ppt_y"/>
                                          </p:val>
                                        </p:tav>
                                        <p:tav tm="100000">
                                          <p:val>
                                            <p:strVal val="ppt_y"/>
                                          </p:val>
                                        </p:tav>
                                      </p:tavLst>
                                    </p:anim>
                                    <p:set>
                                      <p:cBhvr>
                                        <p:cTn id="142" dur="1" fill="hold">
                                          <p:stCondLst>
                                            <p:cond delay="2999"/>
                                          </p:stCondLst>
                                        </p:cTn>
                                        <p:tgtEl>
                                          <p:spTgt spid="7"/>
                                        </p:tgtEl>
                                        <p:attrNameLst>
                                          <p:attrName>style.visibility</p:attrName>
                                        </p:attrNameLst>
                                      </p:cBhvr>
                                      <p:to>
                                        <p:strVal val="hidden"/>
                                      </p:to>
                                    </p:set>
                                  </p:childTnLst>
                                </p:cTn>
                              </p:par>
                              <p:par>
                                <p:cTn id="143" presetID="2" presetClass="exit" presetSubtype="8" fill="hold" grpId="4" nodeType="withEffect">
                                  <p:stCondLst>
                                    <p:cond delay="0"/>
                                  </p:stCondLst>
                                  <p:childTnLst>
                                    <p:anim calcmode="lin" valueType="num">
                                      <p:cBhvr additive="base">
                                        <p:cTn id="144" dur="3000"/>
                                        <p:tgtEl>
                                          <p:spTgt spid="8"/>
                                        </p:tgtEl>
                                        <p:attrNameLst>
                                          <p:attrName>ppt_x</p:attrName>
                                        </p:attrNameLst>
                                      </p:cBhvr>
                                      <p:tavLst>
                                        <p:tav tm="0">
                                          <p:val>
                                            <p:strVal val="ppt_x"/>
                                          </p:val>
                                        </p:tav>
                                        <p:tav tm="100000">
                                          <p:val>
                                            <p:strVal val="0-ppt_w/2"/>
                                          </p:val>
                                        </p:tav>
                                      </p:tavLst>
                                    </p:anim>
                                    <p:anim calcmode="lin" valueType="num">
                                      <p:cBhvr additive="base">
                                        <p:cTn id="145" dur="3000"/>
                                        <p:tgtEl>
                                          <p:spTgt spid="8"/>
                                        </p:tgtEl>
                                        <p:attrNameLst>
                                          <p:attrName>ppt_y</p:attrName>
                                        </p:attrNameLst>
                                      </p:cBhvr>
                                      <p:tavLst>
                                        <p:tav tm="0">
                                          <p:val>
                                            <p:strVal val="ppt_y"/>
                                          </p:val>
                                        </p:tav>
                                        <p:tav tm="100000">
                                          <p:val>
                                            <p:strVal val="ppt_y"/>
                                          </p:val>
                                        </p:tav>
                                      </p:tavLst>
                                    </p:anim>
                                    <p:set>
                                      <p:cBhvr>
                                        <p:cTn id="146" dur="1" fill="hold">
                                          <p:stCondLst>
                                            <p:cond delay="2999"/>
                                          </p:stCondLst>
                                        </p:cTn>
                                        <p:tgtEl>
                                          <p:spTgt spid="8"/>
                                        </p:tgtEl>
                                        <p:attrNameLst>
                                          <p:attrName>style.visibility</p:attrName>
                                        </p:attrNameLst>
                                      </p:cBhvr>
                                      <p:to>
                                        <p:strVal val="hidden"/>
                                      </p:to>
                                    </p:set>
                                  </p:childTnLst>
                                </p:cTn>
                              </p:par>
                              <p:par>
                                <p:cTn id="147" presetID="2" presetClass="exit" presetSubtype="8" fill="hold" grpId="4" nodeType="withEffect">
                                  <p:stCondLst>
                                    <p:cond delay="0"/>
                                  </p:stCondLst>
                                  <p:childTnLst>
                                    <p:anim calcmode="lin" valueType="num">
                                      <p:cBhvr additive="base">
                                        <p:cTn id="148" dur="3000"/>
                                        <p:tgtEl>
                                          <p:spTgt spid="9"/>
                                        </p:tgtEl>
                                        <p:attrNameLst>
                                          <p:attrName>ppt_x</p:attrName>
                                        </p:attrNameLst>
                                      </p:cBhvr>
                                      <p:tavLst>
                                        <p:tav tm="0">
                                          <p:val>
                                            <p:strVal val="ppt_x"/>
                                          </p:val>
                                        </p:tav>
                                        <p:tav tm="100000">
                                          <p:val>
                                            <p:strVal val="0-ppt_w/2"/>
                                          </p:val>
                                        </p:tav>
                                      </p:tavLst>
                                    </p:anim>
                                    <p:anim calcmode="lin" valueType="num">
                                      <p:cBhvr additive="base">
                                        <p:cTn id="149" dur="3000"/>
                                        <p:tgtEl>
                                          <p:spTgt spid="9"/>
                                        </p:tgtEl>
                                        <p:attrNameLst>
                                          <p:attrName>ppt_y</p:attrName>
                                        </p:attrNameLst>
                                      </p:cBhvr>
                                      <p:tavLst>
                                        <p:tav tm="0">
                                          <p:val>
                                            <p:strVal val="ppt_y"/>
                                          </p:val>
                                        </p:tav>
                                        <p:tav tm="100000">
                                          <p:val>
                                            <p:strVal val="ppt_y"/>
                                          </p:val>
                                        </p:tav>
                                      </p:tavLst>
                                    </p:anim>
                                    <p:set>
                                      <p:cBhvr>
                                        <p:cTn id="150" dur="1" fill="hold">
                                          <p:stCondLst>
                                            <p:cond delay="2999"/>
                                          </p:stCondLst>
                                        </p:cTn>
                                        <p:tgtEl>
                                          <p:spTgt spid="9"/>
                                        </p:tgtEl>
                                        <p:attrNameLst>
                                          <p:attrName>style.visibility</p:attrName>
                                        </p:attrNameLst>
                                      </p:cBhvr>
                                      <p:to>
                                        <p:strVal val="hidden"/>
                                      </p:to>
                                    </p:set>
                                  </p:childTnLst>
                                </p:cTn>
                              </p:par>
                              <p:par>
                                <p:cTn id="151" presetID="2" presetClass="exit" presetSubtype="8" fill="hold" grpId="4" nodeType="withEffect">
                                  <p:stCondLst>
                                    <p:cond delay="0"/>
                                  </p:stCondLst>
                                  <p:childTnLst>
                                    <p:anim calcmode="lin" valueType="num">
                                      <p:cBhvr additive="base">
                                        <p:cTn id="152" dur="3000"/>
                                        <p:tgtEl>
                                          <p:spTgt spid="10"/>
                                        </p:tgtEl>
                                        <p:attrNameLst>
                                          <p:attrName>ppt_x</p:attrName>
                                        </p:attrNameLst>
                                      </p:cBhvr>
                                      <p:tavLst>
                                        <p:tav tm="0">
                                          <p:val>
                                            <p:strVal val="ppt_x"/>
                                          </p:val>
                                        </p:tav>
                                        <p:tav tm="100000">
                                          <p:val>
                                            <p:strVal val="0-ppt_w/2"/>
                                          </p:val>
                                        </p:tav>
                                      </p:tavLst>
                                    </p:anim>
                                    <p:anim calcmode="lin" valueType="num">
                                      <p:cBhvr additive="base">
                                        <p:cTn id="153" dur="3000"/>
                                        <p:tgtEl>
                                          <p:spTgt spid="10"/>
                                        </p:tgtEl>
                                        <p:attrNameLst>
                                          <p:attrName>ppt_y</p:attrName>
                                        </p:attrNameLst>
                                      </p:cBhvr>
                                      <p:tavLst>
                                        <p:tav tm="0">
                                          <p:val>
                                            <p:strVal val="ppt_y"/>
                                          </p:val>
                                        </p:tav>
                                        <p:tav tm="100000">
                                          <p:val>
                                            <p:strVal val="ppt_y"/>
                                          </p:val>
                                        </p:tav>
                                      </p:tavLst>
                                    </p:anim>
                                    <p:set>
                                      <p:cBhvr>
                                        <p:cTn id="154" dur="1" fill="hold">
                                          <p:stCondLst>
                                            <p:cond delay="2999"/>
                                          </p:stCondLst>
                                        </p:cTn>
                                        <p:tgtEl>
                                          <p:spTgt spid="10"/>
                                        </p:tgtEl>
                                        <p:attrNameLst>
                                          <p:attrName>style.visibility</p:attrName>
                                        </p:attrNameLst>
                                      </p:cBhvr>
                                      <p:to>
                                        <p:strVal val="hidden"/>
                                      </p:to>
                                    </p:set>
                                  </p:childTnLst>
                                </p:cTn>
                              </p:par>
                              <p:par>
                                <p:cTn id="155" presetID="2" presetClass="exit" presetSubtype="8" fill="hold" grpId="4" nodeType="withEffect">
                                  <p:stCondLst>
                                    <p:cond delay="0"/>
                                  </p:stCondLst>
                                  <p:childTnLst>
                                    <p:anim calcmode="lin" valueType="num">
                                      <p:cBhvr additive="base">
                                        <p:cTn id="156" dur="3000"/>
                                        <p:tgtEl>
                                          <p:spTgt spid="11"/>
                                        </p:tgtEl>
                                        <p:attrNameLst>
                                          <p:attrName>ppt_x</p:attrName>
                                        </p:attrNameLst>
                                      </p:cBhvr>
                                      <p:tavLst>
                                        <p:tav tm="0">
                                          <p:val>
                                            <p:strVal val="ppt_x"/>
                                          </p:val>
                                        </p:tav>
                                        <p:tav tm="100000">
                                          <p:val>
                                            <p:strVal val="0-ppt_w/2"/>
                                          </p:val>
                                        </p:tav>
                                      </p:tavLst>
                                    </p:anim>
                                    <p:anim calcmode="lin" valueType="num">
                                      <p:cBhvr additive="base">
                                        <p:cTn id="157" dur="3000"/>
                                        <p:tgtEl>
                                          <p:spTgt spid="11"/>
                                        </p:tgtEl>
                                        <p:attrNameLst>
                                          <p:attrName>ppt_y</p:attrName>
                                        </p:attrNameLst>
                                      </p:cBhvr>
                                      <p:tavLst>
                                        <p:tav tm="0">
                                          <p:val>
                                            <p:strVal val="ppt_y"/>
                                          </p:val>
                                        </p:tav>
                                        <p:tav tm="100000">
                                          <p:val>
                                            <p:strVal val="ppt_y"/>
                                          </p:val>
                                        </p:tav>
                                      </p:tavLst>
                                    </p:anim>
                                    <p:set>
                                      <p:cBhvr>
                                        <p:cTn id="158" dur="1" fill="hold">
                                          <p:stCondLst>
                                            <p:cond delay="2999"/>
                                          </p:stCondLst>
                                        </p:cTn>
                                        <p:tgtEl>
                                          <p:spTgt spid="11"/>
                                        </p:tgtEl>
                                        <p:attrNameLst>
                                          <p:attrName>style.visibility</p:attrName>
                                        </p:attrNameLst>
                                      </p:cBhvr>
                                      <p:to>
                                        <p:strVal val="hidden"/>
                                      </p:to>
                                    </p:set>
                                  </p:childTnLst>
                                </p:cTn>
                              </p:par>
                              <p:par>
                                <p:cTn id="159" presetID="2" presetClass="exit" presetSubtype="8" fill="hold" grpId="4" nodeType="withEffect">
                                  <p:stCondLst>
                                    <p:cond delay="0"/>
                                  </p:stCondLst>
                                  <p:childTnLst>
                                    <p:anim calcmode="lin" valueType="num">
                                      <p:cBhvr additive="base">
                                        <p:cTn id="160" dur="3000"/>
                                        <p:tgtEl>
                                          <p:spTgt spid="12"/>
                                        </p:tgtEl>
                                        <p:attrNameLst>
                                          <p:attrName>ppt_x</p:attrName>
                                        </p:attrNameLst>
                                      </p:cBhvr>
                                      <p:tavLst>
                                        <p:tav tm="0">
                                          <p:val>
                                            <p:strVal val="ppt_x"/>
                                          </p:val>
                                        </p:tav>
                                        <p:tav tm="100000">
                                          <p:val>
                                            <p:strVal val="0-ppt_w/2"/>
                                          </p:val>
                                        </p:tav>
                                      </p:tavLst>
                                    </p:anim>
                                    <p:anim calcmode="lin" valueType="num">
                                      <p:cBhvr additive="base">
                                        <p:cTn id="161" dur="3000"/>
                                        <p:tgtEl>
                                          <p:spTgt spid="12"/>
                                        </p:tgtEl>
                                        <p:attrNameLst>
                                          <p:attrName>ppt_y</p:attrName>
                                        </p:attrNameLst>
                                      </p:cBhvr>
                                      <p:tavLst>
                                        <p:tav tm="0">
                                          <p:val>
                                            <p:strVal val="ppt_y"/>
                                          </p:val>
                                        </p:tav>
                                        <p:tav tm="100000">
                                          <p:val>
                                            <p:strVal val="ppt_y"/>
                                          </p:val>
                                        </p:tav>
                                      </p:tavLst>
                                    </p:anim>
                                    <p:set>
                                      <p:cBhvr>
                                        <p:cTn id="162" dur="1" fill="hold">
                                          <p:stCondLst>
                                            <p:cond delay="2999"/>
                                          </p:stCondLst>
                                        </p:cTn>
                                        <p:tgtEl>
                                          <p:spTgt spid="12"/>
                                        </p:tgtEl>
                                        <p:attrNameLst>
                                          <p:attrName>style.visibility</p:attrName>
                                        </p:attrNameLst>
                                      </p:cBhvr>
                                      <p:to>
                                        <p:strVal val="hidden"/>
                                      </p:to>
                                    </p:set>
                                  </p:childTnLst>
                                </p:cTn>
                              </p:par>
                              <p:par>
                                <p:cTn id="163" presetID="2" presetClass="exit" presetSubtype="8" fill="hold" grpId="4" nodeType="withEffect">
                                  <p:stCondLst>
                                    <p:cond delay="0"/>
                                  </p:stCondLst>
                                  <p:childTnLst>
                                    <p:anim calcmode="lin" valueType="num">
                                      <p:cBhvr additive="base">
                                        <p:cTn id="164" dur="3000"/>
                                        <p:tgtEl>
                                          <p:spTgt spid="13"/>
                                        </p:tgtEl>
                                        <p:attrNameLst>
                                          <p:attrName>ppt_x</p:attrName>
                                        </p:attrNameLst>
                                      </p:cBhvr>
                                      <p:tavLst>
                                        <p:tav tm="0">
                                          <p:val>
                                            <p:strVal val="ppt_x"/>
                                          </p:val>
                                        </p:tav>
                                        <p:tav tm="100000">
                                          <p:val>
                                            <p:strVal val="0-ppt_w/2"/>
                                          </p:val>
                                        </p:tav>
                                      </p:tavLst>
                                    </p:anim>
                                    <p:anim calcmode="lin" valueType="num">
                                      <p:cBhvr additive="base">
                                        <p:cTn id="165" dur="3000"/>
                                        <p:tgtEl>
                                          <p:spTgt spid="13"/>
                                        </p:tgtEl>
                                        <p:attrNameLst>
                                          <p:attrName>ppt_y</p:attrName>
                                        </p:attrNameLst>
                                      </p:cBhvr>
                                      <p:tavLst>
                                        <p:tav tm="0">
                                          <p:val>
                                            <p:strVal val="ppt_y"/>
                                          </p:val>
                                        </p:tav>
                                        <p:tav tm="100000">
                                          <p:val>
                                            <p:strVal val="ppt_y"/>
                                          </p:val>
                                        </p:tav>
                                      </p:tavLst>
                                    </p:anim>
                                    <p:set>
                                      <p:cBhvr>
                                        <p:cTn id="166" dur="1" fill="hold">
                                          <p:stCondLst>
                                            <p:cond delay="2999"/>
                                          </p:stCondLst>
                                        </p:cTn>
                                        <p:tgtEl>
                                          <p:spTgt spid="13"/>
                                        </p:tgtEl>
                                        <p:attrNameLst>
                                          <p:attrName>style.visibility</p:attrName>
                                        </p:attrNameLst>
                                      </p:cBhvr>
                                      <p:to>
                                        <p:strVal val="hidden"/>
                                      </p:to>
                                    </p:set>
                                  </p:childTnLst>
                                </p:cTn>
                              </p:par>
                              <p:par>
                                <p:cTn id="167" presetID="2" presetClass="exit" presetSubtype="8" fill="hold" grpId="4" nodeType="withEffect">
                                  <p:stCondLst>
                                    <p:cond delay="0"/>
                                  </p:stCondLst>
                                  <p:childTnLst>
                                    <p:anim calcmode="lin" valueType="num">
                                      <p:cBhvr additive="base">
                                        <p:cTn id="168" dur="3000"/>
                                        <p:tgtEl>
                                          <p:spTgt spid="14"/>
                                        </p:tgtEl>
                                        <p:attrNameLst>
                                          <p:attrName>ppt_x</p:attrName>
                                        </p:attrNameLst>
                                      </p:cBhvr>
                                      <p:tavLst>
                                        <p:tav tm="0">
                                          <p:val>
                                            <p:strVal val="ppt_x"/>
                                          </p:val>
                                        </p:tav>
                                        <p:tav tm="100000">
                                          <p:val>
                                            <p:strVal val="0-ppt_w/2"/>
                                          </p:val>
                                        </p:tav>
                                      </p:tavLst>
                                    </p:anim>
                                    <p:anim calcmode="lin" valueType="num">
                                      <p:cBhvr additive="base">
                                        <p:cTn id="169" dur="3000"/>
                                        <p:tgtEl>
                                          <p:spTgt spid="14"/>
                                        </p:tgtEl>
                                        <p:attrNameLst>
                                          <p:attrName>ppt_y</p:attrName>
                                        </p:attrNameLst>
                                      </p:cBhvr>
                                      <p:tavLst>
                                        <p:tav tm="0">
                                          <p:val>
                                            <p:strVal val="ppt_y"/>
                                          </p:val>
                                        </p:tav>
                                        <p:tav tm="100000">
                                          <p:val>
                                            <p:strVal val="ppt_y"/>
                                          </p:val>
                                        </p:tav>
                                      </p:tavLst>
                                    </p:anim>
                                    <p:set>
                                      <p:cBhvr>
                                        <p:cTn id="170" dur="1" fill="hold">
                                          <p:stCondLst>
                                            <p:cond delay="2999"/>
                                          </p:stCondLst>
                                        </p:cTn>
                                        <p:tgtEl>
                                          <p:spTgt spid="14"/>
                                        </p:tgtEl>
                                        <p:attrNameLst>
                                          <p:attrName>style.visibility</p:attrName>
                                        </p:attrNameLst>
                                      </p:cBhvr>
                                      <p:to>
                                        <p:strVal val="hidden"/>
                                      </p:to>
                                    </p:set>
                                  </p:childTnLst>
                                </p:cTn>
                              </p:par>
                              <p:par>
                                <p:cTn id="171" presetID="2" presetClass="entr" presetSubtype="2" fill="hold" nodeType="withEffect">
                                  <p:stCondLst>
                                    <p:cond delay="0"/>
                                  </p:stCondLst>
                                  <p:childTnLst>
                                    <p:set>
                                      <p:cBhvr>
                                        <p:cTn id="172" dur="1" fill="hold">
                                          <p:stCondLst>
                                            <p:cond delay="0"/>
                                          </p:stCondLst>
                                        </p:cTn>
                                        <p:tgtEl>
                                          <p:spTgt spid="5"/>
                                        </p:tgtEl>
                                        <p:attrNameLst>
                                          <p:attrName>style.visibility</p:attrName>
                                        </p:attrNameLst>
                                      </p:cBhvr>
                                      <p:to>
                                        <p:strVal val="visible"/>
                                      </p:to>
                                    </p:set>
                                    <p:anim calcmode="lin" valueType="num">
                                      <p:cBhvr additive="base">
                                        <p:cTn id="173" dur="3000" fill="hold"/>
                                        <p:tgtEl>
                                          <p:spTgt spid="5"/>
                                        </p:tgtEl>
                                        <p:attrNameLst>
                                          <p:attrName>ppt_x</p:attrName>
                                        </p:attrNameLst>
                                      </p:cBhvr>
                                      <p:tavLst>
                                        <p:tav tm="0">
                                          <p:val>
                                            <p:strVal val="1+#ppt_w/2"/>
                                          </p:val>
                                        </p:tav>
                                        <p:tav tm="100000">
                                          <p:val>
                                            <p:strVal val="#ppt_x"/>
                                          </p:val>
                                        </p:tav>
                                      </p:tavLst>
                                    </p:anim>
                                    <p:anim calcmode="lin" valueType="num">
                                      <p:cBhvr additive="base">
                                        <p:cTn id="174"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agen1eee.jpg"/>
          <p:cNvPicPr>
            <a:picLocks noChangeAspect="1"/>
          </p:cNvPicPr>
          <p:nvPr/>
        </p:nvPicPr>
        <p:blipFill>
          <a:blip r:embed="rId2"/>
          <a:stretch>
            <a:fillRect/>
          </a:stretch>
        </p:blipFill>
        <p:spPr>
          <a:xfrm>
            <a:off x="23751" y="0"/>
            <a:ext cx="9120249" cy="6858000"/>
          </a:xfrm>
          <a:prstGeom prst="rect">
            <a:avLst/>
          </a:prstGeom>
        </p:spPr>
      </p:pic>
      <p:sp>
        <p:nvSpPr>
          <p:cNvPr id="5" name="4 Anillo"/>
          <p:cNvSpPr/>
          <p:nvPr/>
        </p:nvSpPr>
        <p:spPr>
          <a:xfrm>
            <a:off x="2857488" y="0"/>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929190" y="0"/>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857488" y="642918"/>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857752" y="571480"/>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86050" y="1285860"/>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857752" y="1357298"/>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714612" y="1928802"/>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857752" y="1928802"/>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714612" y="2428868"/>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786314" y="2643182"/>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714612" y="3286148"/>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786314" y="3286148"/>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714612" y="3929066"/>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714876" y="3857628"/>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643174" y="4572008"/>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714876" y="4643446"/>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571736" y="5214950"/>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714876" y="5214950"/>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571736" y="5715016"/>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643438" y="5929330"/>
            <a:ext cx="1428760" cy="1428736"/>
          </a:xfrm>
          <a:prstGeom prst="donut">
            <a:avLst/>
          </a:prstGeom>
          <a:blipFill>
            <a:blip r:embed="rId3"/>
            <a:stretch>
              <a:fillRect/>
            </a:stretch>
          </a:blipFill>
          <a:ln w="3175">
            <a:no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4"/>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15"/>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16"/>
                                        </p:tgtEl>
                                        <p:attrNameLst>
                                          <p:attrName>r</p:attrName>
                                        </p:attrNameLst>
                                      </p:cBhvr>
                                    </p:animRot>
                                  </p:childTnLst>
                                </p:cTn>
                              </p:par>
                              <p:par>
                                <p:cTn id="32" presetID="8" presetClass="emph" presetSubtype="0" fill="hold" grpId="0" nodeType="withEffect">
                                  <p:stCondLst>
                                    <p:cond delay="0"/>
                                  </p:stCondLst>
                                  <p:childTnLst>
                                    <p:animRot by="21600000">
                                      <p:cBhvr>
                                        <p:cTn id="33" dur="3000" fill="hold"/>
                                        <p:tgtEl>
                                          <p:spTgt spid="17"/>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18"/>
                                        </p:tgtEl>
                                        <p:attrNameLst>
                                          <p:attrName>r</p:attrName>
                                        </p:attrNameLst>
                                      </p:cBhvr>
                                    </p:animRot>
                                  </p:childTnLst>
                                </p:cTn>
                              </p:par>
                              <p:par>
                                <p:cTn id="36" presetID="8" presetClass="emph" presetSubtype="0" fill="hold" grpId="0" nodeType="withEffect">
                                  <p:stCondLst>
                                    <p:cond delay="0"/>
                                  </p:stCondLst>
                                  <p:childTnLst>
                                    <p:animRot by="21600000">
                                      <p:cBhvr>
                                        <p:cTn id="37" dur="3000" fill="hold"/>
                                        <p:tgtEl>
                                          <p:spTgt spid="19"/>
                                        </p:tgtEl>
                                        <p:attrNameLst>
                                          <p:attrName>r</p:attrName>
                                        </p:attrNameLst>
                                      </p:cBhvr>
                                    </p:animRot>
                                  </p:childTnLst>
                                </p:cTn>
                              </p:par>
                              <p:par>
                                <p:cTn id="38" presetID="8" presetClass="emph" presetSubtype="0" fill="hold" grpId="0" nodeType="withEffect">
                                  <p:stCondLst>
                                    <p:cond delay="0"/>
                                  </p:stCondLst>
                                  <p:childTnLst>
                                    <p:animRot by="21600000">
                                      <p:cBhvr>
                                        <p:cTn id="39" dur="3000" fill="hold"/>
                                        <p:tgtEl>
                                          <p:spTgt spid="20"/>
                                        </p:tgtEl>
                                        <p:attrNameLst>
                                          <p:attrName>r</p:attrName>
                                        </p:attrNameLst>
                                      </p:cBhvr>
                                    </p:animRot>
                                  </p:childTnLst>
                                </p:cTn>
                              </p:par>
                              <p:par>
                                <p:cTn id="40" presetID="8" presetClass="emph" presetSubtype="0" fill="hold" grpId="0" nodeType="withEffect">
                                  <p:stCondLst>
                                    <p:cond delay="0"/>
                                  </p:stCondLst>
                                  <p:childTnLst>
                                    <p:animRot by="21600000">
                                      <p:cBhvr>
                                        <p:cTn id="41" dur="3000" fill="hold"/>
                                        <p:tgtEl>
                                          <p:spTgt spid="21"/>
                                        </p:tgtEl>
                                        <p:attrNameLst>
                                          <p:attrName>r</p:attrName>
                                        </p:attrNameLst>
                                      </p:cBhvr>
                                    </p:animRot>
                                  </p:childTnLst>
                                </p:cTn>
                              </p:par>
                              <p:par>
                                <p:cTn id="42" presetID="8" presetClass="emph" presetSubtype="0" fill="hold" grpId="0" nodeType="withEffect">
                                  <p:stCondLst>
                                    <p:cond delay="0"/>
                                  </p:stCondLst>
                                  <p:childTnLst>
                                    <p:animRot by="21600000">
                                      <p:cBhvr>
                                        <p:cTn id="43" dur="3000" fill="hold"/>
                                        <p:tgtEl>
                                          <p:spTgt spid="22"/>
                                        </p:tgtEl>
                                        <p:attrNameLst>
                                          <p:attrName>r</p:attrName>
                                        </p:attrNameLst>
                                      </p:cBhvr>
                                    </p:animRot>
                                  </p:childTnLst>
                                </p:cTn>
                              </p:par>
                              <p:par>
                                <p:cTn id="44" presetID="8" presetClass="emph" presetSubtype="0" fill="hold" grpId="0" nodeType="withEffect">
                                  <p:stCondLst>
                                    <p:cond delay="0"/>
                                  </p:stCondLst>
                                  <p:childTnLst>
                                    <p:animRot by="21600000">
                                      <p:cBhvr>
                                        <p:cTn id="45" dur="3000" fill="hold"/>
                                        <p:tgtEl>
                                          <p:spTgt spid="23"/>
                                        </p:tgtEl>
                                        <p:attrNameLst>
                                          <p:attrName>r</p:attrName>
                                        </p:attrNameLst>
                                      </p:cBhvr>
                                    </p:animRot>
                                  </p:childTnLst>
                                </p:cTn>
                              </p:par>
                              <p:par>
                                <p:cTn id="46" presetID="8" presetClass="emph" presetSubtype="0" fill="hold" grpId="0" nodeType="withEffect">
                                  <p:stCondLst>
                                    <p:cond delay="0"/>
                                  </p:stCondLst>
                                  <p:childTnLst>
                                    <p:animRot by="21600000">
                                      <p:cBhvr>
                                        <p:cTn id="47" dur="3000" fill="hold"/>
                                        <p:tgtEl>
                                          <p:spTgt spid="24"/>
                                        </p:tgtEl>
                                        <p:attrNameLst>
                                          <p:attrName>r</p:attrName>
                                        </p:attrNameLst>
                                      </p:cBhvr>
                                    </p:animRot>
                                  </p:childTnLst>
                                </p:cTn>
                              </p:par>
                              <p:par>
                                <p:cTn id="48" presetID="2" presetClass="entr" presetSubtype="2"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1+#ppt_w/2"/>
                                          </p:val>
                                        </p:tav>
                                        <p:tav tm="100000">
                                          <p:val>
                                            <p:strVal val="#ppt_x"/>
                                          </p:val>
                                        </p:tav>
                                      </p:tavLst>
                                    </p:anim>
                                    <p:anim calcmode="lin" valueType="num">
                                      <p:cBhvr additive="base">
                                        <p:cTn id="51" dur="3000" fill="hold"/>
                                        <p:tgtEl>
                                          <p:spTgt spid="5"/>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1+#ppt_w/2"/>
                                          </p:val>
                                        </p:tav>
                                        <p:tav tm="100000">
                                          <p:val>
                                            <p:strVal val="#ppt_x"/>
                                          </p:val>
                                        </p:tav>
                                      </p:tavLst>
                                    </p:anim>
                                    <p:anim calcmode="lin" valueType="num">
                                      <p:cBhvr additive="base">
                                        <p:cTn id="55" dur="3000" fill="hold"/>
                                        <p:tgtEl>
                                          <p:spTgt spid="7"/>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1+#ppt_w/2"/>
                                          </p:val>
                                        </p:tav>
                                        <p:tav tm="100000">
                                          <p:val>
                                            <p:strVal val="#ppt_x"/>
                                          </p:val>
                                        </p:tav>
                                      </p:tavLst>
                                    </p:anim>
                                    <p:anim calcmode="lin" valueType="num">
                                      <p:cBhvr additive="base">
                                        <p:cTn id="59" dur="3000" fill="hold"/>
                                        <p:tgtEl>
                                          <p:spTgt spid="9"/>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1+#ppt_w/2"/>
                                          </p:val>
                                        </p:tav>
                                        <p:tav tm="100000">
                                          <p:val>
                                            <p:strVal val="#ppt_x"/>
                                          </p:val>
                                        </p:tav>
                                      </p:tavLst>
                                    </p:anim>
                                    <p:anim calcmode="lin" valueType="num">
                                      <p:cBhvr additive="base">
                                        <p:cTn id="63" dur="3000" fill="hold"/>
                                        <p:tgtEl>
                                          <p:spTgt spid="11"/>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1+#ppt_w/2"/>
                                          </p:val>
                                        </p:tav>
                                        <p:tav tm="100000">
                                          <p:val>
                                            <p:strVal val="#ppt_x"/>
                                          </p:val>
                                        </p:tav>
                                      </p:tavLst>
                                    </p:anim>
                                    <p:anim calcmode="lin" valueType="num">
                                      <p:cBhvr additive="base">
                                        <p:cTn id="67" dur="3000" fill="hold"/>
                                        <p:tgtEl>
                                          <p:spTgt spid="13"/>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3000" fill="hold"/>
                                        <p:tgtEl>
                                          <p:spTgt spid="15"/>
                                        </p:tgtEl>
                                        <p:attrNameLst>
                                          <p:attrName>ppt_x</p:attrName>
                                        </p:attrNameLst>
                                      </p:cBhvr>
                                      <p:tavLst>
                                        <p:tav tm="0">
                                          <p:val>
                                            <p:strVal val="1+#ppt_w/2"/>
                                          </p:val>
                                        </p:tav>
                                        <p:tav tm="100000">
                                          <p:val>
                                            <p:strVal val="#ppt_x"/>
                                          </p:val>
                                        </p:tav>
                                      </p:tavLst>
                                    </p:anim>
                                    <p:anim calcmode="lin" valueType="num">
                                      <p:cBhvr additive="base">
                                        <p:cTn id="71" dur="3000" fill="hold"/>
                                        <p:tgtEl>
                                          <p:spTgt spid="15"/>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3000" fill="hold"/>
                                        <p:tgtEl>
                                          <p:spTgt spid="17"/>
                                        </p:tgtEl>
                                        <p:attrNameLst>
                                          <p:attrName>ppt_x</p:attrName>
                                        </p:attrNameLst>
                                      </p:cBhvr>
                                      <p:tavLst>
                                        <p:tav tm="0">
                                          <p:val>
                                            <p:strVal val="1+#ppt_w/2"/>
                                          </p:val>
                                        </p:tav>
                                        <p:tav tm="100000">
                                          <p:val>
                                            <p:strVal val="#ppt_x"/>
                                          </p:val>
                                        </p:tav>
                                      </p:tavLst>
                                    </p:anim>
                                    <p:anim calcmode="lin" valueType="num">
                                      <p:cBhvr additive="base">
                                        <p:cTn id="75" dur="3000" fill="hold"/>
                                        <p:tgtEl>
                                          <p:spTgt spid="17"/>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3000" fill="hold"/>
                                        <p:tgtEl>
                                          <p:spTgt spid="19"/>
                                        </p:tgtEl>
                                        <p:attrNameLst>
                                          <p:attrName>ppt_x</p:attrName>
                                        </p:attrNameLst>
                                      </p:cBhvr>
                                      <p:tavLst>
                                        <p:tav tm="0">
                                          <p:val>
                                            <p:strVal val="1+#ppt_w/2"/>
                                          </p:val>
                                        </p:tav>
                                        <p:tav tm="100000">
                                          <p:val>
                                            <p:strVal val="#ppt_x"/>
                                          </p:val>
                                        </p:tav>
                                      </p:tavLst>
                                    </p:anim>
                                    <p:anim calcmode="lin" valueType="num">
                                      <p:cBhvr additive="base">
                                        <p:cTn id="79" dur="3000" fill="hold"/>
                                        <p:tgtEl>
                                          <p:spTgt spid="19"/>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additive="base">
                                        <p:cTn id="90" dur="3000" fill="hold"/>
                                        <p:tgtEl>
                                          <p:spTgt spid="6"/>
                                        </p:tgtEl>
                                        <p:attrNameLst>
                                          <p:attrName>ppt_x</p:attrName>
                                        </p:attrNameLst>
                                      </p:cBhvr>
                                      <p:tavLst>
                                        <p:tav tm="0">
                                          <p:val>
                                            <p:strVal val="0-#ppt_w/2"/>
                                          </p:val>
                                        </p:tav>
                                        <p:tav tm="100000">
                                          <p:val>
                                            <p:strVal val="#ppt_x"/>
                                          </p:val>
                                        </p:tav>
                                      </p:tavLst>
                                    </p:anim>
                                    <p:anim calcmode="lin" valueType="num">
                                      <p:cBhvr additive="base">
                                        <p:cTn id="91" dur="3000" fill="hold"/>
                                        <p:tgtEl>
                                          <p:spTgt spid="6"/>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3000" fill="hold"/>
                                        <p:tgtEl>
                                          <p:spTgt spid="8"/>
                                        </p:tgtEl>
                                        <p:attrNameLst>
                                          <p:attrName>ppt_x</p:attrName>
                                        </p:attrNameLst>
                                      </p:cBhvr>
                                      <p:tavLst>
                                        <p:tav tm="0">
                                          <p:val>
                                            <p:strVal val="0-#ppt_w/2"/>
                                          </p:val>
                                        </p:tav>
                                        <p:tav tm="100000">
                                          <p:val>
                                            <p:strVal val="#ppt_x"/>
                                          </p:val>
                                        </p:tav>
                                      </p:tavLst>
                                    </p:anim>
                                    <p:anim calcmode="lin" valueType="num">
                                      <p:cBhvr additive="base">
                                        <p:cTn id="95" dur="3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additive="base">
                                        <p:cTn id="98" dur="3000" fill="hold"/>
                                        <p:tgtEl>
                                          <p:spTgt spid="10"/>
                                        </p:tgtEl>
                                        <p:attrNameLst>
                                          <p:attrName>ppt_x</p:attrName>
                                        </p:attrNameLst>
                                      </p:cBhvr>
                                      <p:tavLst>
                                        <p:tav tm="0">
                                          <p:val>
                                            <p:strVal val="0-#ppt_w/2"/>
                                          </p:val>
                                        </p:tav>
                                        <p:tav tm="100000">
                                          <p:val>
                                            <p:strVal val="#ppt_x"/>
                                          </p:val>
                                        </p:tav>
                                      </p:tavLst>
                                    </p:anim>
                                    <p:anim calcmode="lin" valueType="num">
                                      <p:cBhvr additive="base">
                                        <p:cTn id="99" dur="3000" fill="hold"/>
                                        <p:tgtEl>
                                          <p:spTgt spid="10"/>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3000" fill="hold"/>
                                        <p:tgtEl>
                                          <p:spTgt spid="12"/>
                                        </p:tgtEl>
                                        <p:attrNameLst>
                                          <p:attrName>ppt_x</p:attrName>
                                        </p:attrNameLst>
                                      </p:cBhvr>
                                      <p:tavLst>
                                        <p:tav tm="0">
                                          <p:val>
                                            <p:strVal val="0-#ppt_w/2"/>
                                          </p:val>
                                        </p:tav>
                                        <p:tav tm="100000">
                                          <p:val>
                                            <p:strVal val="#ppt_x"/>
                                          </p:val>
                                        </p:tav>
                                      </p:tavLst>
                                    </p:anim>
                                    <p:anim calcmode="lin" valueType="num">
                                      <p:cBhvr additive="base">
                                        <p:cTn id="103" dur="3000" fill="hold"/>
                                        <p:tgtEl>
                                          <p:spTgt spid="12"/>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0-#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3000" fill="hold"/>
                                        <p:tgtEl>
                                          <p:spTgt spid="16"/>
                                        </p:tgtEl>
                                        <p:attrNameLst>
                                          <p:attrName>ppt_x</p:attrName>
                                        </p:attrNameLst>
                                      </p:cBhvr>
                                      <p:tavLst>
                                        <p:tav tm="0">
                                          <p:val>
                                            <p:strVal val="0-#ppt_w/2"/>
                                          </p:val>
                                        </p:tav>
                                        <p:tav tm="100000">
                                          <p:val>
                                            <p:strVal val="#ppt_x"/>
                                          </p:val>
                                        </p:tav>
                                      </p:tavLst>
                                    </p:anim>
                                    <p:anim calcmode="lin" valueType="num">
                                      <p:cBhvr additive="base">
                                        <p:cTn id="111" dur="30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8"/>
                                        </p:tgtEl>
                                        <p:attrNameLst>
                                          <p:attrName>style.visibility</p:attrName>
                                        </p:attrNameLst>
                                      </p:cBhvr>
                                      <p:to>
                                        <p:strVal val="visible"/>
                                      </p:to>
                                    </p:set>
                                    <p:anim calcmode="lin" valueType="num">
                                      <p:cBhvr additive="base">
                                        <p:cTn id="114" dur="3000" fill="hold"/>
                                        <p:tgtEl>
                                          <p:spTgt spid="18"/>
                                        </p:tgtEl>
                                        <p:attrNameLst>
                                          <p:attrName>ppt_x</p:attrName>
                                        </p:attrNameLst>
                                      </p:cBhvr>
                                      <p:tavLst>
                                        <p:tav tm="0">
                                          <p:val>
                                            <p:strVal val="0-#ppt_w/2"/>
                                          </p:val>
                                        </p:tav>
                                        <p:tav tm="100000">
                                          <p:val>
                                            <p:strVal val="#ppt_x"/>
                                          </p:val>
                                        </p:tav>
                                      </p:tavLst>
                                    </p:anim>
                                    <p:anim calcmode="lin" valueType="num">
                                      <p:cBhvr additive="base">
                                        <p:cTn id="115" dur="3000" fill="hold"/>
                                        <p:tgtEl>
                                          <p:spTgt spid="18"/>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0-#ppt_w/2"/>
                                          </p:val>
                                        </p:tav>
                                        <p:tav tm="100000">
                                          <p:val>
                                            <p:strVal val="#ppt_x"/>
                                          </p:val>
                                        </p:tav>
                                      </p:tavLst>
                                    </p:anim>
                                    <p:anim calcmode="lin" valueType="num">
                                      <p:cBhvr additive="base">
                                        <p:cTn id="119" dur="3000" fill="hold"/>
                                        <p:tgtEl>
                                          <p:spTgt spid="20"/>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3000" fill="hold"/>
                                        <p:tgtEl>
                                          <p:spTgt spid="22"/>
                                        </p:tgtEl>
                                        <p:attrNameLst>
                                          <p:attrName>ppt_x</p:attrName>
                                        </p:attrNameLst>
                                      </p:cBhvr>
                                      <p:tavLst>
                                        <p:tav tm="0">
                                          <p:val>
                                            <p:strVal val="0-#ppt_w/2"/>
                                          </p:val>
                                        </p:tav>
                                        <p:tav tm="100000">
                                          <p:val>
                                            <p:strVal val="#ppt_x"/>
                                          </p:val>
                                        </p:tav>
                                      </p:tavLst>
                                    </p:anim>
                                    <p:anim calcmode="lin" valueType="num">
                                      <p:cBhvr additive="base">
                                        <p:cTn id="123" dur="3000" fill="hold"/>
                                        <p:tgtEl>
                                          <p:spTgt spid="22"/>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3000" fill="hold"/>
                                        <p:tgtEl>
                                          <p:spTgt spid="24"/>
                                        </p:tgtEl>
                                        <p:attrNameLst>
                                          <p:attrName>ppt_x</p:attrName>
                                        </p:attrNameLst>
                                      </p:cBhvr>
                                      <p:tavLst>
                                        <p:tav tm="0">
                                          <p:val>
                                            <p:strVal val="0-#ppt_w/2"/>
                                          </p:val>
                                        </p:tav>
                                        <p:tav tm="100000">
                                          <p:val>
                                            <p:strVal val="#ppt_x"/>
                                          </p:val>
                                        </p:tav>
                                      </p:tavLst>
                                    </p:anim>
                                    <p:anim calcmode="lin" valueType="num">
                                      <p:cBhvr additive="base">
                                        <p:cTn id="127" dur="3000" fill="hold"/>
                                        <p:tgtEl>
                                          <p:spTgt spid="24"/>
                                        </p:tgtEl>
                                        <p:attrNameLst>
                                          <p:attrName>ppt_y</p:attrName>
                                        </p:attrNameLst>
                                      </p:cBhvr>
                                      <p:tavLst>
                                        <p:tav tm="0">
                                          <p:val>
                                            <p:strVal val="#ppt_y"/>
                                          </p:val>
                                        </p:tav>
                                        <p:tav tm="100000">
                                          <p:val>
                                            <p:strVal val="#ppt_y"/>
                                          </p:val>
                                        </p:tav>
                                      </p:tavLst>
                                    </p:anim>
                                  </p:childTnLst>
                                </p:cTn>
                              </p:par>
                            </p:childTnLst>
                          </p:cTn>
                        </p:par>
                        <p:par>
                          <p:cTn id="128" fill="hold">
                            <p:stCondLst>
                              <p:cond delay="3000"/>
                            </p:stCondLst>
                            <p:childTnLst>
                              <p:par>
                                <p:cTn id="129" presetID="2" presetClass="exit" presetSubtype="12"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1+ppt_h/2"/>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1+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1+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1+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0-ppt_w/2"/>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9"/>
                                        </p:tgtEl>
                                        <p:attrNameLst>
                                          <p:attrName>ppt_x</p:attrName>
                                        </p:attrNameLst>
                                      </p:cBhvr>
                                      <p:tavLst>
                                        <p:tav tm="0">
                                          <p:val>
                                            <p:strVal val="ppt_x"/>
                                          </p:val>
                                        </p:tav>
                                        <p:tav tm="100000">
                                          <p:val>
                                            <p:strVal val="0-ppt_w/2"/>
                                          </p:val>
                                        </p:tav>
                                      </p:tavLst>
                                    </p:anim>
                                    <p:anim calcmode="lin" valueType="num">
                                      <p:cBhvr additive="base">
                                        <p:cTn id="159" dur="3000"/>
                                        <p:tgtEl>
                                          <p:spTgt spid="19"/>
                                        </p:tgtEl>
                                        <p:attrNameLst>
                                          <p:attrName>ppt_y</p:attrName>
                                        </p:attrNameLst>
                                      </p:cBhvr>
                                      <p:tavLst>
                                        <p:tav tm="0">
                                          <p:val>
                                            <p:strVal val="ppt_y"/>
                                          </p:val>
                                        </p:tav>
                                        <p:tav tm="100000">
                                          <p:val>
                                            <p:strVal val="1+ppt_h/2"/>
                                          </p:val>
                                        </p:tav>
                                      </p:tavLst>
                                    </p:anim>
                                    <p:set>
                                      <p:cBhvr>
                                        <p:cTn id="160" dur="1" fill="hold">
                                          <p:stCondLst>
                                            <p:cond delay="2999"/>
                                          </p:stCondLst>
                                        </p:cTn>
                                        <p:tgtEl>
                                          <p:spTgt spid="19"/>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21"/>
                                        </p:tgtEl>
                                        <p:attrNameLst>
                                          <p:attrName>ppt_x</p:attrName>
                                        </p:attrNameLst>
                                      </p:cBhvr>
                                      <p:tavLst>
                                        <p:tav tm="0">
                                          <p:val>
                                            <p:strVal val="ppt_x"/>
                                          </p:val>
                                        </p:tav>
                                        <p:tav tm="100000">
                                          <p:val>
                                            <p:strVal val="0-ppt_w/2"/>
                                          </p:val>
                                        </p:tav>
                                      </p:tavLst>
                                    </p:anim>
                                    <p:anim calcmode="lin" valueType="num">
                                      <p:cBhvr additive="base">
                                        <p:cTn id="163" dur="3000"/>
                                        <p:tgtEl>
                                          <p:spTgt spid="21"/>
                                        </p:tgtEl>
                                        <p:attrNameLst>
                                          <p:attrName>ppt_y</p:attrName>
                                        </p:attrNameLst>
                                      </p:cBhvr>
                                      <p:tavLst>
                                        <p:tav tm="0">
                                          <p:val>
                                            <p:strVal val="ppt_y"/>
                                          </p:val>
                                        </p:tav>
                                        <p:tav tm="100000">
                                          <p:val>
                                            <p:strVal val="1+ppt_h/2"/>
                                          </p:val>
                                        </p:tav>
                                      </p:tavLst>
                                    </p:anim>
                                    <p:set>
                                      <p:cBhvr>
                                        <p:cTn id="164" dur="1" fill="hold">
                                          <p:stCondLst>
                                            <p:cond delay="2999"/>
                                          </p:stCondLst>
                                        </p:cTn>
                                        <p:tgtEl>
                                          <p:spTgt spid="21"/>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0-ppt_w/2"/>
                                          </p:val>
                                        </p:tav>
                                      </p:tavLst>
                                    </p:anim>
                                    <p:anim calcmode="lin" valueType="num">
                                      <p:cBhvr additive="base">
                                        <p:cTn id="167" dur="3000"/>
                                        <p:tgtEl>
                                          <p:spTgt spid="23"/>
                                        </p:tgtEl>
                                        <p:attrNameLst>
                                          <p:attrName>ppt_y</p:attrName>
                                        </p:attrNameLst>
                                      </p:cBhvr>
                                      <p:tavLst>
                                        <p:tav tm="0">
                                          <p:val>
                                            <p:strVal val="ppt_y"/>
                                          </p:val>
                                        </p:tav>
                                        <p:tav tm="100000">
                                          <p:val>
                                            <p:strVal val="1+ppt_h/2"/>
                                          </p:val>
                                        </p:tav>
                                      </p:tavLst>
                                    </p:anim>
                                    <p:set>
                                      <p:cBhvr>
                                        <p:cTn id="168" dur="1" fill="hold">
                                          <p:stCondLst>
                                            <p:cond delay="2999"/>
                                          </p:stCondLst>
                                        </p:cTn>
                                        <p:tgtEl>
                                          <p:spTgt spid="2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1+ppt_w/2"/>
                                          </p:val>
                                        </p:tav>
                                      </p:tavLst>
                                    </p:anim>
                                    <p:anim calcmode="lin" valueType="num">
                                      <p:cBhvr additive="base">
                                        <p:cTn id="175" dur="3000"/>
                                        <p:tgtEl>
                                          <p:spTgt spid="8"/>
                                        </p:tgtEl>
                                        <p:attrNameLst>
                                          <p:attrName>ppt_y</p:attrName>
                                        </p:attrNameLst>
                                      </p:cBhvr>
                                      <p:tavLst>
                                        <p:tav tm="0">
                                          <p:val>
                                            <p:strVal val="ppt_y"/>
                                          </p:val>
                                        </p:tav>
                                        <p:tav tm="100000">
                                          <p:val>
                                            <p:strVal val="1+ppt_h/2"/>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1+ppt_w/2"/>
                                          </p:val>
                                        </p:tav>
                                      </p:tavLst>
                                    </p:anim>
                                    <p:anim calcmode="lin" valueType="num">
                                      <p:cBhvr additive="base">
                                        <p:cTn id="179" dur="3000"/>
                                        <p:tgtEl>
                                          <p:spTgt spid="10"/>
                                        </p:tgtEl>
                                        <p:attrNameLst>
                                          <p:attrName>ppt_y</p:attrName>
                                        </p:attrNameLst>
                                      </p:cBhvr>
                                      <p:tavLst>
                                        <p:tav tm="0">
                                          <p:val>
                                            <p:strVal val="ppt_y"/>
                                          </p:val>
                                        </p:tav>
                                        <p:tav tm="100000">
                                          <p:val>
                                            <p:strVal val="1+ppt_h/2"/>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1+ppt_w/2"/>
                                          </p:val>
                                        </p:tav>
                                      </p:tavLst>
                                    </p:anim>
                                    <p:anim calcmode="lin" valueType="num">
                                      <p:cBhvr additive="base">
                                        <p:cTn id="183" dur="3000"/>
                                        <p:tgtEl>
                                          <p:spTgt spid="12"/>
                                        </p:tgtEl>
                                        <p:attrNameLst>
                                          <p:attrName>ppt_y</p:attrName>
                                        </p:attrNameLst>
                                      </p:cBhvr>
                                      <p:tavLst>
                                        <p:tav tm="0">
                                          <p:val>
                                            <p:strVal val="ppt_y"/>
                                          </p:val>
                                        </p:tav>
                                        <p:tav tm="100000">
                                          <p:val>
                                            <p:strVal val="1+ppt_h/2"/>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1+ppt_w/2"/>
                                          </p:val>
                                        </p:tav>
                                      </p:tavLst>
                                    </p:anim>
                                    <p:anim calcmode="lin" valueType="num">
                                      <p:cBhvr additive="base">
                                        <p:cTn id="187" dur="3000"/>
                                        <p:tgtEl>
                                          <p:spTgt spid="14"/>
                                        </p:tgtEl>
                                        <p:attrNameLst>
                                          <p:attrName>ppt_y</p:attrName>
                                        </p:attrNameLst>
                                      </p:cBhvr>
                                      <p:tavLst>
                                        <p:tav tm="0">
                                          <p:val>
                                            <p:strVal val="ppt_y"/>
                                          </p:val>
                                        </p:tav>
                                        <p:tav tm="100000">
                                          <p:val>
                                            <p:strVal val="1+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1+ppt_w/2"/>
                                          </p:val>
                                        </p:tav>
                                      </p:tavLst>
                                    </p:anim>
                                    <p:anim calcmode="lin" valueType="num">
                                      <p:cBhvr additive="base">
                                        <p:cTn id="191" dur="3000"/>
                                        <p:tgtEl>
                                          <p:spTgt spid="16"/>
                                        </p:tgtEl>
                                        <p:attrNameLst>
                                          <p:attrName>ppt_y</p:attrName>
                                        </p:attrNameLst>
                                      </p:cBhvr>
                                      <p:tavLst>
                                        <p:tav tm="0">
                                          <p:val>
                                            <p:strVal val="ppt_y"/>
                                          </p:val>
                                        </p:tav>
                                        <p:tav tm="100000">
                                          <p:val>
                                            <p:strVal val="1+ppt_h/2"/>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1+ppt_w/2"/>
                                          </p:val>
                                        </p:tav>
                                      </p:tavLst>
                                    </p:anim>
                                    <p:anim calcmode="lin" valueType="num">
                                      <p:cBhvr additive="base">
                                        <p:cTn id="195" dur="3000"/>
                                        <p:tgtEl>
                                          <p:spTgt spid="18"/>
                                        </p:tgtEl>
                                        <p:attrNameLst>
                                          <p:attrName>ppt_y</p:attrName>
                                        </p:attrNameLst>
                                      </p:cBhvr>
                                      <p:tavLst>
                                        <p:tav tm="0">
                                          <p:val>
                                            <p:strVal val="ppt_y"/>
                                          </p:val>
                                        </p:tav>
                                        <p:tav tm="100000">
                                          <p:val>
                                            <p:strVal val="1+ppt_h/2"/>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1+ppt_w/2"/>
                                          </p:val>
                                        </p:tav>
                                      </p:tavLst>
                                    </p:anim>
                                    <p:anim calcmode="lin" valueType="num">
                                      <p:cBhvr additive="base">
                                        <p:cTn id="199" dur="3000"/>
                                        <p:tgtEl>
                                          <p:spTgt spid="20"/>
                                        </p:tgtEl>
                                        <p:attrNameLst>
                                          <p:attrName>ppt_y</p:attrName>
                                        </p:attrNameLst>
                                      </p:cBhvr>
                                      <p:tavLst>
                                        <p:tav tm="0">
                                          <p:val>
                                            <p:strVal val="ppt_y"/>
                                          </p:val>
                                        </p:tav>
                                        <p:tav tm="100000">
                                          <p:val>
                                            <p:strVal val="1+ppt_h/2"/>
                                          </p:val>
                                        </p:tav>
                                      </p:tavLst>
                                    </p:anim>
                                    <p:set>
                                      <p:cBhvr>
                                        <p:cTn id="200" dur="1" fill="hold">
                                          <p:stCondLst>
                                            <p:cond delay="2999"/>
                                          </p:stCondLst>
                                        </p:cTn>
                                        <p:tgtEl>
                                          <p:spTgt spid="20"/>
                                        </p:tgtEl>
                                        <p:attrNameLst>
                                          <p:attrName>style.visibility</p:attrName>
                                        </p:attrNameLst>
                                      </p:cBhvr>
                                      <p:to>
                                        <p:strVal val="hidden"/>
                                      </p:to>
                                    </p:set>
                                  </p:childTnLst>
                                </p:cTn>
                              </p:par>
                              <p:par>
                                <p:cTn id="201" presetID="2" presetClass="exit" presetSubtype="6" fill="hold" grpId="2" nodeType="withEffect">
                                  <p:stCondLst>
                                    <p:cond delay="0"/>
                                  </p:stCondLst>
                                  <p:childTnLst>
                                    <p:anim calcmode="lin" valueType="num">
                                      <p:cBhvr additive="base">
                                        <p:cTn id="202" dur="3000"/>
                                        <p:tgtEl>
                                          <p:spTgt spid="22"/>
                                        </p:tgtEl>
                                        <p:attrNameLst>
                                          <p:attrName>ppt_x</p:attrName>
                                        </p:attrNameLst>
                                      </p:cBhvr>
                                      <p:tavLst>
                                        <p:tav tm="0">
                                          <p:val>
                                            <p:strVal val="ppt_x"/>
                                          </p:val>
                                        </p:tav>
                                        <p:tav tm="100000">
                                          <p:val>
                                            <p:strVal val="1+ppt_w/2"/>
                                          </p:val>
                                        </p:tav>
                                      </p:tavLst>
                                    </p:anim>
                                    <p:anim calcmode="lin" valueType="num">
                                      <p:cBhvr additive="base">
                                        <p:cTn id="203" dur="3000"/>
                                        <p:tgtEl>
                                          <p:spTgt spid="22"/>
                                        </p:tgtEl>
                                        <p:attrNameLst>
                                          <p:attrName>ppt_y</p:attrName>
                                        </p:attrNameLst>
                                      </p:cBhvr>
                                      <p:tavLst>
                                        <p:tav tm="0">
                                          <p:val>
                                            <p:strVal val="ppt_y"/>
                                          </p:val>
                                        </p:tav>
                                        <p:tav tm="100000">
                                          <p:val>
                                            <p:strVal val="1+ppt_h/2"/>
                                          </p:val>
                                        </p:tav>
                                      </p:tavLst>
                                    </p:anim>
                                    <p:set>
                                      <p:cBhvr>
                                        <p:cTn id="204" dur="1" fill="hold">
                                          <p:stCondLst>
                                            <p:cond delay="2999"/>
                                          </p:stCondLst>
                                        </p:cTn>
                                        <p:tgtEl>
                                          <p:spTgt spid="22"/>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1+ppt_h/2"/>
                                          </p:val>
                                        </p:tav>
                                      </p:tavLst>
                                    </p:anim>
                                    <p:set>
                                      <p:cBhvr>
                                        <p:cTn id="208" dur="1" fill="hold">
                                          <p:stCondLst>
                                            <p:cond delay="2999"/>
                                          </p:stCondLst>
                                        </p:cTn>
                                        <p:tgtEl>
                                          <p:spTgt spid="24"/>
                                        </p:tgtEl>
                                        <p:attrNameLst>
                                          <p:attrName>style.visibility</p:attrName>
                                        </p:attrNameLst>
                                      </p:cBhvr>
                                      <p:to>
                                        <p:strVal val="hidden"/>
                                      </p:to>
                                    </p:set>
                                  </p:childTnLst>
                                </p:cTn>
                              </p:par>
                              <p:par>
                                <p:cTn id="209" presetID="23" presetClass="entr" presetSubtype="288"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4/3*#ppt_w"/>
                                          </p:val>
                                        </p:tav>
                                        <p:tav tm="100000">
                                          <p:val>
                                            <p:strVal val="#ppt_w"/>
                                          </p:val>
                                        </p:tav>
                                      </p:tavLst>
                                    </p:anim>
                                    <p:anim calcmode="lin" valueType="num">
                                      <p:cBhvr>
                                        <p:cTn id="212" dur="3000" fill="hold"/>
                                        <p:tgtEl>
                                          <p:spTgt spid="4"/>
                                        </p:tgtEl>
                                        <p:attrNameLst>
                                          <p:attrName>ppt_h</p:attrName>
                                        </p:attrNameLst>
                                      </p:cBhvr>
                                      <p:tavLst>
                                        <p:tav tm="0">
                                          <p:val>
                                            <p:strVal val="4/3*#ppt_h"/>
                                          </p:val>
                                        </p:tav>
                                        <p:tav tm="100000">
                                          <p:val>
                                            <p:strVal val="#ppt_h"/>
                                          </p:val>
                                        </p:tav>
                                      </p:tavLst>
                                    </p:anim>
                                  </p:childTnLst>
                                </p:cTn>
                              </p:par>
                              <p:par>
                                <p:cTn id="213" presetID="16" presetClass="entr" presetSubtype="37"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barn(outVertical)">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00"/>
              </a:gs>
              <a:gs pos="50000">
                <a:schemeClr val="tx2">
                  <a:lumMod val="25000"/>
                  <a:shade val="67500"/>
                  <a:satMod val="115000"/>
                </a:schemeClr>
              </a:gs>
              <a:gs pos="100000">
                <a:schemeClr val="tx2">
                  <a:lumMod val="25000"/>
                  <a:shade val="100000"/>
                  <a:satMod val="115000"/>
                </a:schemeClr>
              </a:gs>
            </a:gsLst>
            <a:lin ang="16200000" scaled="1"/>
            <a:tileRect/>
          </a:gradFill>
        </p:spPr>
        <p:txBody>
          <a:bodyPr/>
          <a:lstStyle/>
          <a:p>
            <a:endParaRPr lang="es-ES" dirty="0"/>
          </a:p>
        </p:txBody>
      </p:sp>
      <p:pic>
        <p:nvPicPr>
          <p:cNvPr id="4" name="3 Imagen" descr="Imagen1g.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3143240" y="3429000"/>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143240" y="2428868"/>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857620" y="1714488"/>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786314" y="1714488"/>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500694" y="2357430"/>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786182" y="4143380"/>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786314" y="4143380"/>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500694" y="3357562"/>
            <a:ext cx="928694" cy="928694"/>
          </a:xfrm>
          <a:prstGeom prst="donut">
            <a:avLst>
              <a:gd name="adj" fmla="val 30635"/>
            </a:avLst>
          </a:prstGeom>
          <a:blipFill>
            <a:blip r:embed="rId3"/>
            <a:stretch>
              <a:fillRect/>
            </a:stretch>
          </a:blipFill>
          <a:ln>
            <a:solidFill>
              <a:srgbClr val="FFFF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2" presetClass="entr" presetSubtype="2"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1+#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6"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12"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1+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1+ppt_w/2"/>
                                          </p:val>
                                        </p:tav>
                                      </p:tavLst>
                                    </p:anim>
                                    <p:anim calcmode="lin" valueType="num">
                                      <p:cBhvr additive="base">
                                        <p:cTn id="71" dur="3000"/>
                                        <p:tgtEl>
                                          <p:spTgt spid="10"/>
                                        </p:tgtEl>
                                        <p:attrNameLst>
                                          <p:attrName>ppt_y</p:attrName>
                                        </p:attrNameLst>
                                      </p:cBhvr>
                                      <p:tavLst>
                                        <p:tav tm="0">
                                          <p:val>
                                            <p:strVal val="ppt_y"/>
                                          </p:val>
                                        </p:tav>
                                        <p:tav tm="100000">
                                          <p:val>
                                            <p:strVal val="ppt_y"/>
                                          </p:val>
                                        </p:tav>
                                      </p:tavLst>
                                    </p:anim>
                                    <p:set>
                                      <p:cBhvr>
                                        <p:cTn id="72" dur="1" fill="hold">
                                          <p:stCondLst>
                                            <p:cond delay="2999"/>
                                          </p:stCondLst>
                                        </p:cTn>
                                        <p:tgtEl>
                                          <p:spTgt spid="10"/>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3000"/>
                                        <p:tgtEl>
                                          <p:spTgt spid="5"/>
                                        </p:tgtEl>
                                        <p:attrNameLst>
                                          <p:attrName>ppt_h</p:attrName>
                                        </p:attrNameLst>
                                      </p:cBhvr>
                                      <p:tavLst>
                                        <p:tav tm="0">
                                          <p:val>
                                            <p:strVal val="ppt_h"/>
                                          </p:val>
                                        </p:tav>
                                        <p:tav tm="100000">
                                          <p:val>
                                            <p:strVal val="ppt_h"/>
                                          </p:val>
                                        </p:tav>
                                      </p:tavLst>
                                    </p:anim>
                                    <p:anim calcmode="lin" valueType="num">
                                      <p:cBhvr>
                                        <p:cTn id="7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3000"/>
                                        <p:tgtEl>
                                          <p:spTgt spid="6"/>
                                        </p:tgtEl>
                                        <p:attrNameLst>
                                          <p:attrName>ppt_h</p:attrName>
                                        </p:attrNameLst>
                                      </p:cBhvr>
                                      <p:tavLst>
                                        <p:tav tm="0">
                                          <p:val>
                                            <p:strVal val="ppt_h"/>
                                          </p:val>
                                        </p:tav>
                                        <p:tav tm="100000">
                                          <p:val>
                                            <p:strVal val="ppt_h"/>
                                          </p:val>
                                        </p:tav>
                                      </p:tavLst>
                                    </p:anim>
                                    <p:anim calcmode="lin" valueType="num">
                                      <p:cBhvr>
                                        <p:cTn id="7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7"/>
                                        </p:tgtEl>
                                        <p:attrNameLst>
                                          <p:attrName>ppt_h</p:attrName>
                                        </p:attrNameLst>
                                      </p:cBhvr>
                                      <p:tavLst>
                                        <p:tav tm="0">
                                          <p:val>
                                            <p:strVal val="ppt_h"/>
                                          </p:val>
                                        </p:tav>
                                        <p:tav tm="100000">
                                          <p:val>
                                            <p:strVal val="ppt_h"/>
                                          </p:val>
                                        </p:tav>
                                      </p:tavLst>
                                    </p:anim>
                                    <p:anim calcmode="lin" valueType="num">
                                      <p:cBhvr>
                                        <p:cTn id="8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7"/>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10"/>
                                        </p:tgtEl>
                                        <p:attrNameLst>
                                          <p:attrName>ppt_h</p:attrName>
                                        </p:attrNameLst>
                                      </p:cBhvr>
                                      <p:tavLst>
                                        <p:tav tm="0">
                                          <p:val>
                                            <p:strVal val="ppt_h"/>
                                          </p:val>
                                        </p:tav>
                                        <p:tav tm="100000">
                                          <p:val>
                                            <p:strVal val="ppt_h"/>
                                          </p:val>
                                        </p:tav>
                                      </p:tavLst>
                                    </p:anim>
                                    <p:anim calcmode="lin" valueType="num">
                                      <p:cBhvr>
                                        <p:cTn id="8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10"/>
                                        </p:tgtEl>
                                        <p:attrNameLst>
                                          <p:attrName>style.visibility</p:attrName>
                                        </p:attrNameLst>
                                      </p:cBhvr>
                                      <p:to>
                                        <p:strVal val="hidden"/>
                                      </p:to>
                                    </p:set>
                                  </p:childTnLst>
                                </p:cTn>
                              </p:par>
                              <p:par>
                                <p:cTn id="89" presetID="19" presetClass="exit" presetSubtype="10" fill="hold" grpId="2" nodeType="withEffect">
                                  <p:stCondLst>
                                    <p:cond delay="0"/>
                                  </p:stCondLst>
                                  <p:childTnLst>
                                    <p:anim calcmode="lin" valueType="num">
                                      <p:cBhvr>
                                        <p:cTn id="90" dur="3000"/>
                                        <p:tgtEl>
                                          <p:spTgt spid="8"/>
                                        </p:tgtEl>
                                        <p:attrNameLst>
                                          <p:attrName>ppt_h</p:attrName>
                                        </p:attrNameLst>
                                      </p:cBhvr>
                                      <p:tavLst>
                                        <p:tav tm="0">
                                          <p:val>
                                            <p:strVal val="ppt_h"/>
                                          </p:val>
                                        </p:tav>
                                        <p:tav tm="100000">
                                          <p:val>
                                            <p:strVal val="ppt_h"/>
                                          </p:val>
                                        </p:tav>
                                      </p:tavLst>
                                    </p:anim>
                                    <p:anim calcmode="lin" valueType="num">
                                      <p:cBhvr>
                                        <p:cTn id="9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8"/>
                                        </p:tgtEl>
                                        <p:attrNameLst>
                                          <p:attrName>style.visibility</p:attrName>
                                        </p:attrNameLst>
                                      </p:cBhvr>
                                      <p:to>
                                        <p:strVal val="hidden"/>
                                      </p:to>
                                    </p:set>
                                  </p:childTnLst>
                                </p:cTn>
                              </p:par>
                              <p:par>
                                <p:cTn id="93" presetID="19" presetClass="exit" presetSubtype="10" fill="hold" grpId="2" nodeType="withEffect">
                                  <p:stCondLst>
                                    <p:cond delay="0"/>
                                  </p:stCondLst>
                                  <p:childTnLst>
                                    <p:anim calcmode="lin" valueType="num">
                                      <p:cBhvr>
                                        <p:cTn id="94" dur="3000"/>
                                        <p:tgtEl>
                                          <p:spTgt spid="9"/>
                                        </p:tgtEl>
                                        <p:attrNameLst>
                                          <p:attrName>ppt_h</p:attrName>
                                        </p:attrNameLst>
                                      </p:cBhvr>
                                      <p:tavLst>
                                        <p:tav tm="0">
                                          <p:val>
                                            <p:strVal val="ppt_h"/>
                                          </p:val>
                                        </p:tav>
                                        <p:tav tm="100000">
                                          <p:val>
                                            <p:strVal val="ppt_h"/>
                                          </p:val>
                                        </p:tav>
                                      </p:tavLst>
                                    </p:anim>
                                    <p:anim calcmode="lin" valueType="num">
                                      <p:cBhvr>
                                        <p:cTn id="9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9"/>
                                        </p:tgtEl>
                                        <p:attrNameLst>
                                          <p:attrName>style.visibility</p:attrName>
                                        </p:attrNameLst>
                                      </p:cBhvr>
                                      <p:to>
                                        <p:strVal val="hidden"/>
                                      </p:to>
                                    </p:set>
                                  </p:childTnLst>
                                </p:cTn>
                              </p:par>
                              <p:par>
                                <p:cTn id="97" presetID="19" presetClass="exit" presetSubtype="10" fill="hold" grpId="2" nodeType="withEffect">
                                  <p:stCondLst>
                                    <p:cond delay="0"/>
                                  </p:stCondLst>
                                  <p:childTnLst>
                                    <p:anim calcmode="lin" valueType="num">
                                      <p:cBhvr>
                                        <p:cTn id="98" dur="3000"/>
                                        <p:tgtEl>
                                          <p:spTgt spid="11"/>
                                        </p:tgtEl>
                                        <p:attrNameLst>
                                          <p:attrName>ppt_h</p:attrName>
                                        </p:attrNameLst>
                                      </p:cBhvr>
                                      <p:tavLst>
                                        <p:tav tm="0">
                                          <p:val>
                                            <p:strVal val="ppt_h"/>
                                          </p:val>
                                        </p:tav>
                                        <p:tav tm="100000">
                                          <p:val>
                                            <p:strVal val="ppt_h"/>
                                          </p:val>
                                        </p:tav>
                                      </p:tavLst>
                                    </p:anim>
                                    <p:anim calcmode="lin" valueType="num">
                                      <p:cBhvr>
                                        <p:cTn id="9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11"/>
                                        </p:tgtEl>
                                        <p:attrNameLst>
                                          <p:attrName>style.visibility</p:attrName>
                                        </p:attrNameLst>
                                      </p:cBhvr>
                                      <p:to>
                                        <p:strVal val="hidden"/>
                                      </p:to>
                                    </p:set>
                                  </p:childTnLst>
                                </p:cTn>
                              </p:par>
                              <p:par>
                                <p:cTn id="101" presetID="19" presetClass="exit" presetSubtype="10" fill="hold" grpId="2" nodeType="withEffect">
                                  <p:stCondLst>
                                    <p:cond delay="0"/>
                                  </p:stCondLst>
                                  <p:childTnLst>
                                    <p:anim calcmode="lin" valueType="num">
                                      <p:cBhvr>
                                        <p:cTn id="102" dur="3000"/>
                                        <p:tgtEl>
                                          <p:spTgt spid="12"/>
                                        </p:tgtEl>
                                        <p:attrNameLst>
                                          <p:attrName>ppt_h</p:attrName>
                                        </p:attrNameLst>
                                      </p:cBhvr>
                                      <p:tavLst>
                                        <p:tav tm="0">
                                          <p:val>
                                            <p:strVal val="ppt_h"/>
                                          </p:val>
                                        </p:tav>
                                        <p:tav tm="100000">
                                          <p:val>
                                            <p:strVal val="ppt_h"/>
                                          </p:val>
                                        </p:tav>
                                      </p:tavLst>
                                    </p:anim>
                                    <p:anim calcmode="lin" valueType="num">
                                      <p:cBhvr>
                                        <p:cTn id="10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00"/>
              </a:gs>
              <a:gs pos="50000">
                <a:schemeClr val="tx1">
                  <a:lumMod val="50000"/>
                  <a:shade val="67500"/>
                  <a:satMod val="115000"/>
                </a:schemeClr>
              </a:gs>
              <a:gs pos="100000">
                <a:schemeClr val="tx1">
                  <a:lumMod val="50000"/>
                  <a:shade val="100000"/>
                  <a:satMod val="115000"/>
                </a:schemeClr>
              </a:gs>
            </a:gsLst>
            <a:lin ang="16200000" scaled="1"/>
            <a:tileRect/>
          </a:gradFill>
        </p:spPr>
        <p:txBody>
          <a:bodyPr/>
          <a:lstStyle/>
          <a:p>
            <a:endParaRPr lang="es-ES" dirty="0"/>
          </a:p>
        </p:txBody>
      </p:sp>
      <p:pic>
        <p:nvPicPr>
          <p:cNvPr id="4" name="3 Imagen" descr="Imagen1id.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2786050" y="1494580"/>
            <a:ext cx="3714775" cy="3934684"/>
          </a:xfrm>
          <a:prstGeom prst="diamond">
            <a:avLst/>
          </a:prstGeom>
          <a:blipFill dpi="0" rotWithShape="1">
            <a:blip r:embed="rId3"/>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8679224">
            <a:off x="1850175" y="940812"/>
            <a:ext cx="2394748" cy="1825110"/>
          </a:xfrm>
          <a:prstGeom prst="triangle">
            <a:avLst>
              <a:gd name="adj" fmla="val 45812"/>
            </a:avLst>
          </a:prstGeom>
          <a:blipFill>
            <a:blip r:embed="rId3"/>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2863384">
            <a:off x="4998195" y="938846"/>
            <a:ext cx="2394748" cy="1825110"/>
          </a:xfrm>
          <a:prstGeom prst="triangle">
            <a:avLst>
              <a:gd name="adj" fmla="val 45812"/>
            </a:avLst>
          </a:prstGeom>
          <a:blipFill>
            <a:blip r:embed="rId3"/>
            <a:stretch>
              <a:fillRect/>
            </a:stretch>
          </a:blipFill>
          <a:ln>
            <a:noFill/>
          </a:ln>
          <a:effectLst/>
          <a:scene3d>
            <a:camera prst="orthographicFront">
              <a:rot lat="1200000" lon="0"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3603833">
            <a:off x="1736246" y="4032969"/>
            <a:ext cx="2403981" cy="1883235"/>
          </a:xfrm>
          <a:prstGeom prst="triangle">
            <a:avLst>
              <a:gd name="adj" fmla="val 45812"/>
            </a:avLst>
          </a:prstGeom>
          <a:blipFill>
            <a:blip r:embed="rId3"/>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7995235">
            <a:off x="4931180" y="4085273"/>
            <a:ext cx="2394748" cy="1825110"/>
          </a:xfrm>
          <a:prstGeom prst="triangle">
            <a:avLst>
              <a:gd name="adj" fmla="val 45812"/>
            </a:avLst>
          </a:prstGeom>
          <a:blipFill>
            <a:blip r:embed="rId3"/>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2863384">
            <a:off x="5569699" y="510219"/>
            <a:ext cx="2394748" cy="1825110"/>
          </a:xfrm>
          <a:prstGeom prst="triangle">
            <a:avLst>
              <a:gd name="adj" fmla="val 45812"/>
            </a:avLst>
          </a:prstGeom>
          <a:blipFill>
            <a:blip r:embed="rId3"/>
            <a:stretch>
              <a:fillRect/>
            </a:stretch>
          </a:blipFill>
          <a:ln>
            <a:noFill/>
          </a:ln>
          <a:effectLst/>
          <a:scene3d>
            <a:camera prst="orthographicFront">
              <a:rot lat="1200000" lon="0"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8679224">
            <a:off x="1350109" y="583621"/>
            <a:ext cx="2394748" cy="1825110"/>
          </a:xfrm>
          <a:prstGeom prst="triangle">
            <a:avLst>
              <a:gd name="adj" fmla="val 45812"/>
            </a:avLst>
          </a:prstGeom>
          <a:blipFill>
            <a:blip r:embed="rId3"/>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8679224">
            <a:off x="778606" y="226456"/>
            <a:ext cx="2394748" cy="1825110"/>
          </a:xfrm>
          <a:prstGeom prst="triangle">
            <a:avLst>
              <a:gd name="adj" fmla="val 45812"/>
            </a:avLst>
          </a:prstGeom>
          <a:blipFill>
            <a:blip r:embed="rId3"/>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3603833">
            <a:off x="1379057" y="4288169"/>
            <a:ext cx="2403981" cy="1883235"/>
          </a:xfrm>
          <a:prstGeom prst="triangle">
            <a:avLst>
              <a:gd name="adj" fmla="val 45812"/>
            </a:avLst>
          </a:prstGeom>
          <a:blipFill>
            <a:blip r:embed="rId3"/>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3603833">
            <a:off x="878991" y="4716796"/>
            <a:ext cx="2403981" cy="1883235"/>
          </a:xfrm>
          <a:prstGeom prst="triangle">
            <a:avLst>
              <a:gd name="adj" fmla="val 45812"/>
            </a:avLst>
          </a:prstGeom>
          <a:blipFill>
            <a:blip r:embed="rId3"/>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7995235">
            <a:off x="5359808" y="4436868"/>
            <a:ext cx="2394748" cy="1825110"/>
          </a:xfrm>
          <a:prstGeom prst="triangle">
            <a:avLst>
              <a:gd name="adj" fmla="val 45812"/>
            </a:avLst>
          </a:prstGeom>
          <a:blipFill>
            <a:blip r:embed="rId3"/>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7995235">
            <a:off x="5931312" y="4865496"/>
            <a:ext cx="2394748" cy="1825110"/>
          </a:xfrm>
          <a:prstGeom prst="triangle">
            <a:avLst>
              <a:gd name="adj" fmla="val 45812"/>
            </a:avLst>
          </a:prstGeom>
          <a:blipFill>
            <a:blip r:embed="rId3"/>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3143240" y="2000240"/>
            <a:ext cx="3009921" cy="2932888"/>
          </a:xfrm>
          <a:prstGeom prst="diamond">
            <a:avLst/>
          </a:prstGeom>
          <a:blipFill dpi="0" rotWithShape="1">
            <a:blip r:embed="rId3"/>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3357554" y="2285992"/>
            <a:ext cx="2571768" cy="2357454"/>
          </a:xfrm>
          <a:prstGeom prst="diamond">
            <a:avLst/>
          </a:prstGeom>
          <a:blipFill dpi="0" rotWithShape="1">
            <a:blip r:embed="rId3"/>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fmla="#ppt_w*sin(2.5*pi*$)">
                                          <p:val>
                                            <p:fltVal val="0"/>
                                          </p:val>
                                        </p:tav>
                                        <p:tav tm="100000">
                                          <p:val>
                                            <p:fltVal val="1"/>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3000" fill="hold"/>
                                        <p:tgtEl>
                                          <p:spTgt spid="11"/>
                                        </p:tgtEl>
                                        <p:attrNameLst>
                                          <p:attrName>ppt_w</p:attrName>
                                        </p:attrNameLst>
                                      </p:cBhvr>
                                      <p:tavLst>
                                        <p:tav tm="0" fmla="#ppt_w*sin(2.5*pi*$)">
                                          <p:val>
                                            <p:fltVal val="0"/>
                                          </p:val>
                                        </p:tav>
                                        <p:tav tm="100000">
                                          <p:val>
                                            <p:fltVal val="1"/>
                                          </p:val>
                                        </p:tav>
                                      </p:tavLst>
                                    </p:anim>
                                    <p:anim calcmode="lin" valueType="num">
                                      <p:cBhvr>
                                        <p:cTn id="15" dur="3000" fill="hold"/>
                                        <p:tgtEl>
                                          <p:spTgt spid="11"/>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3000" fill="hold"/>
                                        <p:tgtEl>
                                          <p:spTgt spid="12"/>
                                        </p:tgtEl>
                                        <p:attrNameLst>
                                          <p:attrName>ppt_w</p:attrName>
                                        </p:attrNameLst>
                                      </p:cBhvr>
                                      <p:tavLst>
                                        <p:tav tm="0" fmla="#ppt_w*sin(2.5*pi*$)">
                                          <p:val>
                                            <p:fltVal val="0"/>
                                          </p:val>
                                        </p:tav>
                                        <p:tav tm="100000">
                                          <p:val>
                                            <p:fltVal val="1"/>
                                          </p:val>
                                        </p:tav>
                                      </p:tavLst>
                                    </p:anim>
                                    <p:anim calcmode="lin" valueType="num">
                                      <p:cBhvr>
                                        <p:cTn id="19" dur="3000" fill="hold"/>
                                        <p:tgtEl>
                                          <p:spTgt spid="12"/>
                                        </p:tgtEl>
                                        <p:attrNameLst>
                                          <p:attrName>ppt_h</p:attrName>
                                        </p:attrNameLst>
                                      </p:cBhvr>
                                      <p:tavLst>
                                        <p:tav tm="0">
                                          <p:val>
                                            <p:strVal val="#ppt_h"/>
                                          </p:val>
                                        </p:tav>
                                        <p:tav tm="100000">
                                          <p:val>
                                            <p:strVal val="#ppt_h"/>
                                          </p:val>
                                        </p:tav>
                                      </p:tavLst>
                                    </p:anim>
                                  </p:childTnLst>
                                </p:cTn>
                              </p:par>
                              <p:par>
                                <p:cTn id="20" presetID="2" presetClass="entr" presetSubtype="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1"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1"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fmla="#ppt_w*sin(2.5*pi*$)">
                                          <p:val>
                                            <p:fltVal val="0"/>
                                          </p:val>
                                        </p:tav>
                                        <p:tav tm="100000">
                                          <p:val>
                                            <p:fltVal val="1"/>
                                          </p:val>
                                        </p:tav>
                                      </p:tavLst>
                                    </p:anim>
                                    <p:anim calcmode="lin" valueType="num">
                                      <p:cBhvr>
                                        <p:cTn id="39" dur="3000" fill="hold"/>
                                        <p:tgtEl>
                                          <p:spTgt spid="10"/>
                                        </p:tgtEl>
                                        <p:attrNameLst>
                                          <p:attrName>ppt_h</p:attrName>
                                        </p:attrNameLst>
                                      </p:cBhvr>
                                      <p:tavLst>
                                        <p:tav tm="0">
                                          <p:val>
                                            <p:strVal val="#ppt_h"/>
                                          </p:val>
                                        </p:tav>
                                        <p:tav tm="100000">
                                          <p:val>
                                            <p:strVal val="#ppt_h"/>
                                          </p:val>
                                        </p:tav>
                                      </p:tavLst>
                                    </p:anim>
                                  </p:childTnLst>
                                </p:cTn>
                              </p:par>
                              <p:par>
                                <p:cTn id="40" presetID="2" presetClass="entr" presetSubtype="12"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19" presetClass="entr" presetSubtype="10"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3000" fill="hold"/>
                                        <p:tgtEl>
                                          <p:spTgt spid="15"/>
                                        </p:tgtEl>
                                        <p:attrNameLst>
                                          <p:attrName>ppt_w</p:attrName>
                                        </p:attrNameLst>
                                      </p:cBhvr>
                                      <p:tavLst>
                                        <p:tav tm="0" fmla="#ppt_w*sin(2.5*pi*$)">
                                          <p:val>
                                            <p:fltVal val="0"/>
                                          </p:val>
                                        </p:tav>
                                        <p:tav tm="100000">
                                          <p:val>
                                            <p:fltVal val="1"/>
                                          </p:val>
                                        </p:tav>
                                      </p:tavLst>
                                    </p:anim>
                                    <p:anim calcmode="lin" valueType="num">
                                      <p:cBhvr>
                                        <p:cTn id="55" dur="3000" fill="hold"/>
                                        <p:tgtEl>
                                          <p:spTgt spid="15"/>
                                        </p:tgtEl>
                                        <p:attrNameLst>
                                          <p:attrName>ppt_h</p:attrName>
                                        </p:attrNameLst>
                                      </p:cBhvr>
                                      <p:tavLst>
                                        <p:tav tm="0">
                                          <p:val>
                                            <p:strVal val="#ppt_h"/>
                                          </p:val>
                                        </p:tav>
                                        <p:tav tm="100000">
                                          <p:val>
                                            <p:strVal val="#ppt_h"/>
                                          </p:val>
                                        </p:tav>
                                      </p:tavLst>
                                    </p:anim>
                                  </p:childTnLst>
                                </p:cTn>
                              </p:par>
                              <p:par>
                                <p:cTn id="56" presetID="19" presetClass="entr" presetSubtype="10"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p:cTn id="58" dur="3000" fill="hold"/>
                                        <p:tgtEl>
                                          <p:spTgt spid="16"/>
                                        </p:tgtEl>
                                        <p:attrNameLst>
                                          <p:attrName>ppt_w</p:attrName>
                                        </p:attrNameLst>
                                      </p:cBhvr>
                                      <p:tavLst>
                                        <p:tav tm="0" fmla="#ppt_w*sin(2.5*pi*$)">
                                          <p:val>
                                            <p:fltVal val="0"/>
                                          </p:val>
                                        </p:tav>
                                        <p:tav tm="100000">
                                          <p:val>
                                            <p:fltVal val="1"/>
                                          </p:val>
                                        </p:tav>
                                      </p:tavLst>
                                    </p:anim>
                                    <p:anim calcmode="lin" valueType="num">
                                      <p:cBhvr>
                                        <p:cTn id="59" dur="3000" fill="hold"/>
                                        <p:tgtEl>
                                          <p:spTgt spid="16"/>
                                        </p:tgtEl>
                                        <p:attrNameLst>
                                          <p:attrName>ppt_h</p:attrName>
                                        </p:attrNameLst>
                                      </p:cBhvr>
                                      <p:tavLst>
                                        <p:tav tm="0">
                                          <p:val>
                                            <p:strVal val="#ppt_h"/>
                                          </p:val>
                                        </p:tav>
                                        <p:tav tm="100000">
                                          <p:val>
                                            <p:strVal val="#ppt_h"/>
                                          </p:val>
                                        </p:tav>
                                      </p:tavLst>
                                    </p:anim>
                                  </p:childTnLst>
                                </p:cTn>
                              </p:par>
                              <p:par>
                                <p:cTn id="60" presetID="2" presetClass="entr" presetSubtype="9"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0-#ppt_w/2"/>
                                          </p:val>
                                        </p:tav>
                                        <p:tav tm="100000">
                                          <p:val>
                                            <p:strVal val="#ppt_x"/>
                                          </p:val>
                                        </p:tav>
                                      </p:tavLst>
                                    </p:anim>
                                    <p:anim calcmode="lin" valueType="num">
                                      <p:cBhvr additive="base">
                                        <p:cTn id="63" dur="3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0-#ppt_w/2"/>
                                          </p:val>
                                        </p:tav>
                                        <p:tav tm="100000">
                                          <p:val>
                                            <p:strVal val="#ppt_x"/>
                                          </p:val>
                                        </p:tav>
                                      </p:tavLst>
                                    </p:anim>
                                    <p:anim calcmode="lin" valueType="num">
                                      <p:cBhvr additive="base">
                                        <p:cTn id="71" dur="3000" fill="hold"/>
                                        <p:tgtEl>
                                          <p:spTgt spid="16"/>
                                        </p:tgtEl>
                                        <p:attrNameLst>
                                          <p:attrName>ppt_y</p:attrName>
                                        </p:attrNameLst>
                                      </p:cBhvr>
                                      <p:tavLst>
                                        <p:tav tm="0">
                                          <p:val>
                                            <p:strVal val="0-#ppt_h/2"/>
                                          </p:val>
                                        </p:tav>
                                        <p:tav tm="100000">
                                          <p:val>
                                            <p:strVal val="#ppt_y"/>
                                          </p:val>
                                        </p:tav>
                                      </p:tavLst>
                                    </p:anim>
                                  </p:childTnLst>
                                </p:cTn>
                              </p:par>
                              <p:par>
                                <p:cTn id="72" presetID="19" presetClass="entr" presetSubtype="10" fill="hold" grpId="0"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ppt_w</p:attrName>
                                        </p:attrNameLst>
                                      </p:cBhvr>
                                      <p:tavLst>
                                        <p:tav tm="0" fmla="#ppt_w*sin(2.5*pi*$)">
                                          <p:val>
                                            <p:fltVal val="0"/>
                                          </p:val>
                                        </p:tav>
                                        <p:tav tm="100000">
                                          <p:val>
                                            <p:fltVal val="1"/>
                                          </p:val>
                                        </p:tav>
                                      </p:tavLst>
                                    </p:anim>
                                    <p:anim calcmode="lin" valueType="num">
                                      <p:cBhvr>
                                        <p:cTn id="83" dur="3000" fill="hold"/>
                                        <p:tgtEl>
                                          <p:spTgt spid="14"/>
                                        </p:tgtEl>
                                        <p:attrNameLst>
                                          <p:attrName>ppt_h</p:attrName>
                                        </p:attrNameLst>
                                      </p:cBhvr>
                                      <p:tavLst>
                                        <p:tav tm="0">
                                          <p:val>
                                            <p:strVal val="#ppt_h"/>
                                          </p:val>
                                        </p:tav>
                                        <p:tav tm="100000">
                                          <p:val>
                                            <p:strVal val="#ppt_h"/>
                                          </p:val>
                                        </p:tav>
                                      </p:tavLst>
                                    </p:anim>
                                  </p:childTnLst>
                                </p:cTn>
                              </p:par>
                              <p:par>
                                <p:cTn id="84" presetID="2" presetClass="entr" presetSubtype="3"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1+#ppt_w/2"/>
                                          </p:val>
                                        </p:tav>
                                        <p:tav tm="100000">
                                          <p:val>
                                            <p:strVal val="#ppt_x"/>
                                          </p:val>
                                        </p:tav>
                                      </p:tavLst>
                                    </p:anim>
                                    <p:anim calcmode="lin" valueType="num">
                                      <p:cBhvr additive="base">
                                        <p:cTn id="87" dur="3000" fill="hold"/>
                                        <p:tgtEl>
                                          <p:spTgt spid="8"/>
                                        </p:tgtEl>
                                        <p:attrNameLst>
                                          <p:attrName>ppt_y</p:attrName>
                                        </p:attrNameLst>
                                      </p:cBhvr>
                                      <p:tavLst>
                                        <p:tav tm="0">
                                          <p:val>
                                            <p:strVal val="0-#ppt_h/2"/>
                                          </p:val>
                                        </p:tav>
                                        <p:tav tm="100000">
                                          <p:val>
                                            <p:strVal val="#ppt_y"/>
                                          </p:val>
                                        </p:tav>
                                      </p:tavLst>
                                    </p:anim>
                                  </p:childTnLst>
                                </p:cTn>
                              </p:par>
                              <p:par>
                                <p:cTn id="88" presetID="2" presetClass="entr" presetSubtype="3"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1+#ppt_w/2"/>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3"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1+#ppt_w/2"/>
                                          </p:val>
                                        </p:tav>
                                        <p:tav tm="100000">
                                          <p:val>
                                            <p:strVal val="#ppt_x"/>
                                          </p:val>
                                        </p:tav>
                                      </p:tavLst>
                                    </p:anim>
                                    <p:anim calcmode="lin" valueType="num">
                                      <p:cBhvr additive="base">
                                        <p:cTn id="95" dur="3000" fill="hold"/>
                                        <p:tgtEl>
                                          <p:spTgt spid="14"/>
                                        </p:tgtEl>
                                        <p:attrNameLst>
                                          <p:attrName>ppt_y</p:attrName>
                                        </p:attrNameLst>
                                      </p:cBhvr>
                                      <p:tavLst>
                                        <p:tav tm="0">
                                          <p:val>
                                            <p:strVal val="0-#ppt_h/2"/>
                                          </p:val>
                                        </p:tav>
                                        <p:tav tm="100000">
                                          <p:val>
                                            <p:strVal val="#ppt_y"/>
                                          </p:val>
                                        </p:tav>
                                      </p:tavLst>
                                    </p:anim>
                                  </p:childTnLst>
                                </p:cTn>
                              </p:par>
                              <p:par>
                                <p:cTn id="96" presetID="23" presetClass="entr" presetSubtype="16" fill="hold" grpId="0"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p:cTn id="98" dur="3000" fill="hold"/>
                                        <p:tgtEl>
                                          <p:spTgt spid="5"/>
                                        </p:tgtEl>
                                        <p:attrNameLst>
                                          <p:attrName>ppt_w</p:attrName>
                                        </p:attrNameLst>
                                      </p:cBhvr>
                                      <p:tavLst>
                                        <p:tav tm="0">
                                          <p:val>
                                            <p:fltVal val="0"/>
                                          </p:val>
                                        </p:tav>
                                        <p:tav tm="100000">
                                          <p:val>
                                            <p:strVal val="#ppt_w"/>
                                          </p:val>
                                        </p:tav>
                                      </p:tavLst>
                                    </p:anim>
                                    <p:anim calcmode="lin" valueType="num">
                                      <p:cBhvr>
                                        <p:cTn id="99" dur="3000" fill="hold"/>
                                        <p:tgtEl>
                                          <p:spTgt spid="5"/>
                                        </p:tgtEl>
                                        <p:attrNameLst>
                                          <p:attrName>ppt_h</p:attrName>
                                        </p:attrNameLst>
                                      </p:cBhvr>
                                      <p:tavLst>
                                        <p:tav tm="0">
                                          <p:val>
                                            <p:fltVal val="0"/>
                                          </p:val>
                                        </p:tav>
                                        <p:tav tm="100000">
                                          <p:val>
                                            <p:strVal val="#ppt_h"/>
                                          </p:val>
                                        </p:tav>
                                      </p:tavLst>
                                    </p:anim>
                                  </p:childTnLst>
                                </p:cTn>
                              </p:par>
                              <p:par>
                                <p:cTn id="100" presetID="23" presetClass="entr" presetSubtype="16"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p:cTn id="102" dur="3000" fill="hold"/>
                                        <p:tgtEl>
                                          <p:spTgt spid="17"/>
                                        </p:tgtEl>
                                        <p:attrNameLst>
                                          <p:attrName>ppt_w</p:attrName>
                                        </p:attrNameLst>
                                      </p:cBhvr>
                                      <p:tavLst>
                                        <p:tav tm="0">
                                          <p:val>
                                            <p:fltVal val="0"/>
                                          </p:val>
                                        </p:tav>
                                        <p:tav tm="100000">
                                          <p:val>
                                            <p:strVal val="#ppt_w"/>
                                          </p:val>
                                        </p:tav>
                                      </p:tavLst>
                                    </p:anim>
                                    <p:anim calcmode="lin" valueType="num">
                                      <p:cBhvr>
                                        <p:cTn id="103" dur="3000" fill="hold"/>
                                        <p:tgtEl>
                                          <p:spTgt spid="17"/>
                                        </p:tgtEl>
                                        <p:attrNameLst>
                                          <p:attrName>ppt_h</p:attrName>
                                        </p:attrNameLst>
                                      </p:cBhvr>
                                      <p:tavLst>
                                        <p:tav tm="0">
                                          <p:val>
                                            <p:fltVal val="0"/>
                                          </p:val>
                                        </p:tav>
                                        <p:tav tm="100000">
                                          <p:val>
                                            <p:strVal val="#ppt_h"/>
                                          </p:val>
                                        </p:tav>
                                      </p:tavLst>
                                    </p:anim>
                                  </p:childTnLst>
                                </p:cTn>
                              </p:par>
                              <p:par>
                                <p:cTn id="104" presetID="23" presetClass="entr" presetSubtype="1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p:cTn id="106" dur="3000" fill="hold"/>
                                        <p:tgtEl>
                                          <p:spTgt spid="18"/>
                                        </p:tgtEl>
                                        <p:attrNameLst>
                                          <p:attrName>ppt_w</p:attrName>
                                        </p:attrNameLst>
                                      </p:cBhvr>
                                      <p:tavLst>
                                        <p:tav tm="0">
                                          <p:val>
                                            <p:fltVal val="0"/>
                                          </p:val>
                                        </p:tav>
                                        <p:tav tm="100000">
                                          <p:val>
                                            <p:strVal val="#ppt_w"/>
                                          </p:val>
                                        </p:tav>
                                      </p:tavLst>
                                    </p:anim>
                                    <p:anim calcmode="lin" valueType="num">
                                      <p:cBhvr>
                                        <p:cTn id="107" dur="3000" fill="hold"/>
                                        <p:tgtEl>
                                          <p:spTgt spid="18"/>
                                        </p:tgtEl>
                                        <p:attrNameLst>
                                          <p:attrName>ppt_h</p:attrName>
                                        </p:attrNameLst>
                                      </p:cBhvr>
                                      <p:tavLst>
                                        <p:tav tm="0">
                                          <p:val>
                                            <p:fltVal val="0"/>
                                          </p:val>
                                        </p:tav>
                                        <p:tav tm="100000">
                                          <p:val>
                                            <p:strVal val="#ppt_h"/>
                                          </p:val>
                                        </p:tav>
                                      </p:tavLst>
                                    </p:anim>
                                  </p:childTnLst>
                                </p:cTn>
                              </p:par>
                            </p:childTnLst>
                          </p:cTn>
                        </p:par>
                        <p:par>
                          <p:cTn id="108" fill="hold">
                            <p:stCondLst>
                              <p:cond delay="3000"/>
                            </p:stCondLst>
                            <p:childTnLst>
                              <p:par>
                                <p:cTn id="109" presetID="2" presetClass="exit" presetSubtype="3" fill="hold" grpId="2" nodeType="after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0-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0-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0-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0-ppt_w/2"/>
                                          </p:val>
                                        </p:tav>
                                      </p:tavLst>
                                    </p:anim>
                                    <p:anim calcmode="lin" valueType="num">
                                      <p:cBhvr additive="base">
                                        <p:cTn id="127" dur="3000"/>
                                        <p:tgtEl>
                                          <p:spTgt spid="12"/>
                                        </p:tgtEl>
                                        <p:attrNameLst>
                                          <p:attrName>ppt_y</p:attrName>
                                        </p:attrNameLst>
                                      </p:cBhvr>
                                      <p:tavLst>
                                        <p:tav tm="0">
                                          <p:val>
                                            <p:strVal val="ppt_y"/>
                                          </p:val>
                                        </p:tav>
                                        <p:tav tm="100000">
                                          <p:val>
                                            <p:strVal val="0-ppt_h/2"/>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1+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1+ppt_w/2"/>
                                          </p:val>
                                        </p:tav>
                                      </p:tavLst>
                                    </p:anim>
                                    <p:anim calcmode="lin" valueType="num">
                                      <p:cBhvr additive="base">
                                        <p:cTn id="143" dur="3000"/>
                                        <p:tgtEl>
                                          <p:spTgt spid="9"/>
                                        </p:tgtEl>
                                        <p:attrNameLst>
                                          <p:attrName>ppt_y</p:attrName>
                                        </p:attrNameLst>
                                      </p:cBhvr>
                                      <p:tavLst>
                                        <p:tav tm="0">
                                          <p:val>
                                            <p:strVal val="ppt_y"/>
                                          </p:val>
                                        </p:tav>
                                        <p:tav tm="100000">
                                          <p:val>
                                            <p:strVal val="1+ppt_h/2"/>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1+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1+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1" presetClass="exit" presetSubtype="8" fill="hold" grpId="1" nodeType="withEffect">
                                  <p:stCondLst>
                                    <p:cond delay="0"/>
                                  </p:stCondLst>
                                  <p:childTnLst>
                                    <p:animEffect transition="out" filter="wheel(8)">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19" presetClass="exit" presetSubtype="5" fill="hold" grpId="1" nodeType="withEffect">
                                  <p:stCondLst>
                                    <p:cond delay="0"/>
                                  </p:stCondLst>
                                  <p:childTnLst>
                                    <p:anim calcmode="lin" valueType="num">
                                      <p:cBhvr>
                                        <p:cTn id="157" dur="3000"/>
                                        <p:tgtEl>
                                          <p:spTgt spid="17"/>
                                        </p:tgtEl>
                                        <p:attrNameLst>
                                          <p:attrName>ppt_w</p:attrName>
                                        </p:attrNameLst>
                                      </p:cBhvr>
                                      <p:tavLst>
                                        <p:tav tm="0">
                                          <p:val>
                                            <p:strVal val="ppt_w"/>
                                          </p:val>
                                        </p:tav>
                                        <p:tav tm="100000">
                                          <p:val>
                                            <p:strVal val="ppt_w"/>
                                          </p:val>
                                        </p:tav>
                                      </p:tavLst>
                                    </p:anim>
                                    <p:anim calcmode="lin" valueType="num">
                                      <p:cBhvr>
                                        <p:cTn id="158"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2999"/>
                                          </p:stCondLst>
                                        </p:cTn>
                                        <p:tgtEl>
                                          <p:spTgt spid="17"/>
                                        </p:tgtEl>
                                        <p:attrNameLst>
                                          <p:attrName>style.visibility</p:attrName>
                                        </p:attrNameLst>
                                      </p:cBhvr>
                                      <p:to>
                                        <p:strVal val="hidden"/>
                                      </p:to>
                                    </p:set>
                                  </p:childTnLst>
                                </p:cTn>
                              </p:par>
                              <p:par>
                                <p:cTn id="160" presetID="19" presetClass="exit" presetSubtype="10" fill="hold" grpId="1" nodeType="withEffect">
                                  <p:stCondLst>
                                    <p:cond delay="0"/>
                                  </p:stCondLst>
                                  <p:childTnLst>
                                    <p:anim calcmode="lin" valueType="num">
                                      <p:cBhvr>
                                        <p:cTn id="161" dur="3000"/>
                                        <p:tgtEl>
                                          <p:spTgt spid="18"/>
                                        </p:tgtEl>
                                        <p:attrNameLst>
                                          <p:attrName>ppt_h</p:attrName>
                                        </p:attrNameLst>
                                      </p:cBhvr>
                                      <p:tavLst>
                                        <p:tav tm="0">
                                          <p:val>
                                            <p:strVal val="ppt_h"/>
                                          </p:val>
                                        </p:tav>
                                        <p:tav tm="100000">
                                          <p:val>
                                            <p:strVal val="ppt_h"/>
                                          </p:val>
                                        </p:tav>
                                      </p:tavLst>
                                    </p:anim>
                                    <p:anim calcmode="lin" valueType="num">
                                      <p:cBhvr>
                                        <p:cTn id="16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8"/>
                                        </p:tgtEl>
                                        <p:attrNameLst>
                                          <p:attrName>style.visibility</p:attrName>
                                        </p:attrNameLst>
                                      </p:cBhvr>
                                      <p:to>
                                        <p:strVal val="hidden"/>
                                      </p:to>
                                    </p:set>
                                  </p:childTnLst>
                                </p:cTn>
                              </p:par>
                              <p:par>
                                <p:cTn id="164" presetID="23" presetClass="entr" presetSubtype="272" fill="hold" nodeType="withEffect">
                                  <p:stCondLst>
                                    <p:cond delay="0"/>
                                  </p:stCondLst>
                                  <p:childTnLst>
                                    <p:set>
                                      <p:cBhvr>
                                        <p:cTn id="165" dur="1" fill="hold">
                                          <p:stCondLst>
                                            <p:cond delay="0"/>
                                          </p:stCondLst>
                                        </p:cTn>
                                        <p:tgtEl>
                                          <p:spTgt spid="4"/>
                                        </p:tgtEl>
                                        <p:attrNameLst>
                                          <p:attrName>style.visibility</p:attrName>
                                        </p:attrNameLst>
                                      </p:cBhvr>
                                      <p:to>
                                        <p:strVal val="visible"/>
                                      </p:to>
                                    </p:set>
                                    <p:anim calcmode="lin" valueType="num">
                                      <p:cBhvr>
                                        <p:cTn id="166" dur="3000" fill="hold"/>
                                        <p:tgtEl>
                                          <p:spTgt spid="4"/>
                                        </p:tgtEl>
                                        <p:attrNameLst>
                                          <p:attrName>ppt_w</p:attrName>
                                        </p:attrNameLst>
                                      </p:cBhvr>
                                      <p:tavLst>
                                        <p:tav tm="0">
                                          <p:val>
                                            <p:strVal val="2/3*#ppt_w"/>
                                          </p:val>
                                        </p:tav>
                                        <p:tav tm="100000">
                                          <p:val>
                                            <p:strVal val="#ppt_w"/>
                                          </p:val>
                                        </p:tav>
                                      </p:tavLst>
                                    </p:anim>
                                    <p:anim calcmode="lin" valueType="num">
                                      <p:cBhvr>
                                        <p:cTn id="167" dur="3000" fill="hold"/>
                                        <p:tgtEl>
                                          <p:spTgt spid="4"/>
                                        </p:tgtEl>
                                        <p:attrNameLst>
                                          <p:attrName>ppt_h</p:attrName>
                                        </p:attrNameLst>
                                      </p:cBhvr>
                                      <p:tavLst>
                                        <p:tav tm="0">
                                          <p:val>
                                            <p:strVal val="2/3*#ppt_h"/>
                                          </p:val>
                                        </p:tav>
                                        <p:tav tm="100000">
                                          <p:val>
                                            <p:strVal val="#ppt_h"/>
                                          </p:val>
                                        </p:tav>
                                      </p:tavLst>
                                    </p:anim>
                                  </p:childTnLst>
                                </p:cTn>
                              </p:par>
                              <p:par>
                                <p:cTn id="168" presetID="8" presetClass="entr" presetSubtype="32"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Effect transition="in" filter="diamond(out)">
                                      <p:cBhvr>
                                        <p:cTn id="17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8" grpId="0" animBg="1"/>
      <p:bldP spid="18" grpId="1"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7700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p:spPr>
        <p:txBody>
          <a:bodyPr/>
          <a:lstStyle/>
          <a:p>
            <a:endParaRPr lang="es-ES" dirty="0"/>
          </a:p>
        </p:txBody>
      </p:sp>
      <p:pic>
        <p:nvPicPr>
          <p:cNvPr id="4" name="3 Imagen" descr="Imagen1ioo.jpg"/>
          <p:cNvPicPr>
            <a:picLocks noChangeAspect="1"/>
          </p:cNvPicPr>
          <p:nvPr/>
        </p:nvPicPr>
        <p:blipFill>
          <a:blip r:embed="rId2"/>
          <a:stretch>
            <a:fillRect/>
          </a:stretch>
        </p:blipFill>
        <p:spPr>
          <a:xfrm>
            <a:off x="0" y="0"/>
            <a:ext cx="9132109" cy="6858000"/>
          </a:xfrm>
          <a:prstGeom prst="rect">
            <a:avLst/>
          </a:prstGeom>
          <a:gradFill>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gradFill>
        </p:spPr>
      </p:pic>
      <p:sp>
        <p:nvSpPr>
          <p:cNvPr id="5" name="4 Lágrima"/>
          <p:cNvSpPr/>
          <p:nvPr/>
        </p:nvSpPr>
        <p:spPr>
          <a:xfrm>
            <a:off x="3286116" y="55434"/>
            <a:ext cx="1357322" cy="1357322"/>
          </a:xfrm>
          <a:prstGeom prst="teardrop">
            <a:avLst/>
          </a:prstGeom>
          <a:blipFill>
            <a:blip r:embed="rId3"/>
            <a:stretch>
              <a:fillRect/>
            </a:stretch>
          </a:blipFill>
          <a:ln>
            <a:solidFill>
              <a:schemeClr val="tx2">
                <a:lumMod val="50000"/>
              </a:schemeClr>
            </a:solidFill>
          </a:ln>
          <a:effectLst>
            <a:reflection blurRad="6350" stA="50000" endA="295" endPos="92000" dist="1016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39374">
            <a:off x="4675706" y="10683"/>
            <a:ext cx="1293578" cy="1363974"/>
          </a:xfrm>
          <a:prstGeom prst="teardrop">
            <a:avLst/>
          </a:prstGeom>
          <a:blipFill>
            <a:blip r:embed="rId3"/>
            <a:stretch>
              <a:fillRect/>
            </a:stretch>
          </a:blipFill>
          <a:ln>
            <a:solidFill>
              <a:schemeClr val="tx2">
                <a:lumMod val="50000"/>
              </a:schemeClr>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643174" y="769790"/>
            <a:ext cx="1357322" cy="1357322"/>
          </a:xfrm>
          <a:prstGeom prst="teardrop">
            <a:avLst/>
          </a:prstGeom>
          <a:blipFill>
            <a:blip r:embed="rId3"/>
            <a:stretch>
              <a:fillRect/>
            </a:stretch>
          </a:blipFill>
          <a:ln>
            <a:solidFill>
              <a:schemeClr val="tx2">
                <a:lumMod val="50000"/>
              </a:schemeClr>
            </a:solidFill>
          </a:ln>
          <a:effectLst>
            <a:reflection blurRad="6350" stA="50000" endA="295" endPos="92000" dist="1016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248193">
            <a:off x="1994574" y="1478511"/>
            <a:ext cx="1357322" cy="1357322"/>
          </a:xfrm>
          <a:prstGeom prst="teardrop">
            <a:avLst/>
          </a:prstGeom>
          <a:blipFill>
            <a:blip r:embed="rId3"/>
            <a:stretch>
              <a:fillRect/>
            </a:stretch>
          </a:blipFill>
          <a:ln>
            <a:solidFill>
              <a:schemeClr val="tx2">
                <a:lumMod val="50000"/>
              </a:schemeClr>
            </a:solidFill>
          </a:ln>
          <a:effectLst>
            <a:reflection blurRad="6350" stA="50000" endA="295" endPos="92000" dist="1016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1214414" y="2198550"/>
            <a:ext cx="1357322" cy="1357322"/>
          </a:xfrm>
          <a:prstGeom prst="teardrop">
            <a:avLst/>
          </a:prstGeom>
          <a:blipFill>
            <a:blip r:embed="rId3"/>
            <a:stretch>
              <a:fillRect/>
            </a:stretch>
          </a:blipFill>
          <a:ln>
            <a:solidFill>
              <a:schemeClr val="tx2">
                <a:lumMod val="50000"/>
              </a:schemeClr>
            </a:solidFill>
          </a:ln>
          <a:effectLst>
            <a:reflection blurRad="6350" stA="50000" endA="295" endPos="92000" dist="1016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39374">
            <a:off x="5293487" y="780474"/>
            <a:ext cx="1293578" cy="1363974"/>
          </a:xfrm>
          <a:prstGeom prst="teardrop">
            <a:avLst/>
          </a:prstGeom>
          <a:blipFill>
            <a:blip r:embed="rId3"/>
            <a:stretch>
              <a:fillRect/>
            </a:stretch>
          </a:blipFill>
          <a:ln>
            <a:solidFill>
              <a:schemeClr val="tx2">
                <a:lumMod val="50000"/>
              </a:schemeClr>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439374">
            <a:off x="6007867" y="1637729"/>
            <a:ext cx="1293578" cy="1363974"/>
          </a:xfrm>
          <a:prstGeom prst="teardrop">
            <a:avLst/>
          </a:prstGeom>
          <a:blipFill>
            <a:blip r:embed="rId3"/>
            <a:stretch>
              <a:fillRect/>
            </a:stretch>
          </a:blipFill>
          <a:ln>
            <a:solidFill>
              <a:schemeClr val="tx2">
                <a:lumMod val="50000"/>
              </a:schemeClr>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39374">
            <a:off x="6507934" y="2209234"/>
            <a:ext cx="1293578" cy="1363974"/>
          </a:xfrm>
          <a:prstGeom prst="teardrop">
            <a:avLst/>
          </a:prstGeom>
          <a:blipFill>
            <a:blip r:embed="rId3"/>
            <a:stretch>
              <a:fillRect/>
            </a:stretch>
          </a:blipFill>
          <a:ln>
            <a:solidFill>
              <a:schemeClr val="tx2">
                <a:lumMod val="50000"/>
              </a:schemeClr>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642910" y="2857495"/>
            <a:ext cx="1357322" cy="1357322"/>
          </a:xfrm>
          <a:prstGeom prst="teardrop">
            <a:avLst/>
          </a:prstGeom>
          <a:blipFill>
            <a:blip r:embed="rId3"/>
            <a:stretch>
              <a:fillRect/>
            </a:stretch>
          </a:blipFill>
          <a:ln>
            <a:solidFill>
              <a:schemeClr val="tx2">
                <a:lumMod val="50000"/>
              </a:schemeClr>
            </a:solidFill>
          </a:ln>
          <a:effectLst>
            <a:reflection blurRad="6350" stA="50000" endA="295" endPos="92000" dist="101600" dir="5400000" sy="-100000" algn="bl" rotWithShape="0"/>
          </a:effectLst>
          <a:scene3d>
            <a:camera prst="orthographicFront">
              <a:rot lat="0" lon="20999988"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39374">
            <a:off x="7222314" y="3011056"/>
            <a:ext cx="1293578" cy="1363974"/>
          </a:xfrm>
          <a:prstGeom prst="teardrop">
            <a:avLst/>
          </a:prstGeom>
          <a:blipFill>
            <a:blip r:embed="rId3"/>
            <a:stretch>
              <a:fillRect/>
            </a:stretch>
          </a:blipFill>
          <a:ln>
            <a:solidFill>
              <a:schemeClr val="tx2">
                <a:lumMod val="50000"/>
              </a:schemeClr>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a:bevelT w="1073150" h="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8"/>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9"/>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4"/>
                                        </p:tgtEl>
                                        <p:attrNameLst>
                                          <p:attrName>r</p:attrName>
                                        </p:attrNameLst>
                                      </p:cBhvr>
                                    </p:animRot>
                                  </p:childTnLst>
                                </p:cTn>
                              </p:par>
                              <p:par>
                                <p:cTn id="26" presetID="2" presetClass="entr" presetSubtype="3"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1+#ppt_w/2"/>
                                          </p:val>
                                        </p:tav>
                                        <p:tav tm="100000">
                                          <p:val>
                                            <p:strVal val="#ppt_x"/>
                                          </p:val>
                                        </p:tav>
                                      </p:tavLst>
                                    </p:anim>
                                    <p:anim calcmode="lin" valueType="num">
                                      <p:cBhvr additive="base">
                                        <p:cTn id="29" dur="3000" fill="hold"/>
                                        <p:tgtEl>
                                          <p:spTgt spid="5"/>
                                        </p:tgtEl>
                                        <p:attrNameLst>
                                          <p:attrName>ppt_y</p:attrName>
                                        </p:attrNameLst>
                                      </p:cBhvr>
                                      <p:tavLst>
                                        <p:tav tm="0">
                                          <p:val>
                                            <p:strVal val="0-#ppt_h/2"/>
                                          </p:val>
                                        </p:tav>
                                        <p:tav tm="100000">
                                          <p:val>
                                            <p:strVal val="#ppt_y"/>
                                          </p:val>
                                        </p:tav>
                                      </p:tavLst>
                                    </p:anim>
                                  </p:childTnLst>
                                </p:cTn>
                              </p:par>
                              <p:par>
                                <p:cTn id="30" presetID="2" presetClass="entr" presetSubtype="3"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3000" fill="hold"/>
                                        <p:tgtEl>
                                          <p:spTgt spid="7"/>
                                        </p:tgtEl>
                                        <p:attrNameLst>
                                          <p:attrName>ppt_x</p:attrName>
                                        </p:attrNameLst>
                                      </p:cBhvr>
                                      <p:tavLst>
                                        <p:tav tm="0">
                                          <p:val>
                                            <p:strVal val="1+#ppt_w/2"/>
                                          </p:val>
                                        </p:tav>
                                        <p:tav tm="100000">
                                          <p:val>
                                            <p:strVal val="#ppt_x"/>
                                          </p:val>
                                        </p:tav>
                                      </p:tavLst>
                                    </p:anim>
                                    <p:anim calcmode="lin" valueType="num">
                                      <p:cBhvr additive="base">
                                        <p:cTn id="33" dur="3000" fill="hold"/>
                                        <p:tgtEl>
                                          <p:spTgt spid="7"/>
                                        </p:tgtEl>
                                        <p:attrNameLst>
                                          <p:attrName>ppt_y</p:attrName>
                                        </p:attrNameLst>
                                      </p:cBhvr>
                                      <p:tavLst>
                                        <p:tav tm="0">
                                          <p:val>
                                            <p:strVal val="0-#ppt_h/2"/>
                                          </p:val>
                                        </p:tav>
                                        <p:tav tm="100000">
                                          <p:val>
                                            <p:strVal val="#ppt_y"/>
                                          </p:val>
                                        </p:tav>
                                      </p:tavLst>
                                    </p:anim>
                                  </p:childTnLst>
                                </p:cTn>
                              </p:par>
                              <p:par>
                                <p:cTn id="34" presetID="2" presetClass="entr" presetSubtype="3" fill="hold" grpId="1"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3000" fill="hold"/>
                                        <p:tgtEl>
                                          <p:spTgt spid="8"/>
                                        </p:tgtEl>
                                        <p:attrNameLst>
                                          <p:attrName>ppt_x</p:attrName>
                                        </p:attrNameLst>
                                      </p:cBhvr>
                                      <p:tavLst>
                                        <p:tav tm="0">
                                          <p:val>
                                            <p:strVal val="1+#ppt_w/2"/>
                                          </p:val>
                                        </p:tav>
                                        <p:tav tm="100000">
                                          <p:val>
                                            <p:strVal val="#ppt_x"/>
                                          </p:val>
                                        </p:tav>
                                      </p:tavLst>
                                    </p:anim>
                                    <p:anim calcmode="lin" valueType="num">
                                      <p:cBhvr additive="base">
                                        <p:cTn id="37" dur="3000" fill="hold"/>
                                        <p:tgtEl>
                                          <p:spTgt spid="8"/>
                                        </p:tgtEl>
                                        <p:attrNameLst>
                                          <p:attrName>ppt_y</p:attrName>
                                        </p:attrNameLst>
                                      </p:cBhvr>
                                      <p:tavLst>
                                        <p:tav tm="0">
                                          <p:val>
                                            <p:strVal val="0-#ppt_h/2"/>
                                          </p:val>
                                        </p:tav>
                                        <p:tav tm="100000">
                                          <p:val>
                                            <p:strVal val="#ppt_y"/>
                                          </p:val>
                                        </p:tav>
                                      </p:tavLst>
                                    </p:anim>
                                  </p:childTnLst>
                                </p:cTn>
                              </p:par>
                              <p:par>
                                <p:cTn id="38" presetID="2" presetClass="entr" presetSubtype="3"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3000" fill="hold"/>
                                        <p:tgtEl>
                                          <p:spTgt spid="9"/>
                                        </p:tgtEl>
                                        <p:attrNameLst>
                                          <p:attrName>ppt_x</p:attrName>
                                        </p:attrNameLst>
                                      </p:cBhvr>
                                      <p:tavLst>
                                        <p:tav tm="0">
                                          <p:val>
                                            <p:strVal val="1+#ppt_w/2"/>
                                          </p:val>
                                        </p:tav>
                                        <p:tav tm="100000">
                                          <p:val>
                                            <p:strVal val="#ppt_x"/>
                                          </p:val>
                                        </p:tav>
                                      </p:tavLst>
                                    </p:anim>
                                    <p:anim calcmode="lin" valueType="num">
                                      <p:cBhvr additive="base">
                                        <p:cTn id="41" dur="3000" fill="hold"/>
                                        <p:tgtEl>
                                          <p:spTgt spid="9"/>
                                        </p:tgtEl>
                                        <p:attrNameLst>
                                          <p:attrName>ppt_y</p:attrName>
                                        </p:attrNameLst>
                                      </p:cBhvr>
                                      <p:tavLst>
                                        <p:tav tm="0">
                                          <p:val>
                                            <p:strVal val="0-#ppt_h/2"/>
                                          </p:val>
                                        </p:tav>
                                        <p:tav tm="100000">
                                          <p:val>
                                            <p:strVal val="#ppt_y"/>
                                          </p:val>
                                        </p:tav>
                                      </p:tavLst>
                                    </p:anim>
                                  </p:childTnLst>
                                </p:cTn>
                              </p:par>
                              <p:par>
                                <p:cTn id="42" presetID="2" presetClass="entr" presetSubtype="3" fill="hold" grpId="1"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3000" fill="hold"/>
                                        <p:tgtEl>
                                          <p:spTgt spid="13"/>
                                        </p:tgtEl>
                                        <p:attrNameLst>
                                          <p:attrName>ppt_x</p:attrName>
                                        </p:attrNameLst>
                                      </p:cBhvr>
                                      <p:tavLst>
                                        <p:tav tm="0">
                                          <p:val>
                                            <p:strVal val="1+#ppt_w/2"/>
                                          </p:val>
                                        </p:tav>
                                        <p:tav tm="100000">
                                          <p:val>
                                            <p:strVal val="#ppt_x"/>
                                          </p:val>
                                        </p:tav>
                                      </p:tavLst>
                                    </p:anim>
                                    <p:anim calcmode="lin" valueType="num">
                                      <p:cBhvr additive="base">
                                        <p:cTn id="45" dur="3000" fill="hold"/>
                                        <p:tgtEl>
                                          <p:spTgt spid="13"/>
                                        </p:tgtEl>
                                        <p:attrNameLst>
                                          <p:attrName>ppt_y</p:attrName>
                                        </p:attrNameLst>
                                      </p:cBhvr>
                                      <p:tavLst>
                                        <p:tav tm="0">
                                          <p:val>
                                            <p:strVal val="0-#ppt_h/2"/>
                                          </p:val>
                                        </p:tav>
                                        <p:tav tm="100000">
                                          <p:val>
                                            <p:strVal val="#ppt_y"/>
                                          </p:val>
                                        </p:tav>
                                      </p:tavLst>
                                    </p:anim>
                                  </p:childTnLst>
                                </p:cTn>
                              </p:par>
                              <p:par>
                                <p:cTn id="46" presetID="8" presetClass="emph" presetSubtype="0" fill="hold" grpId="0" nodeType="withEffect">
                                  <p:stCondLst>
                                    <p:cond delay="0"/>
                                  </p:stCondLst>
                                  <p:childTnLst>
                                    <p:animRot by="-21600000">
                                      <p:cBhvr>
                                        <p:cTn id="47" dur="3000" fill="hold"/>
                                        <p:tgtEl>
                                          <p:spTgt spid="6"/>
                                        </p:tgtEl>
                                        <p:attrNameLst>
                                          <p:attrName>r</p:attrName>
                                        </p:attrNameLst>
                                      </p:cBhvr>
                                    </p:animRot>
                                  </p:childTnLst>
                                </p:cTn>
                              </p:par>
                              <p:par>
                                <p:cTn id="48" presetID="2" presetClass="entr" presetSubtype="9"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0-#ppt_w/2"/>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9"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0-#ppt_h/2"/>
                                          </p:val>
                                        </p:tav>
                                        <p:tav tm="100000">
                                          <p:val>
                                            <p:strVal val="#ppt_y"/>
                                          </p:val>
                                        </p:tav>
                                      </p:tavLst>
                                    </p:anim>
                                  </p:childTnLst>
                                </p:cTn>
                              </p:par>
                              <p:par>
                                <p:cTn id="56" presetID="2" presetClass="entr" presetSubtype="9"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0-ppt_w/2"/>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1+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1+ppt_w/2"/>
                                          </p:val>
                                        </p:tav>
                                      </p:tavLst>
                                    </p:anim>
                                    <p:anim calcmode="lin" valueType="num">
                                      <p:cBhvr additive="base">
                                        <p:cTn id="103" dur="3000"/>
                                        <p:tgtEl>
                                          <p:spTgt spid="12"/>
                                        </p:tgtEl>
                                        <p:attrNameLst>
                                          <p:attrName>ppt_y</p:attrName>
                                        </p:attrNameLst>
                                      </p:cBhvr>
                                      <p:tavLst>
                                        <p:tav tm="0">
                                          <p:val>
                                            <p:strVal val="ppt_y"/>
                                          </p:val>
                                        </p:tav>
                                        <p:tav tm="100000">
                                          <p:val>
                                            <p:strVal val="1+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1+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73BF3"/>
              </a:gs>
              <a:gs pos="50000">
                <a:schemeClr val="tx1">
                  <a:lumMod val="50000"/>
                  <a:shade val="67500"/>
                  <a:satMod val="115000"/>
                </a:schemeClr>
              </a:gs>
              <a:gs pos="100000">
                <a:schemeClr val="tx1">
                  <a:lumMod val="50000"/>
                  <a:shade val="100000"/>
                  <a:satMod val="115000"/>
                </a:schemeClr>
              </a:gs>
            </a:gsLst>
            <a:lin ang="5400000" scaled="1"/>
            <a:tileRect/>
          </a:gradFill>
        </p:spPr>
        <p:txBody>
          <a:bodyPr/>
          <a:lstStyle/>
          <a:p>
            <a:endParaRPr lang="es-ES" dirty="0"/>
          </a:p>
        </p:txBody>
      </p:sp>
      <p:pic>
        <p:nvPicPr>
          <p:cNvPr id="4" name="3 Imagen" descr="Imagen1ooo.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285720" y="2428868"/>
            <a:ext cx="2000264" cy="1928826"/>
          </a:xfrm>
          <a:prstGeom prst="donut">
            <a:avLst/>
          </a:prstGeom>
          <a:blipFill>
            <a:blip r:embed="rId3" cstate="print"/>
            <a:stretch>
              <a:fillRect/>
            </a:stretch>
          </a:blipFill>
          <a:ln>
            <a:solidFill>
              <a:srgbClr val="373BF3"/>
            </a:solidFill>
          </a:ln>
          <a:effectLst/>
          <a:scene3d>
            <a:camera prst="orthographicFront">
              <a:rot lat="0" lon="20099993"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6929454" y="2500306"/>
            <a:ext cx="2000264" cy="1928826"/>
          </a:xfrm>
          <a:prstGeom prst="donut">
            <a:avLst/>
          </a:prstGeom>
          <a:blipFill>
            <a:blip r:embed="rId3" cstate="print"/>
            <a:stretch>
              <a:fillRect/>
            </a:stretch>
          </a:blipFill>
          <a:ln>
            <a:solidFill>
              <a:srgbClr val="373BF3"/>
            </a:solidFill>
          </a:ln>
          <a:effectLst/>
          <a:scene3d>
            <a:camera prst="orthographicFront">
              <a:rot lat="0" lon="1799974"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85984" y="2428868"/>
            <a:ext cx="2000264" cy="1928826"/>
          </a:xfrm>
          <a:prstGeom prst="donut">
            <a:avLst/>
          </a:prstGeom>
          <a:blipFill>
            <a:blip r:embed="rId3" cstate="print"/>
            <a:stretch>
              <a:fillRect/>
            </a:stretch>
          </a:blipFill>
          <a:ln>
            <a:solidFill>
              <a:srgbClr val="373BF3"/>
            </a:solidFill>
          </a:ln>
          <a:effectLst/>
          <a:scene3d>
            <a:camera prst="orthographicFront">
              <a:rot lat="0" lon="20099993"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857752" y="2500306"/>
            <a:ext cx="2000264" cy="1928826"/>
          </a:xfrm>
          <a:prstGeom prst="donut">
            <a:avLst/>
          </a:prstGeom>
          <a:blipFill>
            <a:blip r:embed="rId3" cstate="print"/>
            <a:stretch>
              <a:fillRect/>
            </a:stretch>
          </a:blipFill>
          <a:ln>
            <a:solidFill>
              <a:srgbClr val="373BF3"/>
            </a:solidFill>
          </a:ln>
          <a:effectLst/>
          <a:scene3d>
            <a:camera prst="orthographicFront">
              <a:rot lat="0" lon="1799974"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1"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21"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8)">
                                      <p:cBhvr>
                                        <p:cTn id="15" dur="3000"/>
                                        <p:tgtEl>
                                          <p:spTgt spid="5"/>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8" presetClass="emph" presetSubtype="0" fill="hold" grpId="1" nodeType="withEffect">
                                  <p:stCondLst>
                                    <p:cond delay="0"/>
                                  </p:stCondLst>
                                  <p:childTnLst>
                                    <p:animRot by="21600000">
                                      <p:cBhvr>
                                        <p:cTn id="19" dur="3000" fill="hold"/>
                                        <p:tgtEl>
                                          <p:spTgt spid="7"/>
                                        </p:tgtEl>
                                        <p:attrNameLst>
                                          <p:attrName>r</p:attrName>
                                        </p:attrNameLst>
                                      </p:cBhvr>
                                    </p:animRot>
                                  </p:childTnLst>
                                </p:cTn>
                              </p:par>
                              <p:par>
                                <p:cTn id="20" presetID="21"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8)">
                                      <p:cBhvr>
                                        <p:cTn id="22" dur="3000"/>
                                        <p:tgtEl>
                                          <p:spTgt spid="7"/>
                                        </p:tgtEl>
                                      </p:cBhvr>
                                    </p:animEffect>
                                  </p:childTnLst>
                                </p:cTn>
                              </p:par>
                              <p:par>
                                <p:cTn id="23" presetID="21"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heel(8)">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2" presetClass="entr" presetSubtype="2" fill="hold" grpId="2"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1+#ppt_w/2"/>
                                          </p:val>
                                        </p:tav>
                                        <p:tav tm="100000">
                                          <p:val>
                                            <p:strVal val="#ppt_x"/>
                                          </p:val>
                                        </p:tav>
                                      </p:tavLst>
                                    </p:anim>
                                    <p:anim calcmode="lin" valueType="num">
                                      <p:cBhvr additive="base">
                                        <p:cTn id="31" dur="3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2" fill="hold" grpId="2"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2"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2"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19" presetClass="exit" presetSubtype="10" fill="hold" grpId="3" nodeType="afterEffect">
                                  <p:stCondLst>
                                    <p:cond delay="0"/>
                                  </p:stCondLst>
                                  <p:childTnLst>
                                    <p:anim calcmode="lin" valueType="num">
                                      <p:cBhvr>
                                        <p:cTn id="46" dur="3000"/>
                                        <p:tgtEl>
                                          <p:spTgt spid="5"/>
                                        </p:tgtEl>
                                        <p:attrNameLst>
                                          <p:attrName>ppt_h</p:attrName>
                                        </p:attrNameLst>
                                      </p:cBhvr>
                                      <p:tavLst>
                                        <p:tav tm="0">
                                          <p:val>
                                            <p:strVal val="ppt_h"/>
                                          </p:val>
                                        </p:tav>
                                        <p:tav tm="100000">
                                          <p:val>
                                            <p:strVal val="ppt_h"/>
                                          </p:val>
                                        </p:tav>
                                      </p:tavLst>
                                    </p:anim>
                                    <p:anim calcmode="lin" valueType="num">
                                      <p:cBhvr>
                                        <p:cTn id="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5"/>
                                        </p:tgtEl>
                                        <p:attrNameLst>
                                          <p:attrName>style.visibility</p:attrName>
                                        </p:attrNameLst>
                                      </p:cBhvr>
                                      <p:to>
                                        <p:strVal val="hidden"/>
                                      </p:to>
                                    </p:set>
                                  </p:childTnLst>
                                </p:cTn>
                              </p:par>
                              <p:par>
                                <p:cTn id="49" presetID="19" presetClass="exit" presetSubtype="10" fill="hold" grpId="3"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4" nodeType="withEffect">
                                  <p:stCondLst>
                                    <p:cond delay="0"/>
                                  </p:stCondLst>
                                  <p:childTnLst>
                                    <p:anim calcmode="lin" valueType="num">
                                      <p:cBhvr additive="base">
                                        <p:cTn id="54" dur="3000"/>
                                        <p:tgtEl>
                                          <p:spTgt spid="5"/>
                                        </p:tgtEl>
                                        <p:attrNameLst>
                                          <p:attrName>ppt_x</p:attrName>
                                        </p:attrNameLst>
                                      </p:cBhvr>
                                      <p:tavLst>
                                        <p:tav tm="0">
                                          <p:val>
                                            <p:strVal val="ppt_x"/>
                                          </p:val>
                                        </p:tav>
                                        <p:tav tm="100000">
                                          <p:val>
                                            <p:strVal val="1+ppt_w/2"/>
                                          </p:val>
                                        </p:tav>
                                      </p:tavLst>
                                    </p:anim>
                                    <p:anim calcmode="lin" valueType="num">
                                      <p:cBhvr additive="base">
                                        <p:cTn id="55" dur="3000"/>
                                        <p:tgtEl>
                                          <p:spTgt spid="5"/>
                                        </p:tgtEl>
                                        <p:attrNameLst>
                                          <p:attrName>ppt_y</p:attrName>
                                        </p:attrNameLst>
                                      </p:cBhvr>
                                      <p:tavLst>
                                        <p:tav tm="0">
                                          <p:val>
                                            <p:strVal val="ppt_y"/>
                                          </p:val>
                                        </p:tav>
                                        <p:tav tm="100000">
                                          <p:val>
                                            <p:strVal val="ppt_y"/>
                                          </p:val>
                                        </p:tav>
                                      </p:tavLst>
                                    </p:anim>
                                    <p:set>
                                      <p:cBhvr>
                                        <p:cTn id="56" dur="1" fill="hold">
                                          <p:stCondLst>
                                            <p:cond delay="2999"/>
                                          </p:stCondLst>
                                        </p:cTn>
                                        <p:tgtEl>
                                          <p:spTgt spid="5"/>
                                        </p:tgtEl>
                                        <p:attrNameLst>
                                          <p:attrName>style.visibility</p:attrName>
                                        </p:attrNameLst>
                                      </p:cBhvr>
                                      <p:to>
                                        <p:strVal val="hidden"/>
                                      </p:to>
                                    </p:set>
                                  </p:childTnLst>
                                </p:cTn>
                              </p:par>
                              <p:par>
                                <p:cTn id="57" presetID="2" presetClass="exit" presetSubtype="2" fill="hold" grpId="4"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1+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19" presetClass="exit" presetSubtype="10" fill="hold" grpId="3" nodeType="withEffect">
                                  <p:stCondLst>
                                    <p:cond delay="0"/>
                                  </p:stCondLst>
                                  <p:childTnLst>
                                    <p:anim calcmode="lin" valueType="num">
                                      <p:cBhvr>
                                        <p:cTn id="62" dur="3000"/>
                                        <p:tgtEl>
                                          <p:spTgt spid="6"/>
                                        </p:tgtEl>
                                        <p:attrNameLst>
                                          <p:attrName>ppt_h</p:attrName>
                                        </p:attrNameLst>
                                      </p:cBhvr>
                                      <p:tavLst>
                                        <p:tav tm="0">
                                          <p:val>
                                            <p:strVal val="ppt_h"/>
                                          </p:val>
                                        </p:tav>
                                        <p:tav tm="100000">
                                          <p:val>
                                            <p:strVal val="ppt_h"/>
                                          </p:val>
                                        </p:tav>
                                      </p:tavLst>
                                    </p:anim>
                                    <p:anim calcmode="lin" valueType="num">
                                      <p:cBhvr>
                                        <p:cTn id="6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2999"/>
                                          </p:stCondLst>
                                        </p:cTn>
                                        <p:tgtEl>
                                          <p:spTgt spid="6"/>
                                        </p:tgtEl>
                                        <p:attrNameLst>
                                          <p:attrName>style.visibility</p:attrName>
                                        </p:attrNameLst>
                                      </p:cBhvr>
                                      <p:to>
                                        <p:strVal val="hidden"/>
                                      </p:to>
                                    </p:set>
                                  </p:childTnLst>
                                </p:cTn>
                              </p:par>
                              <p:par>
                                <p:cTn id="65" presetID="19" presetClass="exit" presetSubtype="10" fill="hold" grpId="3" nodeType="withEffect">
                                  <p:stCondLst>
                                    <p:cond delay="0"/>
                                  </p:stCondLst>
                                  <p:childTnLst>
                                    <p:anim calcmode="lin" valueType="num">
                                      <p:cBhvr>
                                        <p:cTn id="66" dur="3000"/>
                                        <p:tgtEl>
                                          <p:spTgt spid="8"/>
                                        </p:tgtEl>
                                        <p:attrNameLst>
                                          <p:attrName>ppt_h</p:attrName>
                                        </p:attrNameLst>
                                      </p:cBhvr>
                                      <p:tavLst>
                                        <p:tav tm="0">
                                          <p:val>
                                            <p:strVal val="ppt_h"/>
                                          </p:val>
                                        </p:tav>
                                        <p:tav tm="100000">
                                          <p:val>
                                            <p:strVal val="ppt_h"/>
                                          </p:val>
                                        </p:tav>
                                      </p:tavLst>
                                    </p:anim>
                                    <p:anim calcmode="lin" valueType="num">
                                      <p:cBhvr>
                                        <p:cTn id="6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8" fill="hold" grpId="4"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8" fill="hold" grpId="4"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ppt_y"/>
                                          </p:val>
                                        </p:tav>
                                      </p:tavLst>
                                    </p:anim>
                                    <p:set>
                                      <p:cBhvr>
                                        <p:cTn id="76" dur="1" fill="hold">
                                          <p:stCondLst>
                                            <p:cond delay="2999"/>
                                          </p:stCondLst>
                                        </p:cTn>
                                        <p:tgtEl>
                                          <p:spTgt spid="8"/>
                                        </p:tgtEl>
                                        <p:attrNameLst>
                                          <p:attrName>style.visibility</p:attrName>
                                        </p:attrNameLst>
                                      </p:cBhvr>
                                      <p:to>
                                        <p:strVal val="hidden"/>
                                      </p:to>
                                    </p:set>
                                  </p:childTnLst>
                                </p:cTn>
                              </p:par>
                              <p:par>
                                <p:cTn id="77" presetID="23" presetClass="entr" presetSubtype="288"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3000" fill="hold"/>
                                        <p:tgtEl>
                                          <p:spTgt spid="4"/>
                                        </p:tgtEl>
                                        <p:attrNameLst>
                                          <p:attrName>ppt_w</p:attrName>
                                        </p:attrNameLst>
                                      </p:cBhvr>
                                      <p:tavLst>
                                        <p:tav tm="0">
                                          <p:val>
                                            <p:strVal val="4/3*#ppt_w"/>
                                          </p:val>
                                        </p:tav>
                                        <p:tav tm="100000">
                                          <p:val>
                                            <p:strVal val="#ppt_w"/>
                                          </p:val>
                                        </p:tav>
                                      </p:tavLst>
                                    </p:anim>
                                    <p:anim calcmode="lin" valueType="num">
                                      <p:cBhvr>
                                        <p:cTn id="80" dur="3000" fill="hold"/>
                                        <p:tgtEl>
                                          <p:spTgt spid="4"/>
                                        </p:tgtEl>
                                        <p:attrNameLst>
                                          <p:attrName>ppt_h</p:attrName>
                                        </p:attrNameLst>
                                      </p:cBhvr>
                                      <p:tavLst>
                                        <p:tav tm="0">
                                          <p:val>
                                            <p:strVal val="4/3*#ppt_h"/>
                                          </p:val>
                                        </p:tav>
                                        <p:tav tm="100000">
                                          <p:val>
                                            <p:strVal val="#ppt_h"/>
                                          </p:val>
                                        </p:tav>
                                      </p:tavLst>
                                    </p:anim>
                                  </p:childTnLst>
                                </p:cTn>
                              </p:par>
                              <p:par>
                                <p:cTn id="81" presetID="16" presetClass="entr" presetSubtype="37"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barn(outVertical)">
                                      <p:cBhvr>
                                        <p:cTn id="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73BF3"/>
              </a:gs>
              <a:gs pos="50000">
                <a:schemeClr val="tx2">
                  <a:lumMod val="25000"/>
                  <a:shade val="67500"/>
                  <a:satMod val="115000"/>
                </a:schemeClr>
              </a:gs>
              <a:gs pos="100000">
                <a:schemeClr val="tx2">
                  <a:lumMod val="25000"/>
                  <a:shade val="100000"/>
                  <a:satMod val="115000"/>
                </a:schemeClr>
              </a:gs>
            </a:gsLst>
            <a:lin ang="5400000" scaled="1"/>
            <a:tileRect/>
          </a:gradFill>
        </p:spPr>
        <p:txBody>
          <a:bodyPr/>
          <a:lstStyle/>
          <a:p>
            <a:endParaRPr lang="es-ES" dirty="0"/>
          </a:p>
        </p:txBody>
      </p:sp>
      <p:pic>
        <p:nvPicPr>
          <p:cNvPr id="4" name="3 Imagen" descr="Imagen1urt.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4111108">
            <a:off x="-492451" y="1834428"/>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4111108">
            <a:off x="650558" y="1834428"/>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4111108">
            <a:off x="1650690" y="1834428"/>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4111108">
            <a:off x="2650821" y="1834428"/>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4111108">
            <a:off x="3722391" y="1834428"/>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4111108">
            <a:off x="4865399" y="1834429"/>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4111108">
            <a:off x="5865532" y="1905866"/>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4111108">
            <a:off x="6856446" y="1977303"/>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4111108">
            <a:off x="-206668" y="3834691"/>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4111108">
            <a:off x="936308" y="3834692"/>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4111108">
            <a:off x="2150756" y="3906130"/>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4111108">
            <a:off x="3222325" y="3834693"/>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4111108">
            <a:off x="4436771" y="3906129"/>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4111108">
            <a:off x="5508341" y="3906131"/>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4111108">
            <a:off x="6579910" y="3906129"/>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4111108">
            <a:off x="7651481" y="3977568"/>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85784" y="0"/>
            <a:ext cx="10215634"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2" presetClass="entr" presetSubtype="1"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fmla="#ppt_w*sin(2.5*pi*$)">
                                          <p:val>
                                            <p:fltVal val="0"/>
                                          </p:val>
                                        </p:tav>
                                        <p:tav tm="100000">
                                          <p:val>
                                            <p:fltVal val="1"/>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2" presetClass="entr" presetSubtype="1"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fmla="#ppt_w*sin(2.5*pi*$)">
                                          <p:val>
                                            <p:fltVal val="0"/>
                                          </p:val>
                                        </p:tav>
                                        <p:tav tm="100000">
                                          <p:val>
                                            <p:fltVal val="1"/>
                                          </p:val>
                                        </p:tav>
                                      </p:tavLst>
                                    </p:anim>
                                    <p:anim calcmode="lin" valueType="num">
                                      <p:cBhvr>
                                        <p:cTn id="27" dur="3000" fill="hold"/>
                                        <p:tgtEl>
                                          <p:spTgt spid="7"/>
                                        </p:tgtEl>
                                        <p:attrNameLst>
                                          <p:attrName>ppt_h</p:attrName>
                                        </p:attrNameLst>
                                      </p:cBhvr>
                                      <p:tavLst>
                                        <p:tav tm="0">
                                          <p:val>
                                            <p:strVal val="#ppt_h"/>
                                          </p:val>
                                        </p:tav>
                                        <p:tav tm="100000">
                                          <p:val>
                                            <p:strVal val="#ppt_h"/>
                                          </p:val>
                                        </p:tav>
                                      </p:tavLst>
                                    </p:anim>
                                  </p:childTnLst>
                                </p:cTn>
                              </p:par>
                              <p:par>
                                <p:cTn id="28" presetID="2" presetClass="entr" presetSubtype="1"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ppt_x"/>
                                          </p:val>
                                        </p:tav>
                                        <p:tav tm="100000">
                                          <p:val>
                                            <p:strVal val="#ppt_x"/>
                                          </p:val>
                                        </p:tav>
                                      </p:tavLst>
                                    </p:anim>
                                    <p:anim calcmode="lin" valueType="num">
                                      <p:cBhvr additive="base">
                                        <p:cTn id="31" dur="3000" fill="hold"/>
                                        <p:tgtEl>
                                          <p:spTgt spid="7"/>
                                        </p:tgtEl>
                                        <p:attrNameLst>
                                          <p:attrName>ppt_y</p:attrName>
                                        </p:attrNameLst>
                                      </p:cBhvr>
                                      <p:tavLst>
                                        <p:tav tm="0">
                                          <p:val>
                                            <p:strVal val="0-#ppt_h/2"/>
                                          </p:val>
                                        </p:tav>
                                        <p:tav tm="100000">
                                          <p:val>
                                            <p:strVal val="#ppt_y"/>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fmla="#ppt_w*sin(2.5*pi*$)">
                                          <p:val>
                                            <p:fltVal val="0"/>
                                          </p:val>
                                        </p:tav>
                                        <p:tav tm="100000">
                                          <p:val>
                                            <p:fltVal val="1"/>
                                          </p:val>
                                        </p:tav>
                                      </p:tavLst>
                                    </p:anim>
                                    <p:anim calcmode="lin" valueType="num">
                                      <p:cBhvr>
                                        <p:cTn id="35" dur="3000" fill="hold"/>
                                        <p:tgtEl>
                                          <p:spTgt spid="8"/>
                                        </p:tgtEl>
                                        <p:attrNameLst>
                                          <p:attrName>ppt_h</p:attrName>
                                        </p:attrNameLst>
                                      </p:cBhvr>
                                      <p:tavLst>
                                        <p:tav tm="0">
                                          <p:val>
                                            <p:strVal val="#ppt_h"/>
                                          </p:val>
                                        </p:tav>
                                        <p:tav tm="100000">
                                          <p:val>
                                            <p:strVal val="#ppt_h"/>
                                          </p:val>
                                        </p:tav>
                                      </p:tavLst>
                                    </p:anim>
                                  </p:childTnLst>
                                </p:cTn>
                              </p:par>
                              <p:par>
                                <p:cTn id="36" presetID="2" presetClass="entr" presetSubtype="1"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19" presetClass="entr" presetSubtype="1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fmla="#ppt_w*sin(2.5*pi*$)">
                                          <p:val>
                                            <p:fltVal val="0"/>
                                          </p:val>
                                        </p:tav>
                                        <p:tav tm="100000">
                                          <p:val>
                                            <p:fltVal val="1"/>
                                          </p:val>
                                        </p:tav>
                                      </p:tavLst>
                                    </p:anim>
                                    <p:anim calcmode="lin" valueType="num">
                                      <p:cBhvr>
                                        <p:cTn id="43" dur="3000" fill="hold"/>
                                        <p:tgtEl>
                                          <p:spTgt spid="9"/>
                                        </p:tgtEl>
                                        <p:attrNameLst>
                                          <p:attrName>ppt_h</p:attrName>
                                        </p:attrNameLst>
                                      </p:cBhvr>
                                      <p:tavLst>
                                        <p:tav tm="0">
                                          <p:val>
                                            <p:strVal val="#ppt_h"/>
                                          </p:val>
                                        </p:tav>
                                        <p:tav tm="100000">
                                          <p:val>
                                            <p:strVal val="#ppt_h"/>
                                          </p:val>
                                        </p:tav>
                                      </p:tavLst>
                                    </p:anim>
                                  </p:childTnLst>
                                </p:cTn>
                              </p:par>
                              <p:par>
                                <p:cTn id="44" presetID="2" presetClass="entr" presetSubtype="1"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ppt_x"/>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19" presetClass="entr" presetSubtype="1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3000" fill="hold"/>
                                        <p:tgtEl>
                                          <p:spTgt spid="10"/>
                                        </p:tgtEl>
                                        <p:attrNameLst>
                                          <p:attrName>ppt_w</p:attrName>
                                        </p:attrNameLst>
                                      </p:cBhvr>
                                      <p:tavLst>
                                        <p:tav tm="0" fmla="#ppt_w*sin(2.5*pi*$)">
                                          <p:val>
                                            <p:fltVal val="0"/>
                                          </p:val>
                                        </p:tav>
                                        <p:tav tm="100000">
                                          <p:val>
                                            <p:fltVal val="1"/>
                                          </p:val>
                                        </p:tav>
                                      </p:tavLst>
                                    </p:anim>
                                    <p:anim calcmode="lin" valueType="num">
                                      <p:cBhvr>
                                        <p:cTn id="51" dur="3000" fill="hold"/>
                                        <p:tgtEl>
                                          <p:spTgt spid="10"/>
                                        </p:tgtEl>
                                        <p:attrNameLst>
                                          <p:attrName>ppt_h</p:attrName>
                                        </p:attrNameLst>
                                      </p:cBhvr>
                                      <p:tavLst>
                                        <p:tav tm="0">
                                          <p:val>
                                            <p:strVal val="#ppt_h"/>
                                          </p:val>
                                        </p:tav>
                                        <p:tav tm="100000">
                                          <p:val>
                                            <p:strVal val="#ppt_h"/>
                                          </p:val>
                                        </p:tav>
                                      </p:tavLst>
                                    </p:anim>
                                  </p:childTnLst>
                                </p:cTn>
                              </p:par>
                              <p:par>
                                <p:cTn id="52" presetID="2" presetClass="entr" presetSubtype="1"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0-#ppt_h/2"/>
                                          </p:val>
                                        </p:tav>
                                        <p:tav tm="100000">
                                          <p:val>
                                            <p:strVal val="#ppt_y"/>
                                          </p:val>
                                        </p:tav>
                                      </p:tavLst>
                                    </p:anim>
                                  </p:childTnLst>
                                </p:cTn>
                              </p:par>
                              <p:par>
                                <p:cTn id="56" presetID="19" presetClass="entr" presetSubtype="1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3000" fill="hold"/>
                                        <p:tgtEl>
                                          <p:spTgt spid="11"/>
                                        </p:tgtEl>
                                        <p:attrNameLst>
                                          <p:attrName>ppt_w</p:attrName>
                                        </p:attrNameLst>
                                      </p:cBhvr>
                                      <p:tavLst>
                                        <p:tav tm="0" fmla="#ppt_w*sin(2.5*pi*$)">
                                          <p:val>
                                            <p:fltVal val="0"/>
                                          </p:val>
                                        </p:tav>
                                        <p:tav tm="100000">
                                          <p:val>
                                            <p:fltVal val="1"/>
                                          </p:val>
                                        </p:tav>
                                      </p:tavLst>
                                    </p:anim>
                                    <p:anim calcmode="lin" valueType="num">
                                      <p:cBhvr>
                                        <p:cTn id="59" dur="3000" fill="hold"/>
                                        <p:tgtEl>
                                          <p:spTgt spid="11"/>
                                        </p:tgtEl>
                                        <p:attrNameLst>
                                          <p:attrName>ppt_h</p:attrName>
                                        </p:attrNameLst>
                                      </p:cBhvr>
                                      <p:tavLst>
                                        <p:tav tm="0">
                                          <p:val>
                                            <p:strVal val="#ppt_h"/>
                                          </p:val>
                                        </p:tav>
                                        <p:tav tm="100000">
                                          <p:val>
                                            <p:strVal val="#ppt_h"/>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ppt_x"/>
                                          </p:val>
                                        </p:tav>
                                        <p:tav tm="100000">
                                          <p:val>
                                            <p:strVal val="#ppt_x"/>
                                          </p:val>
                                        </p:tav>
                                      </p:tavLst>
                                    </p:anim>
                                    <p:anim calcmode="lin" valueType="num">
                                      <p:cBhvr additive="base">
                                        <p:cTn id="63" dur="3000" fill="hold"/>
                                        <p:tgtEl>
                                          <p:spTgt spid="11"/>
                                        </p:tgtEl>
                                        <p:attrNameLst>
                                          <p:attrName>ppt_y</p:attrName>
                                        </p:attrNameLst>
                                      </p:cBhvr>
                                      <p:tavLst>
                                        <p:tav tm="0">
                                          <p:val>
                                            <p:strVal val="0-#ppt_h/2"/>
                                          </p:val>
                                        </p:tav>
                                        <p:tav tm="100000">
                                          <p:val>
                                            <p:strVal val="#ppt_y"/>
                                          </p:val>
                                        </p:tav>
                                      </p:tavLst>
                                    </p:anim>
                                  </p:childTnLst>
                                </p:cTn>
                              </p:par>
                              <p:par>
                                <p:cTn id="64" presetID="19" presetClass="entr" presetSubtype="10"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3000" fill="hold"/>
                                        <p:tgtEl>
                                          <p:spTgt spid="12"/>
                                        </p:tgtEl>
                                        <p:attrNameLst>
                                          <p:attrName>ppt_w</p:attrName>
                                        </p:attrNameLst>
                                      </p:cBhvr>
                                      <p:tavLst>
                                        <p:tav tm="0" fmla="#ppt_w*sin(2.5*pi*$)">
                                          <p:val>
                                            <p:fltVal val="0"/>
                                          </p:val>
                                        </p:tav>
                                        <p:tav tm="100000">
                                          <p:val>
                                            <p:fltVal val="1"/>
                                          </p:val>
                                        </p:tav>
                                      </p:tavLst>
                                    </p:anim>
                                    <p:anim calcmode="lin" valueType="num">
                                      <p:cBhvr>
                                        <p:cTn id="67" dur="3000" fill="hold"/>
                                        <p:tgtEl>
                                          <p:spTgt spid="12"/>
                                        </p:tgtEl>
                                        <p:attrNameLst>
                                          <p:attrName>ppt_h</p:attrName>
                                        </p:attrNameLst>
                                      </p:cBhvr>
                                      <p:tavLst>
                                        <p:tav tm="0">
                                          <p:val>
                                            <p:strVal val="#ppt_h"/>
                                          </p:val>
                                        </p:tav>
                                        <p:tav tm="100000">
                                          <p:val>
                                            <p:strVal val="#ppt_h"/>
                                          </p:val>
                                        </p:tav>
                                      </p:tavLst>
                                    </p:anim>
                                  </p:childTnLst>
                                </p:cTn>
                              </p:par>
                              <p:par>
                                <p:cTn id="68" presetID="2" presetClass="entr" presetSubtype="1"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ppt_x"/>
                                          </p:val>
                                        </p:tav>
                                        <p:tav tm="100000">
                                          <p:val>
                                            <p:strVal val="#ppt_x"/>
                                          </p:val>
                                        </p:tav>
                                      </p:tavLst>
                                    </p:anim>
                                    <p:anim calcmode="lin" valueType="num">
                                      <p:cBhvr additive="base">
                                        <p:cTn id="71" dur="3000" fill="hold"/>
                                        <p:tgtEl>
                                          <p:spTgt spid="12"/>
                                        </p:tgtEl>
                                        <p:attrNameLst>
                                          <p:attrName>ppt_y</p:attrName>
                                        </p:attrNameLst>
                                      </p:cBhvr>
                                      <p:tavLst>
                                        <p:tav tm="0">
                                          <p:val>
                                            <p:strVal val="0-#ppt_h/2"/>
                                          </p:val>
                                        </p:tav>
                                        <p:tav tm="100000">
                                          <p:val>
                                            <p:strVal val="#ppt_y"/>
                                          </p:val>
                                        </p:tav>
                                      </p:tavLst>
                                    </p:anim>
                                  </p:childTnLst>
                                </p:cTn>
                              </p:par>
                              <p:par>
                                <p:cTn id="72" presetID="19" presetClass="entr" presetSubtype="1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fmla="#ppt_w*sin(2.5*pi*$)">
                                          <p:val>
                                            <p:fltVal val="0"/>
                                          </p:val>
                                        </p:tav>
                                        <p:tav tm="100000">
                                          <p:val>
                                            <p:fltVal val="1"/>
                                          </p:val>
                                        </p:tav>
                                      </p:tavLst>
                                    </p:anim>
                                    <p:anim calcmode="lin" valueType="num">
                                      <p:cBhvr>
                                        <p:cTn id="75" dur="3000" fill="hold"/>
                                        <p:tgtEl>
                                          <p:spTgt spid="13"/>
                                        </p:tgtEl>
                                        <p:attrNameLst>
                                          <p:attrName>ppt_h</p:attrName>
                                        </p:attrNameLst>
                                      </p:cBhvr>
                                      <p:tavLst>
                                        <p:tav tm="0">
                                          <p:val>
                                            <p:strVal val="#ppt_h"/>
                                          </p:val>
                                        </p:tav>
                                        <p:tav tm="100000">
                                          <p:val>
                                            <p:strVal val="#ppt_h"/>
                                          </p:val>
                                        </p:tav>
                                      </p:tavLst>
                                    </p:anim>
                                  </p:childTnLst>
                                </p:cTn>
                              </p:par>
                              <p:par>
                                <p:cTn id="76" presetID="2" presetClass="entr" presetSubtype="4"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ppt_x"/>
                                          </p:val>
                                        </p:tav>
                                        <p:tav tm="100000">
                                          <p:val>
                                            <p:strVal val="#ppt_x"/>
                                          </p:val>
                                        </p:tav>
                                      </p:tavLst>
                                    </p:anim>
                                    <p:anim calcmode="lin" valueType="num">
                                      <p:cBhvr additive="base">
                                        <p:cTn id="79" dur="3000" fill="hold"/>
                                        <p:tgtEl>
                                          <p:spTgt spid="13"/>
                                        </p:tgtEl>
                                        <p:attrNameLst>
                                          <p:attrName>ppt_y</p:attrName>
                                        </p:attrNameLst>
                                      </p:cBhvr>
                                      <p:tavLst>
                                        <p:tav tm="0">
                                          <p:val>
                                            <p:strVal val="1+#ppt_h/2"/>
                                          </p:val>
                                        </p:tav>
                                        <p:tav tm="100000">
                                          <p:val>
                                            <p:strVal val="#ppt_y"/>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ppt_w</p:attrName>
                                        </p:attrNameLst>
                                      </p:cBhvr>
                                      <p:tavLst>
                                        <p:tav tm="0" fmla="#ppt_w*sin(2.5*pi*$)">
                                          <p:val>
                                            <p:fltVal val="0"/>
                                          </p:val>
                                        </p:tav>
                                        <p:tav tm="100000">
                                          <p:val>
                                            <p:fltVal val="1"/>
                                          </p:val>
                                        </p:tav>
                                      </p:tavLst>
                                    </p:anim>
                                    <p:anim calcmode="lin" valueType="num">
                                      <p:cBhvr>
                                        <p:cTn id="83" dur="3000" fill="hold"/>
                                        <p:tgtEl>
                                          <p:spTgt spid="14"/>
                                        </p:tgtEl>
                                        <p:attrNameLst>
                                          <p:attrName>ppt_h</p:attrName>
                                        </p:attrNameLst>
                                      </p:cBhvr>
                                      <p:tavLst>
                                        <p:tav tm="0">
                                          <p:val>
                                            <p:strVal val="#ppt_h"/>
                                          </p:val>
                                        </p:tav>
                                        <p:tav tm="100000">
                                          <p:val>
                                            <p:strVal val="#ppt_h"/>
                                          </p:val>
                                        </p:tav>
                                      </p:tavLst>
                                    </p:anim>
                                  </p:childTnLst>
                                </p:cTn>
                              </p:par>
                              <p:par>
                                <p:cTn id="84" presetID="2" presetClass="entr" presetSubtype="4"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ppt_x"/>
                                          </p:val>
                                        </p:tav>
                                        <p:tav tm="100000">
                                          <p:val>
                                            <p:strVal val="#ppt_x"/>
                                          </p:val>
                                        </p:tav>
                                      </p:tavLst>
                                    </p:anim>
                                    <p:anim calcmode="lin" valueType="num">
                                      <p:cBhvr additive="base">
                                        <p:cTn id="87" dur="3000" fill="hold"/>
                                        <p:tgtEl>
                                          <p:spTgt spid="14"/>
                                        </p:tgtEl>
                                        <p:attrNameLst>
                                          <p:attrName>ppt_y</p:attrName>
                                        </p:attrNameLst>
                                      </p:cBhvr>
                                      <p:tavLst>
                                        <p:tav tm="0">
                                          <p:val>
                                            <p:strVal val="1+#ppt_h/2"/>
                                          </p:val>
                                        </p:tav>
                                        <p:tav tm="100000">
                                          <p:val>
                                            <p:strVal val="#ppt_y"/>
                                          </p:val>
                                        </p:tav>
                                      </p:tavLst>
                                    </p:anim>
                                  </p:childTnLst>
                                </p:cTn>
                              </p:par>
                              <p:par>
                                <p:cTn id="88" presetID="19" presetClass="entr" presetSubtype="10" fill="hold" grpId="0"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3000" fill="hold"/>
                                        <p:tgtEl>
                                          <p:spTgt spid="15"/>
                                        </p:tgtEl>
                                        <p:attrNameLst>
                                          <p:attrName>ppt_w</p:attrName>
                                        </p:attrNameLst>
                                      </p:cBhvr>
                                      <p:tavLst>
                                        <p:tav tm="0" fmla="#ppt_w*sin(2.5*pi*$)">
                                          <p:val>
                                            <p:fltVal val="0"/>
                                          </p:val>
                                        </p:tav>
                                        <p:tav tm="100000">
                                          <p:val>
                                            <p:fltVal val="1"/>
                                          </p:val>
                                        </p:tav>
                                      </p:tavLst>
                                    </p:anim>
                                    <p:anim calcmode="lin" valueType="num">
                                      <p:cBhvr>
                                        <p:cTn id="91" dur="3000" fill="hold"/>
                                        <p:tgtEl>
                                          <p:spTgt spid="15"/>
                                        </p:tgtEl>
                                        <p:attrNameLst>
                                          <p:attrName>ppt_h</p:attrName>
                                        </p:attrNameLst>
                                      </p:cBhvr>
                                      <p:tavLst>
                                        <p:tav tm="0">
                                          <p:val>
                                            <p:strVal val="#ppt_h"/>
                                          </p:val>
                                        </p:tav>
                                        <p:tav tm="100000">
                                          <p:val>
                                            <p:strVal val="#ppt_h"/>
                                          </p:val>
                                        </p:tav>
                                      </p:tavLst>
                                    </p:anim>
                                  </p:childTnLst>
                                </p:cTn>
                              </p:par>
                              <p:par>
                                <p:cTn id="92" presetID="2" presetClass="entr" presetSubtype="4"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3000" fill="hold"/>
                                        <p:tgtEl>
                                          <p:spTgt spid="15"/>
                                        </p:tgtEl>
                                        <p:attrNameLst>
                                          <p:attrName>ppt_x</p:attrName>
                                        </p:attrNameLst>
                                      </p:cBhvr>
                                      <p:tavLst>
                                        <p:tav tm="0">
                                          <p:val>
                                            <p:strVal val="#ppt_x"/>
                                          </p:val>
                                        </p:tav>
                                        <p:tav tm="100000">
                                          <p:val>
                                            <p:strVal val="#ppt_x"/>
                                          </p:val>
                                        </p:tav>
                                      </p:tavLst>
                                    </p:anim>
                                    <p:anim calcmode="lin" valueType="num">
                                      <p:cBhvr additive="base">
                                        <p:cTn id="95" dur="3000" fill="hold"/>
                                        <p:tgtEl>
                                          <p:spTgt spid="15"/>
                                        </p:tgtEl>
                                        <p:attrNameLst>
                                          <p:attrName>ppt_y</p:attrName>
                                        </p:attrNameLst>
                                      </p:cBhvr>
                                      <p:tavLst>
                                        <p:tav tm="0">
                                          <p:val>
                                            <p:strVal val="1+#ppt_h/2"/>
                                          </p:val>
                                        </p:tav>
                                        <p:tav tm="100000">
                                          <p:val>
                                            <p:strVal val="#ppt_y"/>
                                          </p:val>
                                        </p:tav>
                                      </p:tavLst>
                                    </p:anim>
                                  </p:childTnLst>
                                </p:cTn>
                              </p:par>
                              <p:par>
                                <p:cTn id="96" presetID="19" presetClass="entr" presetSubtype="10"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3000" fill="hold"/>
                                        <p:tgtEl>
                                          <p:spTgt spid="16"/>
                                        </p:tgtEl>
                                        <p:attrNameLst>
                                          <p:attrName>ppt_w</p:attrName>
                                        </p:attrNameLst>
                                      </p:cBhvr>
                                      <p:tavLst>
                                        <p:tav tm="0" fmla="#ppt_w*sin(2.5*pi*$)">
                                          <p:val>
                                            <p:fltVal val="0"/>
                                          </p:val>
                                        </p:tav>
                                        <p:tav tm="100000">
                                          <p:val>
                                            <p:fltVal val="1"/>
                                          </p:val>
                                        </p:tav>
                                      </p:tavLst>
                                    </p:anim>
                                    <p:anim calcmode="lin" valueType="num">
                                      <p:cBhvr>
                                        <p:cTn id="99" dur="3000" fill="hold"/>
                                        <p:tgtEl>
                                          <p:spTgt spid="16"/>
                                        </p:tgtEl>
                                        <p:attrNameLst>
                                          <p:attrName>ppt_h</p:attrName>
                                        </p:attrNameLst>
                                      </p:cBhvr>
                                      <p:tavLst>
                                        <p:tav tm="0">
                                          <p:val>
                                            <p:strVal val="#ppt_h"/>
                                          </p:val>
                                        </p:tav>
                                        <p:tav tm="100000">
                                          <p:val>
                                            <p:strVal val="#ppt_h"/>
                                          </p:val>
                                        </p:tav>
                                      </p:tavLst>
                                    </p:anim>
                                  </p:childTnLst>
                                </p:cTn>
                              </p:par>
                              <p:par>
                                <p:cTn id="100" presetID="2" presetClass="entr" presetSubtype="4"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ppt_x"/>
                                          </p:val>
                                        </p:tav>
                                        <p:tav tm="100000">
                                          <p:val>
                                            <p:strVal val="#ppt_x"/>
                                          </p:val>
                                        </p:tav>
                                      </p:tavLst>
                                    </p:anim>
                                    <p:anim calcmode="lin" valueType="num">
                                      <p:cBhvr additive="base">
                                        <p:cTn id="103" dur="3000" fill="hold"/>
                                        <p:tgtEl>
                                          <p:spTgt spid="16"/>
                                        </p:tgtEl>
                                        <p:attrNameLst>
                                          <p:attrName>ppt_y</p:attrName>
                                        </p:attrNameLst>
                                      </p:cBhvr>
                                      <p:tavLst>
                                        <p:tav tm="0">
                                          <p:val>
                                            <p:strVal val="1+#ppt_h/2"/>
                                          </p:val>
                                        </p:tav>
                                        <p:tav tm="100000">
                                          <p:val>
                                            <p:strVal val="#ppt_y"/>
                                          </p:val>
                                        </p:tav>
                                      </p:tavLst>
                                    </p:anim>
                                  </p:childTnLst>
                                </p:cTn>
                              </p:par>
                              <p:par>
                                <p:cTn id="104" presetID="19" presetClass="entr" presetSubtype="10"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3000" fill="hold"/>
                                        <p:tgtEl>
                                          <p:spTgt spid="17"/>
                                        </p:tgtEl>
                                        <p:attrNameLst>
                                          <p:attrName>ppt_w</p:attrName>
                                        </p:attrNameLst>
                                      </p:cBhvr>
                                      <p:tavLst>
                                        <p:tav tm="0" fmla="#ppt_w*sin(2.5*pi*$)">
                                          <p:val>
                                            <p:fltVal val="0"/>
                                          </p:val>
                                        </p:tav>
                                        <p:tav tm="100000">
                                          <p:val>
                                            <p:fltVal val="1"/>
                                          </p:val>
                                        </p:tav>
                                      </p:tavLst>
                                    </p:anim>
                                    <p:anim calcmode="lin" valueType="num">
                                      <p:cBhvr>
                                        <p:cTn id="107" dur="3000" fill="hold"/>
                                        <p:tgtEl>
                                          <p:spTgt spid="17"/>
                                        </p:tgtEl>
                                        <p:attrNameLst>
                                          <p:attrName>ppt_h</p:attrName>
                                        </p:attrNameLst>
                                      </p:cBhvr>
                                      <p:tavLst>
                                        <p:tav tm="0">
                                          <p:val>
                                            <p:strVal val="#ppt_h"/>
                                          </p:val>
                                        </p:tav>
                                        <p:tav tm="100000">
                                          <p:val>
                                            <p:strVal val="#ppt_h"/>
                                          </p:val>
                                        </p:tav>
                                      </p:tavLst>
                                    </p:anim>
                                  </p:childTnLst>
                                </p:cTn>
                              </p:par>
                              <p:par>
                                <p:cTn id="108" presetID="2" presetClass="entr" presetSubtype="4"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additive="base">
                                        <p:cTn id="110" dur="3000" fill="hold"/>
                                        <p:tgtEl>
                                          <p:spTgt spid="17"/>
                                        </p:tgtEl>
                                        <p:attrNameLst>
                                          <p:attrName>ppt_x</p:attrName>
                                        </p:attrNameLst>
                                      </p:cBhvr>
                                      <p:tavLst>
                                        <p:tav tm="0">
                                          <p:val>
                                            <p:strVal val="#ppt_x"/>
                                          </p:val>
                                        </p:tav>
                                        <p:tav tm="100000">
                                          <p:val>
                                            <p:strVal val="#ppt_x"/>
                                          </p:val>
                                        </p:tav>
                                      </p:tavLst>
                                    </p:anim>
                                    <p:anim calcmode="lin" valueType="num">
                                      <p:cBhvr additive="base">
                                        <p:cTn id="111" dur="3000" fill="hold"/>
                                        <p:tgtEl>
                                          <p:spTgt spid="17"/>
                                        </p:tgtEl>
                                        <p:attrNameLst>
                                          <p:attrName>ppt_y</p:attrName>
                                        </p:attrNameLst>
                                      </p:cBhvr>
                                      <p:tavLst>
                                        <p:tav tm="0">
                                          <p:val>
                                            <p:strVal val="1+#ppt_h/2"/>
                                          </p:val>
                                        </p:tav>
                                        <p:tav tm="100000">
                                          <p:val>
                                            <p:strVal val="#ppt_y"/>
                                          </p:val>
                                        </p:tav>
                                      </p:tavLst>
                                    </p:anim>
                                  </p:childTnLst>
                                </p:cTn>
                              </p:par>
                              <p:par>
                                <p:cTn id="112" presetID="19" presetClass="entr" presetSubtype="10" fill="hold" grpId="0" nodeType="withEffect">
                                  <p:stCondLst>
                                    <p:cond delay="0"/>
                                  </p:stCondLst>
                                  <p:childTnLst>
                                    <p:set>
                                      <p:cBhvr>
                                        <p:cTn id="113" dur="1" fill="hold">
                                          <p:stCondLst>
                                            <p:cond delay="0"/>
                                          </p:stCondLst>
                                        </p:cTn>
                                        <p:tgtEl>
                                          <p:spTgt spid="18"/>
                                        </p:tgtEl>
                                        <p:attrNameLst>
                                          <p:attrName>style.visibility</p:attrName>
                                        </p:attrNameLst>
                                      </p:cBhvr>
                                      <p:to>
                                        <p:strVal val="visible"/>
                                      </p:to>
                                    </p:set>
                                    <p:anim calcmode="lin" valueType="num">
                                      <p:cBhvr>
                                        <p:cTn id="114" dur="3000" fill="hold"/>
                                        <p:tgtEl>
                                          <p:spTgt spid="18"/>
                                        </p:tgtEl>
                                        <p:attrNameLst>
                                          <p:attrName>ppt_w</p:attrName>
                                        </p:attrNameLst>
                                      </p:cBhvr>
                                      <p:tavLst>
                                        <p:tav tm="0" fmla="#ppt_w*sin(2.5*pi*$)">
                                          <p:val>
                                            <p:fltVal val="0"/>
                                          </p:val>
                                        </p:tav>
                                        <p:tav tm="100000">
                                          <p:val>
                                            <p:fltVal val="1"/>
                                          </p:val>
                                        </p:tav>
                                      </p:tavLst>
                                    </p:anim>
                                    <p:anim calcmode="lin" valueType="num">
                                      <p:cBhvr>
                                        <p:cTn id="115" dur="3000" fill="hold"/>
                                        <p:tgtEl>
                                          <p:spTgt spid="18"/>
                                        </p:tgtEl>
                                        <p:attrNameLst>
                                          <p:attrName>ppt_h</p:attrName>
                                        </p:attrNameLst>
                                      </p:cBhvr>
                                      <p:tavLst>
                                        <p:tav tm="0">
                                          <p:val>
                                            <p:strVal val="#ppt_h"/>
                                          </p:val>
                                        </p:tav>
                                        <p:tav tm="100000">
                                          <p:val>
                                            <p:strVal val="#ppt_h"/>
                                          </p:val>
                                        </p:tav>
                                      </p:tavLst>
                                    </p:anim>
                                  </p:childTnLst>
                                </p:cTn>
                              </p:par>
                              <p:par>
                                <p:cTn id="116" presetID="2" presetClass="entr" presetSubtype="4"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ppt_x"/>
                                          </p:val>
                                        </p:tav>
                                        <p:tav tm="100000">
                                          <p:val>
                                            <p:strVal val="#ppt_x"/>
                                          </p:val>
                                        </p:tav>
                                      </p:tavLst>
                                    </p:anim>
                                    <p:anim calcmode="lin" valueType="num">
                                      <p:cBhvr additive="base">
                                        <p:cTn id="119" dur="3000" fill="hold"/>
                                        <p:tgtEl>
                                          <p:spTgt spid="18"/>
                                        </p:tgtEl>
                                        <p:attrNameLst>
                                          <p:attrName>ppt_y</p:attrName>
                                        </p:attrNameLst>
                                      </p:cBhvr>
                                      <p:tavLst>
                                        <p:tav tm="0">
                                          <p:val>
                                            <p:strVal val="1+#ppt_h/2"/>
                                          </p:val>
                                        </p:tav>
                                        <p:tav tm="100000">
                                          <p:val>
                                            <p:strVal val="#ppt_y"/>
                                          </p:val>
                                        </p:tav>
                                      </p:tavLst>
                                    </p:anim>
                                  </p:childTnLst>
                                </p:cTn>
                              </p:par>
                              <p:par>
                                <p:cTn id="120" presetID="19" presetClass="entr" presetSubtype="10"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p:cTn id="122" dur="3000" fill="hold"/>
                                        <p:tgtEl>
                                          <p:spTgt spid="19"/>
                                        </p:tgtEl>
                                        <p:attrNameLst>
                                          <p:attrName>ppt_w</p:attrName>
                                        </p:attrNameLst>
                                      </p:cBhvr>
                                      <p:tavLst>
                                        <p:tav tm="0" fmla="#ppt_w*sin(2.5*pi*$)">
                                          <p:val>
                                            <p:fltVal val="0"/>
                                          </p:val>
                                        </p:tav>
                                        <p:tav tm="100000">
                                          <p:val>
                                            <p:fltVal val="1"/>
                                          </p:val>
                                        </p:tav>
                                      </p:tavLst>
                                    </p:anim>
                                    <p:anim calcmode="lin" valueType="num">
                                      <p:cBhvr>
                                        <p:cTn id="123" dur="3000" fill="hold"/>
                                        <p:tgtEl>
                                          <p:spTgt spid="19"/>
                                        </p:tgtEl>
                                        <p:attrNameLst>
                                          <p:attrName>ppt_h</p:attrName>
                                        </p:attrNameLst>
                                      </p:cBhvr>
                                      <p:tavLst>
                                        <p:tav tm="0">
                                          <p:val>
                                            <p:strVal val="#ppt_h"/>
                                          </p:val>
                                        </p:tav>
                                        <p:tav tm="100000">
                                          <p:val>
                                            <p:strVal val="#ppt_h"/>
                                          </p:val>
                                        </p:tav>
                                      </p:tavLst>
                                    </p:anim>
                                  </p:childTnLst>
                                </p:cTn>
                              </p:par>
                              <p:par>
                                <p:cTn id="124" presetID="2" presetClass="entr" presetSubtype="4" fill="hold" grpId="1" nodeType="withEffect">
                                  <p:stCondLst>
                                    <p:cond delay="0"/>
                                  </p:stCondLst>
                                  <p:childTnLst>
                                    <p:set>
                                      <p:cBhvr>
                                        <p:cTn id="125" dur="1" fill="hold">
                                          <p:stCondLst>
                                            <p:cond delay="0"/>
                                          </p:stCondLst>
                                        </p:cTn>
                                        <p:tgtEl>
                                          <p:spTgt spid="19"/>
                                        </p:tgtEl>
                                        <p:attrNameLst>
                                          <p:attrName>style.visibility</p:attrName>
                                        </p:attrNameLst>
                                      </p:cBhvr>
                                      <p:to>
                                        <p:strVal val="visible"/>
                                      </p:to>
                                    </p:set>
                                    <p:anim calcmode="lin" valueType="num">
                                      <p:cBhvr additive="base">
                                        <p:cTn id="126" dur="3000" fill="hold"/>
                                        <p:tgtEl>
                                          <p:spTgt spid="19"/>
                                        </p:tgtEl>
                                        <p:attrNameLst>
                                          <p:attrName>ppt_x</p:attrName>
                                        </p:attrNameLst>
                                      </p:cBhvr>
                                      <p:tavLst>
                                        <p:tav tm="0">
                                          <p:val>
                                            <p:strVal val="#ppt_x"/>
                                          </p:val>
                                        </p:tav>
                                        <p:tav tm="100000">
                                          <p:val>
                                            <p:strVal val="#ppt_x"/>
                                          </p:val>
                                        </p:tav>
                                      </p:tavLst>
                                    </p:anim>
                                    <p:anim calcmode="lin" valueType="num">
                                      <p:cBhvr additive="base">
                                        <p:cTn id="127" dur="3000" fill="hold"/>
                                        <p:tgtEl>
                                          <p:spTgt spid="19"/>
                                        </p:tgtEl>
                                        <p:attrNameLst>
                                          <p:attrName>ppt_y</p:attrName>
                                        </p:attrNameLst>
                                      </p:cBhvr>
                                      <p:tavLst>
                                        <p:tav tm="0">
                                          <p:val>
                                            <p:strVal val="1+#ppt_h/2"/>
                                          </p:val>
                                        </p:tav>
                                        <p:tav tm="100000">
                                          <p:val>
                                            <p:strVal val="#ppt_y"/>
                                          </p:val>
                                        </p:tav>
                                      </p:tavLst>
                                    </p:anim>
                                  </p:childTnLst>
                                </p:cTn>
                              </p:par>
                              <p:par>
                                <p:cTn id="128" presetID="19" presetClass="entr" presetSubtype="10"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 calcmode="lin" valueType="num">
                                      <p:cBhvr>
                                        <p:cTn id="130" dur="3000" fill="hold"/>
                                        <p:tgtEl>
                                          <p:spTgt spid="20"/>
                                        </p:tgtEl>
                                        <p:attrNameLst>
                                          <p:attrName>ppt_w</p:attrName>
                                        </p:attrNameLst>
                                      </p:cBhvr>
                                      <p:tavLst>
                                        <p:tav tm="0" fmla="#ppt_w*sin(2.5*pi*$)">
                                          <p:val>
                                            <p:fltVal val="0"/>
                                          </p:val>
                                        </p:tav>
                                        <p:tav tm="100000">
                                          <p:val>
                                            <p:fltVal val="1"/>
                                          </p:val>
                                        </p:tav>
                                      </p:tavLst>
                                    </p:anim>
                                    <p:anim calcmode="lin" valueType="num">
                                      <p:cBhvr>
                                        <p:cTn id="131" dur="3000" fill="hold"/>
                                        <p:tgtEl>
                                          <p:spTgt spid="20"/>
                                        </p:tgtEl>
                                        <p:attrNameLst>
                                          <p:attrName>ppt_h</p:attrName>
                                        </p:attrNameLst>
                                      </p:cBhvr>
                                      <p:tavLst>
                                        <p:tav tm="0">
                                          <p:val>
                                            <p:strVal val="#ppt_h"/>
                                          </p:val>
                                        </p:tav>
                                        <p:tav tm="100000">
                                          <p:val>
                                            <p:strVal val="#ppt_h"/>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3000" fill="hold"/>
                                        <p:tgtEl>
                                          <p:spTgt spid="20"/>
                                        </p:tgtEl>
                                        <p:attrNameLst>
                                          <p:attrName>ppt_x</p:attrName>
                                        </p:attrNameLst>
                                      </p:cBhvr>
                                      <p:tavLst>
                                        <p:tav tm="0">
                                          <p:val>
                                            <p:strVal val="#ppt_x"/>
                                          </p:val>
                                        </p:tav>
                                        <p:tav tm="100000">
                                          <p:val>
                                            <p:strVal val="#ppt_x"/>
                                          </p:val>
                                        </p:tav>
                                      </p:tavLst>
                                    </p:anim>
                                    <p:anim calcmode="lin" valueType="num">
                                      <p:cBhvr additive="base">
                                        <p:cTn id="135" dur="3000" fill="hold"/>
                                        <p:tgtEl>
                                          <p:spTgt spid="20"/>
                                        </p:tgtEl>
                                        <p:attrNameLst>
                                          <p:attrName>ppt_y</p:attrName>
                                        </p:attrNameLst>
                                      </p:cBhvr>
                                      <p:tavLst>
                                        <p:tav tm="0">
                                          <p:val>
                                            <p:strVal val="1+#ppt_h/2"/>
                                          </p:val>
                                        </p:tav>
                                        <p:tav tm="100000">
                                          <p:val>
                                            <p:strVal val="#ppt_y"/>
                                          </p:val>
                                        </p:tav>
                                      </p:tavLst>
                                    </p:anim>
                                  </p:childTnLst>
                                </p:cTn>
                              </p:par>
                            </p:childTnLst>
                          </p:cTn>
                        </p:par>
                        <p:par>
                          <p:cTn id="136" fill="hold">
                            <p:stCondLst>
                              <p:cond delay="3000"/>
                            </p:stCondLst>
                            <p:childTnLst>
                              <p:par>
                                <p:cTn id="137" presetID="2" presetClass="exit" presetSubtype="2" fill="hold" grpId="2" nodeType="after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1+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1+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1+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1+ppt_w/2"/>
                                          </p:val>
                                        </p:tav>
                                      </p:tavLst>
                                    </p:anim>
                                    <p:anim calcmode="lin" valueType="num">
                                      <p:cBhvr additive="base">
                                        <p:cTn id="155" dur="3000"/>
                                        <p:tgtEl>
                                          <p:spTgt spid="9"/>
                                        </p:tgtEl>
                                        <p:attrNameLst>
                                          <p:attrName>ppt_y</p:attrName>
                                        </p:attrNameLst>
                                      </p:cBhvr>
                                      <p:tavLst>
                                        <p:tav tm="0">
                                          <p:val>
                                            <p:strVal val="ppt_y"/>
                                          </p:val>
                                        </p:tav>
                                        <p:tav tm="100000">
                                          <p:val>
                                            <p:strVal val="ppt_y"/>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1+ppt_w/2"/>
                                          </p:val>
                                        </p:tav>
                                      </p:tavLst>
                                    </p:anim>
                                    <p:anim calcmode="lin" valueType="num">
                                      <p:cBhvr additive="base">
                                        <p:cTn id="159" dur="3000"/>
                                        <p:tgtEl>
                                          <p:spTgt spid="10"/>
                                        </p:tgtEl>
                                        <p:attrNameLst>
                                          <p:attrName>ppt_y</p:attrName>
                                        </p:attrNameLst>
                                      </p:cBhvr>
                                      <p:tavLst>
                                        <p:tav tm="0">
                                          <p:val>
                                            <p:strVal val="ppt_y"/>
                                          </p:val>
                                        </p:tav>
                                        <p:tav tm="100000">
                                          <p:val>
                                            <p:strVal val="ppt_y"/>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1+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0-ppt_w/2"/>
                                          </p:val>
                                        </p:tav>
                                      </p:tavLst>
                                    </p:anim>
                                    <p:anim calcmode="lin" valueType="num">
                                      <p:cBhvr additive="base">
                                        <p:cTn id="171" dur="3000"/>
                                        <p:tgtEl>
                                          <p:spTgt spid="13"/>
                                        </p:tgtEl>
                                        <p:attrNameLst>
                                          <p:attrName>ppt_y</p:attrName>
                                        </p:attrNameLst>
                                      </p:cBhvr>
                                      <p:tavLst>
                                        <p:tav tm="0">
                                          <p:val>
                                            <p:strVal val="ppt_y"/>
                                          </p:val>
                                        </p:tav>
                                        <p:tav tm="100000">
                                          <p:val>
                                            <p:strVal val="ppt_y"/>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0-ppt_w/2"/>
                                          </p:val>
                                        </p:tav>
                                      </p:tavLst>
                                    </p:anim>
                                    <p:anim calcmode="lin" valueType="num">
                                      <p:cBhvr additive="base">
                                        <p:cTn id="175" dur="3000"/>
                                        <p:tgtEl>
                                          <p:spTgt spid="14"/>
                                        </p:tgtEl>
                                        <p:attrNameLst>
                                          <p:attrName>ppt_y</p:attrName>
                                        </p:attrNameLst>
                                      </p:cBhvr>
                                      <p:tavLst>
                                        <p:tav tm="0">
                                          <p:val>
                                            <p:strVal val="ppt_y"/>
                                          </p:val>
                                        </p:tav>
                                        <p:tav tm="100000">
                                          <p:val>
                                            <p:strVal val="ppt_y"/>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0-ppt_w/2"/>
                                          </p:val>
                                        </p:tav>
                                      </p:tavLst>
                                    </p:anim>
                                    <p:anim calcmode="lin" valueType="num">
                                      <p:cBhvr additive="base">
                                        <p:cTn id="179" dur="3000"/>
                                        <p:tgtEl>
                                          <p:spTgt spid="15"/>
                                        </p:tgtEl>
                                        <p:attrNameLst>
                                          <p:attrName>ppt_y</p:attrName>
                                        </p:attrNameLst>
                                      </p:cBhvr>
                                      <p:tavLst>
                                        <p:tav tm="0">
                                          <p:val>
                                            <p:strVal val="ppt_y"/>
                                          </p:val>
                                        </p:tav>
                                        <p:tav tm="100000">
                                          <p:val>
                                            <p:strVal val="ppt_y"/>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6"/>
                                        </p:tgtEl>
                                        <p:attrNameLst>
                                          <p:attrName>ppt_x</p:attrName>
                                        </p:attrNameLst>
                                      </p:cBhvr>
                                      <p:tavLst>
                                        <p:tav tm="0">
                                          <p:val>
                                            <p:strVal val="ppt_x"/>
                                          </p:val>
                                        </p:tav>
                                        <p:tav tm="100000">
                                          <p:val>
                                            <p:strVal val="0-ppt_w/2"/>
                                          </p:val>
                                        </p:tav>
                                      </p:tavLst>
                                    </p:anim>
                                    <p:anim calcmode="lin" valueType="num">
                                      <p:cBhvr additive="base">
                                        <p:cTn id="183" dur="3000"/>
                                        <p:tgtEl>
                                          <p:spTgt spid="16"/>
                                        </p:tgtEl>
                                        <p:attrNameLst>
                                          <p:attrName>ppt_y</p:attrName>
                                        </p:attrNameLst>
                                      </p:cBhvr>
                                      <p:tavLst>
                                        <p:tav tm="0">
                                          <p:val>
                                            <p:strVal val="ppt_y"/>
                                          </p:val>
                                        </p:tav>
                                        <p:tav tm="100000">
                                          <p:val>
                                            <p:strVal val="ppt_y"/>
                                          </p:val>
                                        </p:tav>
                                      </p:tavLst>
                                    </p:anim>
                                    <p:set>
                                      <p:cBhvr>
                                        <p:cTn id="184" dur="1" fill="hold">
                                          <p:stCondLst>
                                            <p:cond delay="2999"/>
                                          </p:stCondLst>
                                        </p:cTn>
                                        <p:tgtEl>
                                          <p:spTgt spid="16"/>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ppt_y"/>
                                          </p:val>
                                        </p:tav>
                                      </p:tavLst>
                                    </p:anim>
                                    <p:set>
                                      <p:cBhvr>
                                        <p:cTn id="188" dur="1" fill="hold">
                                          <p:stCondLst>
                                            <p:cond delay="2999"/>
                                          </p:stCondLst>
                                        </p:cTn>
                                        <p:tgtEl>
                                          <p:spTgt spid="17"/>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8"/>
                                        </p:tgtEl>
                                        <p:attrNameLst>
                                          <p:attrName>ppt_x</p:attrName>
                                        </p:attrNameLst>
                                      </p:cBhvr>
                                      <p:tavLst>
                                        <p:tav tm="0">
                                          <p:val>
                                            <p:strVal val="ppt_x"/>
                                          </p:val>
                                        </p:tav>
                                        <p:tav tm="100000">
                                          <p:val>
                                            <p:strVal val="0-ppt_w/2"/>
                                          </p:val>
                                        </p:tav>
                                      </p:tavLst>
                                    </p:anim>
                                    <p:anim calcmode="lin" valueType="num">
                                      <p:cBhvr additive="base">
                                        <p:cTn id="191" dur="3000"/>
                                        <p:tgtEl>
                                          <p:spTgt spid="18"/>
                                        </p:tgtEl>
                                        <p:attrNameLst>
                                          <p:attrName>ppt_y</p:attrName>
                                        </p:attrNameLst>
                                      </p:cBhvr>
                                      <p:tavLst>
                                        <p:tav tm="0">
                                          <p:val>
                                            <p:strVal val="ppt_y"/>
                                          </p:val>
                                        </p:tav>
                                        <p:tav tm="100000">
                                          <p:val>
                                            <p:strVal val="ppt_y"/>
                                          </p:val>
                                        </p:tav>
                                      </p:tavLst>
                                    </p:anim>
                                    <p:set>
                                      <p:cBhvr>
                                        <p:cTn id="192" dur="1" fill="hold">
                                          <p:stCondLst>
                                            <p:cond delay="2999"/>
                                          </p:stCondLst>
                                        </p:cTn>
                                        <p:tgtEl>
                                          <p:spTgt spid="18"/>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9"/>
                                        </p:tgtEl>
                                        <p:attrNameLst>
                                          <p:attrName>ppt_x</p:attrName>
                                        </p:attrNameLst>
                                      </p:cBhvr>
                                      <p:tavLst>
                                        <p:tav tm="0">
                                          <p:val>
                                            <p:strVal val="ppt_x"/>
                                          </p:val>
                                        </p:tav>
                                        <p:tav tm="100000">
                                          <p:val>
                                            <p:strVal val="0-ppt_w/2"/>
                                          </p:val>
                                        </p:tav>
                                      </p:tavLst>
                                    </p:anim>
                                    <p:anim calcmode="lin" valueType="num">
                                      <p:cBhvr additive="base">
                                        <p:cTn id="195" dur="3000"/>
                                        <p:tgtEl>
                                          <p:spTgt spid="19"/>
                                        </p:tgtEl>
                                        <p:attrNameLst>
                                          <p:attrName>ppt_y</p:attrName>
                                        </p:attrNameLst>
                                      </p:cBhvr>
                                      <p:tavLst>
                                        <p:tav tm="0">
                                          <p:val>
                                            <p:strVal val="ppt_y"/>
                                          </p:val>
                                        </p:tav>
                                        <p:tav tm="100000">
                                          <p:val>
                                            <p:strVal val="ppt_y"/>
                                          </p:val>
                                        </p:tav>
                                      </p:tavLst>
                                    </p:anim>
                                    <p:set>
                                      <p:cBhvr>
                                        <p:cTn id="196" dur="1" fill="hold">
                                          <p:stCondLst>
                                            <p:cond delay="2999"/>
                                          </p:stCondLst>
                                        </p:cTn>
                                        <p:tgtEl>
                                          <p:spTgt spid="19"/>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0-ppt_w/2"/>
                                          </p:val>
                                        </p:tav>
                                      </p:tavLst>
                                    </p:anim>
                                    <p:anim calcmode="lin" valueType="num">
                                      <p:cBhvr additive="base">
                                        <p:cTn id="199" dur="3000"/>
                                        <p:tgtEl>
                                          <p:spTgt spid="20"/>
                                        </p:tgtEl>
                                        <p:attrNameLst>
                                          <p:attrName>ppt_y</p:attrName>
                                        </p:attrNameLst>
                                      </p:cBhvr>
                                      <p:tavLst>
                                        <p:tav tm="0">
                                          <p:val>
                                            <p:strVal val="ppt_y"/>
                                          </p:val>
                                        </p:tav>
                                        <p:tav tm="100000">
                                          <p:val>
                                            <p:strVal val="ppt_y"/>
                                          </p:val>
                                        </p:tav>
                                      </p:tavLst>
                                    </p:anim>
                                    <p:set>
                                      <p:cBhvr>
                                        <p:cTn id="200" dur="1" fill="hold">
                                          <p:stCondLst>
                                            <p:cond delay="2999"/>
                                          </p:stCondLst>
                                        </p:cTn>
                                        <p:tgtEl>
                                          <p:spTgt spid="20"/>
                                        </p:tgtEl>
                                        <p:attrNameLst>
                                          <p:attrName>style.visibility</p:attrName>
                                        </p:attrNameLst>
                                      </p:cBhvr>
                                      <p:to>
                                        <p:strVal val="hidden"/>
                                      </p:to>
                                    </p:set>
                                  </p:childTnLst>
                                </p:cTn>
                              </p:par>
                              <p:par>
                                <p:cTn id="201" presetID="19" presetClass="exit" presetSubtype="10" fill="hold" grpId="3" nodeType="withEffect">
                                  <p:stCondLst>
                                    <p:cond delay="0"/>
                                  </p:stCondLst>
                                  <p:childTnLst>
                                    <p:anim calcmode="lin" valueType="num">
                                      <p:cBhvr>
                                        <p:cTn id="202" dur="3000"/>
                                        <p:tgtEl>
                                          <p:spTgt spid="5"/>
                                        </p:tgtEl>
                                        <p:attrNameLst>
                                          <p:attrName>ppt_h</p:attrName>
                                        </p:attrNameLst>
                                      </p:cBhvr>
                                      <p:tavLst>
                                        <p:tav tm="0">
                                          <p:val>
                                            <p:strVal val="ppt_h"/>
                                          </p:val>
                                        </p:tav>
                                        <p:tav tm="100000">
                                          <p:val>
                                            <p:strVal val="ppt_h"/>
                                          </p:val>
                                        </p:tav>
                                      </p:tavLst>
                                    </p:anim>
                                    <p:anim calcmode="lin" valueType="num">
                                      <p:cBhvr>
                                        <p:cTn id="20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5"/>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6"/>
                                        </p:tgtEl>
                                        <p:attrNameLst>
                                          <p:attrName>ppt_h</p:attrName>
                                        </p:attrNameLst>
                                      </p:cBhvr>
                                      <p:tavLst>
                                        <p:tav tm="0">
                                          <p:val>
                                            <p:strVal val="ppt_h"/>
                                          </p:val>
                                        </p:tav>
                                        <p:tav tm="100000">
                                          <p:val>
                                            <p:strVal val="ppt_h"/>
                                          </p:val>
                                        </p:tav>
                                      </p:tavLst>
                                    </p:anim>
                                    <p:anim calcmode="lin" valueType="num">
                                      <p:cBhvr>
                                        <p:cTn id="20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6"/>
                                        </p:tgtEl>
                                        <p:attrNameLst>
                                          <p:attrName>style.visibility</p:attrName>
                                        </p:attrNameLst>
                                      </p:cBhvr>
                                      <p:to>
                                        <p:strVal val="hidden"/>
                                      </p:to>
                                    </p:set>
                                  </p:childTnLst>
                                </p:cTn>
                              </p:par>
                              <p:par>
                                <p:cTn id="209" presetID="19" presetClass="exit" presetSubtype="10" fill="hold" grpId="3" nodeType="withEffect">
                                  <p:stCondLst>
                                    <p:cond delay="0"/>
                                  </p:stCondLst>
                                  <p:childTnLst>
                                    <p:anim calcmode="lin" valueType="num">
                                      <p:cBhvr>
                                        <p:cTn id="210" dur="3000"/>
                                        <p:tgtEl>
                                          <p:spTgt spid="7"/>
                                        </p:tgtEl>
                                        <p:attrNameLst>
                                          <p:attrName>ppt_h</p:attrName>
                                        </p:attrNameLst>
                                      </p:cBhvr>
                                      <p:tavLst>
                                        <p:tav tm="0">
                                          <p:val>
                                            <p:strVal val="ppt_h"/>
                                          </p:val>
                                        </p:tav>
                                        <p:tav tm="100000">
                                          <p:val>
                                            <p:strVal val="ppt_h"/>
                                          </p:val>
                                        </p:tav>
                                      </p:tavLst>
                                    </p:anim>
                                    <p:anim calcmode="lin" valueType="num">
                                      <p:cBhvr>
                                        <p:cTn id="21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7"/>
                                        </p:tgtEl>
                                        <p:attrNameLst>
                                          <p:attrName>style.visibility</p:attrName>
                                        </p:attrNameLst>
                                      </p:cBhvr>
                                      <p:to>
                                        <p:strVal val="hidden"/>
                                      </p:to>
                                    </p:set>
                                  </p:childTnLst>
                                </p:cTn>
                              </p:par>
                              <p:par>
                                <p:cTn id="213" presetID="19" presetClass="exit" presetSubtype="10" fill="hold" grpId="3" nodeType="withEffect">
                                  <p:stCondLst>
                                    <p:cond delay="0"/>
                                  </p:stCondLst>
                                  <p:childTnLst>
                                    <p:anim calcmode="lin" valueType="num">
                                      <p:cBhvr>
                                        <p:cTn id="214" dur="3000"/>
                                        <p:tgtEl>
                                          <p:spTgt spid="8"/>
                                        </p:tgtEl>
                                        <p:attrNameLst>
                                          <p:attrName>ppt_h</p:attrName>
                                        </p:attrNameLst>
                                      </p:cBhvr>
                                      <p:tavLst>
                                        <p:tav tm="0">
                                          <p:val>
                                            <p:strVal val="ppt_h"/>
                                          </p:val>
                                        </p:tav>
                                        <p:tav tm="100000">
                                          <p:val>
                                            <p:strVal val="ppt_h"/>
                                          </p:val>
                                        </p:tav>
                                      </p:tavLst>
                                    </p:anim>
                                    <p:anim calcmode="lin" valueType="num">
                                      <p:cBhvr>
                                        <p:cTn id="21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8"/>
                                        </p:tgtEl>
                                        <p:attrNameLst>
                                          <p:attrName>style.visibility</p:attrName>
                                        </p:attrNameLst>
                                      </p:cBhvr>
                                      <p:to>
                                        <p:strVal val="hidden"/>
                                      </p:to>
                                    </p:set>
                                  </p:childTnLst>
                                </p:cTn>
                              </p:par>
                              <p:par>
                                <p:cTn id="217" presetID="19" presetClass="exit" presetSubtype="10" fill="hold" grpId="3" nodeType="withEffect">
                                  <p:stCondLst>
                                    <p:cond delay="0"/>
                                  </p:stCondLst>
                                  <p:childTnLst>
                                    <p:anim calcmode="lin" valueType="num">
                                      <p:cBhvr>
                                        <p:cTn id="218" dur="3000"/>
                                        <p:tgtEl>
                                          <p:spTgt spid="9"/>
                                        </p:tgtEl>
                                        <p:attrNameLst>
                                          <p:attrName>ppt_h</p:attrName>
                                        </p:attrNameLst>
                                      </p:cBhvr>
                                      <p:tavLst>
                                        <p:tav tm="0">
                                          <p:val>
                                            <p:strVal val="ppt_h"/>
                                          </p:val>
                                        </p:tav>
                                        <p:tav tm="100000">
                                          <p:val>
                                            <p:strVal val="ppt_h"/>
                                          </p:val>
                                        </p:tav>
                                      </p:tavLst>
                                    </p:anim>
                                    <p:anim calcmode="lin" valueType="num">
                                      <p:cBhvr>
                                        <p:cTn id="21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9"/>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10"/>
                                        </p:tgtEl>
                                        <p:attrNameLst>
                                          <p:attrName>ppt_h</p:attrName>
                                        </p:attrNameLst>
                                      </p:cBhvr>
                                      <p:tavLst>
                                        <p:tav tm="0">
                                          <p:val>
                                            <p:strVal val="ppt_h"/>
                                          </p:val>
                                        </p:tav>
                                        <p:tav tm="100000">
                                          <p:val>
                                            <p:strVal val="ppt_h"/>
                                          </p:val>
                                        </p:tav>
                                      </p:tavLst>
                                    </p:anim>
                                    <p:anim calcmode="lin" valueType="num">
                                      <p:cBhvr>
                                        <p:cTn id="22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0"/>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3000"/>
                                        <p:tgtEl>
                                          <p:spTgt spid="11"/>
                                        </p:tgtEl>
                                        <p:attrNameLst>
                                          <p:attrName>ppt_h</p:attrName>
                                        </p:attrNameLst>
                                      </p:cBhvr>
                                      <p:tavLst>
                                        <p:tav tm="0">
                                          <p:val>
                                            <p:strVal val="ppt_h"/>
                                          </p:val>
                                        </p:tav>
                                        <p:tav tm="100000">
                                          <p:val>
                                            <p:strVal val="ppt_h"/>
                                          </p:val>
                                        </p:tav>
                                      </p:tavLst>
                                    </p:anim>
                                    <p:anim calcmode="lin" valueType="num">
                                      <p:cBhvr>
                                        <p:cTn id="22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1"/>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3000"/>
                                        <p:tgtEl>
                                          <p:spTgt spid="12"/>
                                        </p:tgtEl>
                                        <p:attrNameLst>
                                          <p:attrName>ppt_h</p:attrName>
                                        </p:attrNameLst>
                                      </p:cBhvr>
                                      <p:tavLst>
                                        <p:tav tm="0">
                                          <p:val>
                                            <p:strVal val="ppt_h"/>
                                          </p:val>
                                        </p:tav>
                                        <p:tav tm="100000">
                                          <p:val>
                                            <p:strVal val="ppt_h"/>
                                          </p:val>
                                        </p:tav>
                                      </p:tavLst>
                                    </p:anim>
                                    <p:anim calcmode="lin" valueType="num">
                                      <p:cBhvr>
                                        <p:cTn id="231"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2"/>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3000"/>
                                        <p:tgtEl>
                                          <p:spTgt spid="13"/>
                                        </p:tgtEl>
                                        <p:attrNameLst>
                                          <p:attrName>ppt_h</p:attrName>
                                        </p:attrNameLst>
                                      </p:cBhvr>
                                      <p:tavLst>
                                        <p:tav tm="0">
                                          <p:val>
                                            <p:strVal val="ppt_h"/>
                                          </p:val>
                                        </p:tav>
                                        <p:tav tm="100000">
                                          <p:val>
                                            <p:strVal val="ppt_h"/>
                                          </p:val>
                                        </p:tav>
                                      </p:tavLst>
                                    </p:anim>
                                    <p:anim calcmode="lin" valueType="num">
                                      <p:cBhvr>
                                        <p:cTn id="235"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3"/>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3000"/>
                                        <p:tgtEl>
                                          <p:spTgt spid="14"/>
                                        </p:tgtEl>
                                        <p:attrNameLst>
                                          <p:attrName>ppt_h</p:attrName>
                                        </p:attrNameLst>
                                      </p:cBhvr>
                                      <p:tavLst>
                                        <p:tav tm="0">
                                          <p:val>
                                            <p:strVal val="ppt_h"/>
                                          </p:val>
                                        </p:tav>
                                        <p:tav tm="100000">
                                          <p:val>
                                            <p:strVal val="ppt_h"/>
                                          </p:val>
                                        </p:tav>
                                      </p:tavLst>
                                    </p:anim>
                                    <p:anim calcmode="lin" valueType="num">
                                      <p:cBhvr>
                                        <p:cTn id="239"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4"/>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3000"/>
                                        <p:tgtEl>
                                          <p:spTgt spid="15"/>
                                        </p:tgtEl>
                                        <p:attrNameLst>
                                          <p:attrName>ppt_h</p:attrName>
                                        </p:attrNameLst>
                                      </p:cBhvr>
                                      <p:tavLst>
                                        <p:tav tm="0">
                                          <p:val>
                                            <p:strVal val="ppt_h"/>
                                          </p:val>
                                        </p:tav>
                                        <p:tav tm="100000">
                                          <p:val>
                                            <p:strVal val="ppt_h"/>
                                          </p:val>
                                        </p:tav>
                                      </p:tavLst>
                                    </p:anim>
                                    <p:anim calcmode="lin" valueType="num">
                                      <p:cBhvr>
                                        <p:cTn id="24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5"/>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3000"/>
                                        <p:tgtEl>
                                          <p:spTgt spid="16"/>
                                        </p:tgtEl>
                                        <p:attrNameLst>
                                          <p:attrName>ppt_h</p:attrName>
                                        </p:attrNameLst>
                                      </p:cBhvr>
                                      <p:tavLst>
                                        <p:tav tm="0">
                                          <p:val>
                                            <p:strVal val="ppt_h"/>
                                          </p:val>
                                        </p:tav>
                                        <p:tav tm="100000">
                                          <p:val>
                                            <p:strVal val="ppt_h"/>
                                          </p:val>
                                        </p:tav>
                                      </p:tavLst>
                                    </p:anim>
                                    <p:anim calcmode="lin" valueType="num">
                                      <p:cBhvr>
                                        <p:cTn id="247"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6"/>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17"/>
                                        </p:tgtEl>
                                        <p:attrNameLst>
                                          <p:attrName>ppt_h</p:attrName>
                                        </p:attrNameLst>
                                      </p:cBhvr>
                                      <p:tavLst>
                                        <p:tav tm="0">
                                          <p:val>
                                            <p:strVal val="ppt_h"/>
                                          </p:val>
                                        </p:tav>
                                        <p:tav tm="100000">
                                          <p:val>
                                            <p:strVal val="ppt_h"/>
                                          </p:val>
                                        </p:tav>
                                      </p:tavLst>
                                    </p:anim>
                                    <p:anim calcmode="lin" valueType="num">
                                      <p:cBhvr>
                                        <p:cTn id="251"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17"/>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18"/>
                                        </p:tgtEl>
                                        <p:attrNameLst>
                                          <p:attrName>ppt_h</p:attrName>
                                        </p:attrNameLst>
                                      </p:cBhvr>
                                      <p:tavLst>
                                        <p:tav tm="0">
                                          <p:val>
                                            <p:strVal val="ppt_h"/>
                                          </p:val>
                                        </p:tav>
                                        <p:tav tm="100000">
                                          <p:val>
                                            <p:strVal val="ppt_h"/>
                                          </p:val>
                                        </p:tav>
                                      </p:tavLst>
                                    </p:anim>
                                    <p:anim calcmode="lin" valueType="num">
                                      <p:cBhvr>
                                        <p:cTn id="255"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18"/>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9"/>
                                        </p:tgtEl>
                                        <p:attrNameLst>
                                          <p:attrName>ppt_h</p:attrName>
                                        </p:attrNameLst>
                                      </p:cBhvr>
                                      <p:tavLst>
                                        <p:tav tm="0">
                                          <p:val>
                                            <p:strVal val="ppt_h"/>
                                          </p:val>
                                        </p:tav>
                                        <p:tav tm="100000">
                                          <p:val>
                                            <p:strVal val="ppt_h"/>
                                          </p:val>
                                        </p:tav>
                                      </p:tavLst>
                                    </p:anim>
                                    <p:anim calcmode="lin" valueType="num">
                                      <p:cBhvr>
                                        <p:cTn id="25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9"/>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3000"/>
                                        <p:tgtEl>
                                          <p:spTgt spid="20"/>
                                        </p:tgtEl>
                                        <p:attrNameLst>
                                          <p:attrName>ppt_h</p:attrName>
                                        </p:attrNameLst>
                                      </p:cBhvr>
                                      <p:tavLst>
                                        <p:tav tm="0">
                                          <p:val>
                                            <p:strVal val="ppt_h"/>
                                          </p:val>
                                        </p:tav>
                                        <p:tav tm="100000">
                                          <p:val>
                                            <p:strVal val="ppt_h"/>
                                          </p:val>
                                        </p:tav>
                                      </p:tavLst>
                                    </p:anim>
                                    <p:anim calcmode="lin" valueType="num">
                                      <p:cBhvr>
                                        <p:cTn id="263"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20"/>
                                        </p:tgtEl>
                                        <p:attrNameLst>
                                          <p:attrName>style.visibility</p:attrName>
                                        </p:attrNameLst>
                                      </p:cBhvr>
                                      <p:to>
                                        <p:strVal val="hidden"/>
                                      </p:to>
                                    </p:set>
                                  </p:childTnLst>
                                </p:cTn>
                              </p:par>
                              <p:par>
                                <p:cTn id="265" presetID="23" presetClass="entr" presetSubtype="272"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500" fill="hold"/>
                                        <p:tgtEl>
                                          <p:spTgt spid="4"/>
                                        </p:tgtEl>
                                        <p:attrNameLst>
                                          <p:attrName>ppt_w</p:attrName>
                                        </p:attrNameLst>
                                      </p:cBhvr>
                                      <p:tavLst>
                                        <p:tav tm="0">
                                          <p:val>
                                            <p:strVal val="2/3*#ppt_w"/>
                                          </p:val>
                                        </p:tav>
                                        <p:tav tm="100000">
                                          <p:val>
                                            <p:strVal val="#ppt_w"/>
                                          </p:val>
                                        </p:tav>
                                      </p:tavLst>
                                    </p:anim>
                                    <p:anim calcmode="lin" valueType="num">
                                      <p:cBhvr>
                                        <p:cTn id="268" dur="500" fill="hold"/>
                                        <p:tgtEl>
                                          <p:spTgt spid="4"/>
                                        </p:tgtEl>
                                        <p:attrNameLst>
                                          <p:attrName>ppt_h</p:attrName>
                                        </p:attrNameLst>
                                      </p:cBhvr>
                                      <p:tavLst>
                                        <p:tav tm="0">
                                          <p:val>
                                            <p:strVal val="2/3*#ppt_h"/>
                                          </p:val>
                                        </p:tav>
                                        <p:tav tm="100000">
                                          <p:val>
                                            <p:strVal val="#ppt_h"/>
                                          </p:val>
                                        </p:tav>
                                      </p:tavLst>
                                    </p:anim>
                                  </p:childTnLst>
                                </p:cTn>
                              </p:par>
                              <p:par>
                                <p:cTn id="269" presetID="16" presetClass="entr" presetSubtype="37"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barn(outVertical)">
                                      <p:cBhvr>
                                        <p:cTn id="2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8E228E">
                  <a:shade val="67500"/>
                  <a:satMod val="115000"/>
                </a:srgbClr>
              </a:gs>
              <a:gs pos="100000">
                <a:srgbClr val="8E228E">
                  <a:shade val="100000"/>
                  <a:satMod val="115000"/>
                </a:srgbClr>
              </a:gs>
            </a:gsLst>
            <a:lin ang="5400000" scaled="1"/>
            <a:tileRect/>
          </a:gradFill>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0"/>
            <a:ext cx="9144000" cy="6844632"/>
          </a:xfrm>
          <a:prstGeom prst="rect">
            <a:avLst/>
          </a:prstGeom>
        </p:spPr>
      </p:pic>
      <p:sp>
        <p:nvSpPr>
          <p:cNvPr id="6" name="5 Lágrima"/>
          <p:cNvSpPr/>
          <p:nvPr/>
        </p:nvSpPr>
        <p:spPr>
          <a:xfrm>
            <a:off x="7786711" y="0"/>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021401">
            <a:off x="34330" y="34322"/>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400000">
            <a:off x="7786706" y="5500706"/>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800000">
            <a:off x="0" y="5500702"/>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021401">
            <a:off x="748678" y="677240"/>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7143768" y="642918"/>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571472" y="4929198"/>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7215210" y="4929194"/>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6572265" y="1214446"/>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5929322" y="1857364"/>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021401">
            <a:off x="1605965" y="1391644"/>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021401">
            <a:off x="2320314" y="2034562"/>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0800000">
            <a:off x="1214446" y="4429132"/>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0800000">
            <a:off x="1785918" y="3857628"/>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5400000">
            <a:off x="6500822" y="4286260"/>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5400000">
            <a:off x="5929326" y="3714748"/>
            <a:ext cx="1357290" cy="1357298"/>
          </a:xfrm>
          <a:prstGeom prst="teardrop">
            <a:avLst/>
          </a:prstGeom>
          <a:blipFill>
            <a:blip r:embed="rId3"/>
            <a:stretch>
              <a:fillRect/>
            </a:stretch>
          </a:blipFill>
          <a:ln w="76200">
            <a:solidFill>
              <a:srgbClr val="CE32CE"/>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85784" y="-285776"/>
            <a:ext cx="9929882" cy="7358114"/>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1+#ppt_w/2"/>
                                          </p:val>
                                        </p:tav>
                                        <p:tav tm="100000">
                                          <p:val>
                                            <p:strVal val="#ppt_x"/>
                                          </p:val>
                                        </p:tav>
                                      </p:tavLst>
                                    </p:anim>
                                    <p:anim calcmode="lin" valueType="num">
                                      <p:cBhvr additive="base">
                                        <p:cTn id="19" dur="3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3000" fill="hold"/>
                                        <p:tgtEl>
                                          <p:spTgt spid="17"/>
                                        </p:tgtEl>
                                        <p:attrNameLst>
                                          <p:attrName>ppt_x</p:attrName>
                                        </p:attrNameLst>
                                      </p:cBhvr>
                                      <p:tavLst>
                                        <p:tav tm="0">
                                          <p:val>
                                            <p:strVal val="1+#ppt_w/2"/>
                                          </p:val>
                                        </p:tav>
                                        <p:tav tm="100000">
                                          <p:val>
                                            <p:strVal val="#ppt_x"/>
                                          </p:val>
                                        </p:tav>
                                      </p:tavLst>
                                    </p:anim>
                                    <p:anim calcmode="lin" valueType="num">
                                      <p:cBhvr additive="base">
                                        <p:cTn id="23" dur="30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0-#ppt_w/2"/>
                                          </p:val>
                                        </p:tav>
                                        <p:tav tm="100000">
                                          <p:val>
                                            <p:strVal val="#ppt_x"/>
                                          </p:val>
                                        </p:tav>
                                      </p:tavLst>
                                    </p:anim>
                                    <p:anim calcmode="lin" valueType="num">
                                      <p:cBhvr additive="base">
                                        <p:cTn id="35" dur="3000" fill="hold"/>
                                        <p:tgtEl>
                                          <p:spTgt spid="20"/>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1+#ppt_w/2"/>
                                          </p:val>
                                        </p:tav>
                                        <p:tav tm="100000">
                                          <p:val>
                                            <p:strVal val="#ppt_x"/>
                                          </p:val>
                                        </p:tav>
                                      </p:tavLst>
                                    </p:anim>
                                    <p:anim calcmode="lin" valueType="num">
                                      <p:cBhvr additive="base">
                                        <p:cTn id="59" dur="3000" fill="hold"/>
                                        <p:tgtEl>
                                          <p:spTgt spid="9"/>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1+#ppt_w/2"/>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1+#ppt_w/2"/>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childTnLst>
                          </p:cTn>
                        </p:par>
                        <p:par>
                          <p:cTn id="72" fill="hold">
                            <p:stCondLst>
                              <p:cond delay="3000"/>
                            </p:stCondLst>
                            <p:childTnLst>
                              <p:par>
                                <p:cTn id="73" presetID="8" presetClass="emph" presetSubtype="0" fill="hold" grpId="1" nodeType="afterEffect">
                                  <p:stCondLst>
                                    <p:cond delay="0"/>
                                  </p:stCondLst>
                                  <p:childTnLst>
                                    <p:animRot by="10800000">
                                      <p:cBhvr>
                                        <p:cTn id="74" dur="3000" fill="hold"/>
                                        <p:tgtEl>
                                          <p:spTgt spid="7"/>
                                        </p:tgtEl>
                                        <p:attrNameLst>
                                          <p:attrName>r</p:attrName>
                                        </p:attrNameLst>
                                      </p:cBhvr>
                                    </p:animRot>
                                  </p:childTnLst>
                                </p:cTn>
                              </p:par>
                              <p:par>
                                <p:cTn id="75" presetID="8" presetClass="emph" presetSubtype="0" fill="hold" grpId="1" nodeType="withEffect">
                                  <p:stCondLst>
                                    <p:cond delay="0"/>
                                  </p:stCondLst>
                                  <p:childTnLst>
                                    <p:animRot by="10800000">
                                      <p:cBhvr>
                                        <p:cTn id="76" dur="3000" fill="hold"/>
                                        <p:tgtEl>
                                          <p:spTgt spid="10"/>
                                        </p:tgtEl>
                                        <p:attrNameLst>
                                          <p:attrName>r</p:attrName>
                                        </p:attrNameLst>
                                      </p:cBhvr>
                                    </p:animRot>
                                  </p:childTnLst>
                                </p:cTn>
                              </p:par>
                              <p:par>
                                <p:cTn id="77" presetID="8" presetClass="emph" presetSubtype="0" fill="hold" grpId="1" nodeType="withEffect">
                                  <p:stCondLst>
                                    <p:cond delay="0"/>
                                  </p:stCondLst>
                                  <p:childTnLst>
                                    <p:animRot by="10800000">
                                      <p:cBhvr>
                                        <p:cTn id="78" dur="3000" fill="hold"/>
                                        <p:tgtEl>
                                          <p:spTgt spid="16"/>
                                        </p:tgtEl>
                                        <p:attrNameLst>
                                          <p:attrName>r</p:attrName>
                                        </p:attrNameLst>
                                      </p:cBhvr>
                                    </p:animRot>
                                  </p:childTnLst>
                                </p:cTn>
                              </p:par>
                              <p:par>
                                <p:cTn id="79" presetID="8" presetClass="emph" presetSubtype="0" fill="hold" grpId="1" nodeType="withEffect">
                                  <p:stCondLst>
                                    <p:cond delay="0"/>
                                  </p:stCondLst>
                                  <p:childTnLst>
                                    <p:animRot by="10800000">
                                      <p:cBhvr>
                                        <p:cTn id="80" dur="3000" fill="hold"/>
                                        <p:tgtEl>
                                          <p:spTgt spid="17"/>
                                        </p:tgtEl>
                                        <p:attrNameLst>
                                          <p:attrName>r</p:attrName>
                                        </p:attrNameLst>
                                      </p:cBhvr>
                                    </p:animRot>
                                  </p:childTnLst>
                                </p:cTn>
                              </p:par>
                              <p:par>
                                <p:cTn id="81" presetID="8" presetClass="emph" presetSubtype="0" fill="hold" grpId="1" nodeType="withEffect">
                                  <p:stCondLst>
                                    <p:cond delay="0"/>
                                  </p:stCondLst>
                                  <p:childTnLst>
                                    <p:animRot by="10800000">
                                      <p:cBhvr>
                                        <p:cTn id="82" dur="3000" fill="hold"/>
                                        <p:tgtEl>
                                          <p:spTgt spid="9"/>
                                        </p:tgtEl>
                                        <p:attrNameLst>
                                          <p:attrName>r</p:attrName>
                                        </p:attrNameLst>
                                      </p:cBhvr>
                                    </p:animRot>
                                  </p:childTnLst>
                                </p:cTn>
                              </p:par>
                              <p:par>
                                <p:cTn id="83" presetID="8" presetClass="emph" presetSubtype="0" fill="hold" grpId="1" nodeType="withEffect">
                                  <p:stCondLst>
                                    <p:cond delay="0"/>
                                  </p:stCondLst>
                                  <p:childTnLst>
                                    <p:animRot by="10800000">
                                      <p:cBhvr>
                                        <p:cTn id="84" dur="3000" fill="hold"/>
                                        <p:tgtEl>
                                          <p:spTgt spid="12"/>
                                        </p:tgtEl>
                                        <p:attrNameLst>
                                          <p:attrName>r</p:attrName>
                                        </p:attrNameLst>
                                      </p:cBhvr>
                                    </p:animRot>
                                  </p:childTnLst>
                                </p:cTn>
                              </p:par>
                              <p:par>
                                <p:cTn id="85" presetID="8" presetClass="emph" presetSubtype="0" fill="hold" grpId="1" nodeType="withEffect">
                                  <p:stCondLst>
                                    <p:cond delay="0"/>
                                  </p:stCondLst>
                                  <p:childTnLst>
                                    <p:animRot by="10800000">
                                      <p:cBhvr>
                                        <p:cTn id="86" dur="3000" fill="hold"/>
                                        <p:tgtEl>
                                          <p:spTgt spid="18"/>
                                        </p:tgtEl>
                                        <p:attrNameLst>
                                          <p:attrName>r</p:attrName>
                                        </p:attrNameLst>
                                      </p:cBhvr>
                                    </p:animRot>
                                  </p:childTnLst>
                                </p:cTn>
                              </p:par>
                              <p:par>
                                <p:cTn id="87" presetID="8" presetClass="emph" presetSubtype="0" fill="hold" grpId="1" nodeType="withEffect">
                                  <p:stCondLst>
                                    <p:cond delay="0"/>
                                  </p:stCondLst>
                                  <p:childTnLst>
                                    <p:animRot by="10800000">
                                      <p:cBhvr>
                                        <p:cTn id="88" dur="3000" fill="hold"/>
                                        <p:tgtEl>
                                          <p:spTgt spid="19"/>
                                        </p:tgtEl>
                                        <p:attrNameLst>
                                          <p:attrName>r</p:attrName>
                                        </p:attrNameLst>
                                      </p:cBhvr>
                                    </p:animRot>
                                  </p:childTnLst>
                                </p:cTn>
                              </p:par>
                              <p:par>
                                <p:cTn id="89" presetID="8" presetClass="emph" presetSubtype="0" fill="hold" grpId="1" nodeType="withEffect">
                                  <p:stCondLst>
                                    <p:cond delay="0"/>
                                  </p:stCondLst>
                                  <p:childTnLst>
                                    <p:animRot by="-10800000">
                                      <p:cBhvr>
                                        <p:cTn id="90" dur="3000" fill="hold"/>
                                        <p:tgtEl>
                                          <p:spTgt spid="6"/>
                                        </p:tgtEl>
                                        <p:attrNameLst>
                                          <p:attrName>r</p:attrName>
                                        </p:attrNameLst>
                                      </p:cBhvr>
                                    </p:animRot>
                                  </p:childTnLst>
                                </p:cTn>
                              </p:par>
                              <p:par>
                                <p:cTn id="91" presetID="8" presetClass="emph" presetSubtype="0" fill="hold" grpId="1" nodeType="withEffect">
                                  <p:stCondLst>
                                    <p:cond delay="0"/>
                                  </p:stCondLst>
                                  <p:childTnLst>
                                    <p:animRot by="-10800000">
                                      <p:cBhvr>
                                        <p:cTn id="92" dur="3000" fill="hold"/>
                                        <p:tgtEl>
                                          <p:spTgt spid="8"/>
                                        </p:tgtEl>
                                        <p:attrNameLst>
                                          <p:attrName>r</p:attrName>
                                        </p:attrNameLst>
                                      </p:cBhvr>
                                    </p:animRot>
                                  </p:childTnLst>
                                </p:cTn>
                              </p:par>
                              <p:par>
                                <p:cTn id="93" presetID="8" presetClass="emph" presetSubtype="0" fill="hold" grpId="1" nodeType="withEffect">
                                  <p:stCondLst>
                                    <p:cond delay="0"/>
                                  </p:stCondLst>
                                  <p:childTnLst>
                                    <p:animRot by="-10800000">
                                      <p:cBhvr>
                                        <p:cTn id="94" dur="3000" fill="hold"/>
                                        <p:tgtEl>
                                          <p:spTgt spid="11"/>
                                        </p:tgtEl>
                                        <p:attrNameLst>
                                          <p:attrName>r</p:attrName>
                                        </p:attrNameLst>
                                      </p:cBhvr>
                                    </p:animRot>
                                  </p:childTnLst>
                                </p:cTn>
                              </p:par>
                              <p:par>
                                <p:cTn id="95" presetID="8" presetClass="emph" presetSubtype="0" fill="hold" grpId="1" nodeType="withEffect">
                                  <p:stCondLst>
                                    <p:cond delay="0"/>
                                  </p:stCondLst>
                                  <p:childTnLst>
                                    <p:animRot by="-10800000">
                                      <p:cBhvr>
                                        <p:cTn id="96" dur="3000" fill="hold"/>
                                        <p:tgtEl>
                                          <p:spTgt spid="13"/>
                                        </p:tgtEl>
                                        <p:attrNameLst>
                                          <p:attrName>r</p:attrName>
                                        </p:attrNameLst>
                                      </p:cBhvr>
                                    </p:animRot>
                                  </p:childTnLst>
                                </p:cTn>
                              </p:par>
                              <p:par>
                                <p:cTn id="97" presetID="8" presetClass="emph" presetSubtype="0" fill="hold" grpId="1" nodeType="withEffect">
                                  <p:stCondLst>
                                    <p:cond delay="0"/>
                                  </p:stCondLst>
                                  <p:childTnLst>
                                    <p:animRot by="-10800000">
                                      <p:cBhvr>
                                        <p:cTn id="98" dur="3000" fill="hold"/>
                                        <p:tgtEl>
                                          <p:spTgt spid="14"/>
                                        </p:tgtEl>
                                        <p:attrNameLst>
                                          <p:attrName>r</p:attrName>
                                        </p:attrNameLst>
                                      </p:cBhvr>
                                    </p:animRot>
                                  </p:childTnLst>
                                </p:cTn>
                              </p:par>
                              <p:par>
                                <p:cTn id="99" presetID="8" presetClass="emph" presetSubtype="0" fill="hold" grpId="1" nodeType="withEffect">
                                  <p:stCondLst>
                                    <p:cond delay="0"/>
                                  </p:stCondLst>
                                  <p:childTnLst>
                                    <p:animRot by="-10800000">
                                      <p:cBhvr>
                                        <p:cTn id="100" dur="3000" fill="hold"/>
                                        <p:tgtEl>
                                          <p:spTgt spid="15"/>
                                        </p:tgtEl>
                                        <p:attrNameLst>
                                          <p:attrName>r</p:attrName>
                                        </p:attrNameLst>
                                      </p:cBhvr>
                                    </p:animRot>
                                  </p:childTnLst>
                                </p:cTn>
                              </p:par>
                              <p:par>
                                <p:cTn id="101" presetID="8" presetClass="emph" presetSubtype="0" fill="hold" grpId="1" nodeType="withEffect">
                                  <p:stCondLst>
                                    <p:cond delay="0"/>
                                  </p:stCondLst>
                                  <p:childTnLst>
                                    <p:animRot by="-108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10800000">
                                      <p:cBhvr>
                                        <p:cTn id="104" dur="3000" fill="hold"/>
                                        <p:tgtEl>
                                          <p:spTgt spid="21"/>
                                        </p:tgtEl>
                                        <p:attrNameLst>
                                          <p:attrName>r</p:attrName>
                                        </p:attrNameLst>
                                      </p:cBhvr>
                                    </p:animRot>
                                  </p:childTnLst>
                                </p:cTn>
                              </p:par>
                              <p:par>
                                <p:cTn id="105" presetID="2" presetClass="exit" presetSubtype="6"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1+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1+ppt_w/2"/>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1+ppt_h/2"/>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0-ppt_w/2"/>
                                          </p:val>
                                        </p:tav>
                                      </p:tavLst>
                                    </p:anim>
                                    <p:anim calcmode="lin" valueType="num">
                                      <p:cBhvr additive="base">
                                        <p:cTn id="131" dur="3000"/>
                                        <p:tgtEl>
                                          <p:spTgt spid="14"/>
                                        </p:tgtEl>
                                        <p:attrNameLst>
                                          <p:attrName>ppt_y</p:attrName>
                                        </p:attrNameLst>
                                      </p:cBhvr>
                                      <p:tavLst>
                                        <p:tav tm="0">
                                          <p:val>
                                            <p:strVal val="ppt_y"/>
                                          </p:val>
                                        </p:tav>
                                        <p:tav tm="100000">
                                          <p:val>
                                            <p:strVal val="1+ppt_h/2"/>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0-ppt_w/2"/>
                                          </p:val>
                                        </p:tav>
                                      </p:tavLst>
                                    </p:anim>
                                    <p:anim calcmode="lin" valueType="num">
                                      <p:cBhvr additive="base">
                                        <p:cTn id="135" dur="3000"/>
                                        <p:tgtEl>
                                          <p:spTgt spid="15"/>
                                        </p:tgtEl>
                                        <p:attrNameLst>
                                          <p:attrName>ppt_y</p:attrName>
                                        </p:attrNameLst>
                                      </p:cBhvr>
                                      <p:tavLst>
                                        <p:tav tm="0">
                                          <p:val>
                                            <p:strVal val="ppt_y"/>
                                          </p:val>
                                        </p:tav>
                                        <p:tav tm="100000">
                                          <p:val>
                                            <p:strVal val="1+ppt_h/2"/>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0-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1+ppt_w/2"/>
                                          </p:val>
                                        </p:tav>
                                      </p:tavLst>
                                    </p:anim>
                                    <p:anim calcmode="lin" valueType="num">
                                      <p:cBhvr additive="base">
                                        <p:cTn id="143" dur="3000"/>
                                        <p:tgtEl>
                                          <p:spTgt spid="12"/>
                                        </p:tgtEl>
                                        <p:attrNameLst>
                                          <p:attrName>ppt_y</p:attrName>
                                        </p:attrNameLst>
                                      </p:cBhvr>
                                      <p:tavLst>
                                        <p:tav tm="0">
                                          <p:val>
                                            <p:strVal val="ppt_y"/>
                                          </p:val>
                                        </p:tav>
                                        <p:tav tm="100000">
                                          <p:val>
                                            <p:strVal val="0-ppt_h/2"/>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0-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3"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0-ppt_h/2"/>
                                          </p:val>
                                        </p:tav>
                                      </p:tavLst>
                                    </p:anim>
                                    <p:set>
                                      <p:cBhvr>
                                        <p:cTn id="152" dur="1" fill="hold">
                                          <p:stCondLst>
                                            <p:cond delay="2999"/>
                                          </p:stCondLst>
                                        </p:cTn>
                                        <p:tgtEl>
                                          <p:spTgt spid="19"/>
                                        </p:tgtEl>
                                        <p:attrNameLst>
                                          <p:attrName>style.visibility</p:attrName>
                                        </p:attrNameLst>
                                      </p:cBhvr>
                                      <p:to>
                                        <p:strVal val="hidden"/>
                                      </p:to>
                                    </p:set>
                                  </p:childTnLst>
                                </p:cTn>
                              </p:par>
                              <p:par>
                                <p:cTn id="153" presetID="2" presetClass="exit" presetSubtype="9"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0-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0-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9" fill="hold" grpId="2" nodeType="withEffect">
                                  <p:stCondLst>
                                    <p:cond delay="0"/>
                                  </p:stCondLst>
                                  <p:childTnLst>
                                    <p:anim calcmode="lin" valueType="num">
                                      <p:cBhvr additive="base">
                                        <p:cTn id="162" dur="3000"/>
                                        <p:tgtEl>
                                          <p:spTgt spid="20"/>
                                        </p:tgtEl>
                                        <p:attrNameLst>
                                          <p:attrName>ppt_x</p:attrName>
                                        </p:attrNameLst>
                                      </p:cBhvr>
                                      <p:tavLst>
                                        <p:tav tm="0">
                                          <p:val>
                                            <p:strVal val="ppt_x"/>
                                          </p:val>
                                        </p:tav>
                                        <p:tav tm="100000">
                                          <p:val>
                                            <p:strVal val="0-ppt_w/2"/>
                                          </p:val>
                                        </p:tav>
                                      </p:tavLst>
                                    </p:anim>
                                    <p:anim calcmode="lin" valueType="num">
                                      <p:cBhvr additive="base">
                                        <p:cTn id="163" dur="3000"/>
                                        <p:tgtEl>
                                          <p:spTgt spid="20"/>
                                        </p:tgtEl>
                                        <p:attrNameLst>
                                          <p:attrName>ppt_y</p:attrName>
                                        </p:attrNameLst>
                                      </p:cBhvr>
                                      <p:tavLst>
                                        <p:tav tm="0">
                                          <p:val>
                                            <p:strVal val="ppt_y"/>
                                          </p:val>
                                        </p:tav>
                                        <p:tav tm="100000">
                                          <p:val>
                                            <p:strVal val="0-ppt_h/2"/>
                                          </p:val>
                                        </p:tav>
                                      </p:tavLst>
                                    </p:anim>
                                    <p:set>
                                      <p:cBhvr>
                                        <p:cTn id="164" dur="1" fill="hold">
                                          <p:stCondLst>
                                            <p:cond delay="2999"/>
                                          </p:stCondLst>
                                        </p:cTn>
                                        <p:tgtEl>
                                          <p:spTgt spid="20"/>
                                        </p:tgtEl>
                                        <p:attrNameLst>
                                          <p:attrName>style.visibility</p:attrName>
                                        </p:attrNameLst>
                                      </p:cBhvr>
                                      <p:to>
                                        <p:strVal val="hidden"/>
                                      </p:to>
                                    </p:set>
                                  </p:childTnLst>
                                </p:cTn>
                              </p:par>
                              <p:par>
                                <p:cTn id="165" presetID="2" presetClass="exit" presetSubtype="9" fill="hold" grpId="2"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0-ppt_w/2"/>
                                          </p:val>
                                        </p:tav>
                                      </p:tavLst>
                                    </p:anim>
                                    <p:anim calcmode="lin" valueType="num">
                                      <p:cBhvr additive="base">
                                        <p:cTn id="167" dur="3000"/>
                                        <p:tgtEl>
                                          <p:spTgt spid="21"/>
                                        </p:tgtEl>
                                        <p:attrNameLst>
                                          <p:attrName>ppt_y</p:attrName>
                                        </p:attrNameLst>
                                      </p:cBhvr>
                                      <p:tavLst>
                                        <p:tav tm="0">
                                          <p:val>
                                            <p:strVal val="ppt_y"/>
                                          </p:val>
                                        </p:tav>
                                        <p:tav tm="100000">
                                          <p:val>
                                            <p:strVal val="0-ppt_h/2"/>
                                          </p:val>
                                        </p:tav>
                                      </p:tavLst>
                                    </p:anim>
                                    <p:set>
                                      <p:cBhvr>
                                        <p:cTn id="168" dur="1" fill="hold">
                                          <p:stCondLst>
                                            <p:cond delay="2999"/>
                                          </p:stCondLst>
                                        </p:cTn>
                                        <p:tgtEl>
                                          <p:spTgt spid="21"/>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4" presetClass="entr" presetSubtype="16"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ox(in)">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5400000" scaled="1"/>
            <a:tileRect/>
          </a:gradFill>
        </p:spPr>
        <p:txBody>
          <a:bodyPr/>
          <a:lstStyle/>
          <a:p>
            <a:endParaRPr lang="es-ES" dirty="0"/>
          </a:p>
        </p:txBody>
      </p:sp>
      <p:pic>
        <p:nvPicPr>
          <p:cNvPr id="4" name="3 Imagen" descr="Imagen7.jpg"/>
          <p:cNvPicPr>
            <a:picLocks noChangeAspect="1"/>
          </p:cNvPicPr>
          <p:nvPr/>
        </p:nvPicPr>
        <p:blipFill>
          <a:blip r:embed="rId2"/>
          <a:stretch>
            <a:fillRect/>
          </a:stretch>
        </p:blipFill>
        <p:spPr>
          <a:xfrm>
            <a:off x="0" y="0"/>
            <a:ext cx="9144000" cy="6851309"/>
          </a:xfrm>
          <a:prstGeom prst="rect">
            <a:avLst/>
          </a:prstGeom>
        </p:spPr>
      </p:pic>
      <p:sp>
        <p:nvSpPr>
          <p:cNvPr id="5" name="4 Lágrima"/>
          <p:cNvSpPr/>
          <p:nvPr/>
        </p:nvSpPr>
        <p:spPr>
          <a:xfrm rot="8595769">
            <a:off x="59738" y="1669818"/>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595769">
            <a:off x="1389215" y="1741255"/>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595769">
            <a:off x="2675099" y="1812694"/>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595769">
            <a:off x="4032421" y="1812694"/>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595769">
            <a:off x="5389743" y="1812693"/>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158677">
            <a:off x="6604189" y="1884131"/>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29809">
            <a:off x="7961512" y="1884132"/>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031147">
            <a:off x="-101363" y="3464049"/>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91827">
            <a:off x="1255959" y="3535488"/>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891827">
            <a:off x="2541842" y="3535487"/>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83005">
            <a:off x="3899164" y="3606926"/>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91827">
            <a:off x="5256487" y="3606927"/>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91827">
            <a:off x="6613809" y="3678366"/>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891827">
            <a:off x="7899692" y="3678365"/>
            <a:ext cx="1213253" cy="1226198"/>
          </a:xfrm>
          <a:prstGeom prst="teardrop">
            <a:avLst/>
          </a:prstGeom>
          <a:blipFill dpi="0" rotWithShape="1">
            <a:blip r:embed="rId3" cstate="print"/>
            <a:srcRect/>
            <a:stretch>
              <a:fillRect/>
            </a:stretch>
          </a:blipFill>
          <a:ln>
            <a:solidFill>
              <a:schemeClr val="tx2">
                <a:lumMod val="75000"/>
              </a:schemeClr>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2" presetClass="entr" presetSubtype="4" fill="hold" grpId="1"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3000" fill="hold"/>
                                        <p:tgtEl>
                                          <p:spTgt spid="5"/>
                                        </p:tgtEl>
                                        <p:attrNameLst>
                                          <p:attrName>ppt_x</p:attrName>
                                        </p:attrNameLst>
                                      </p:cBhvr>
                                      <p:tavLst>
                                        <p:tav tm="0">
                                          <p:val>
                                            <p:strVal val="#ppt_x"/>
                                          </p:val>
                                        </p:tav>
                                        <p:tav tm="100000">
                                          <p:val>
                                            <p:strVal val="#ppt_x"/>
                                          </p:val>
                                        </p:tav>
                                      </p:tavLst>
                                    </p:anim>
                                    <p:anim calcmode="lin" valueType="num">
                                      <p:cBhvr additive="base">
                                        <p:cTn id="13" dur="3000" fill="hold"/>
                                        <p:tgtEl>
                                          <p:spTgt spid="5"/>
                                        </p:tgtEl>
                                        <p:attrNameLst>
                                          <p:attrName>ppt_y</p:attrName>
                                        </p:attrNameLst>
                                      </p:cBhvr>
                                      <p:tavLst>
                                        <p:tav tm="0">
                                          <p:val>
                                            <p:strVal val="1+#ppt_h/2"/>
                                          </p:val>
                                        </p:tav>
                                        <p:tav tm="100000">
                                          <p:val>
                                            <p:strVal val="#ppt_y"/>
                                          </p:val>
                                        </p:tav>
                                      </p:tavLst>
                                    </p:anim>
                                  </p:childTnLst>
                                </p:cTn>
                              </p:par>
                              <p:par>
                                <p:cTn id="14" presetID="8" presetClass="emph" presetSubtype="0" fill="hold" grpId="0" nodeType="withEffect">
                                  <p:stCondLst>
                                    <p:cond delay="0"/>
                                  </p:stCondLst>
                                  <p:childTnLst>
                                    <p:animRot by="21600000">
                                      <p:cBhvr>
                                        <p:cTn id="15" dur="3000" fill="hold"/>
                                        <p:tgtEl>
                                          <p:spTgt spid="6"/>
                                        </p:tgtEl>
                                        <p:attrNameLst>
                                          <p:attrName>r</p:attrName>
                                        </p:attrNameLst>
                                      </p:cBhvr>
                                    </p:animRot>
                                  </p:childTnLst>
                                </p:cTn>
                              </p:par>
                              <p:par>
                                <p:cTn id="16" presetID="2" presetClass="entr" presetSubtype="4"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8" presetClass="emph" presetSubtype="0" fill="hold" grpId="0" nodeType="withEffect">
                                  <p:stCondLst>
                                    <p:cond delay="0"/>
                                  </p:stCondLst>
                                  <p:childTnLst>
                                    <p:animRot by="21600000">
                                      <p:cBhvr>
                                        <p:cTn id="21" dur="3000" fill="hold"/>
                                        <p:tgtEl>
                                          <p:spTgt spid="7"/>
                                        </p:tgtEl>
                                        <p:attrNameLst>
                                          <p:attrName>r</p:attrName>
                                        </p:attrNameLst>
                                      </p:cBhvr>
                                    </p:animRot>
                                  </p:childTnLst>
                                </p:cTn>
                              </p:par>
                              <p:par>
                                <p:cTn id="22" presetID="2" presetClass="entr" presetSubtype="4" fill="hold" grpId="1"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3000" fill="hold"/>
                                        <p:tgtEl>
                                          <p:spTgt spid="7"/>
                                        </p:tgtEl>
                                        <p:attrNameLst>
                                          <p:attrName>ppt_x</p:attrName>
                                        </p:attrNameLst>
                                      </p:cBhvr>
                                      <p:tavLst>
                                        <p:tav tm="0">
                                          <p:val>
                                            <p:strVal val="#ppt_x"/>
                                          </p:val>
                                        </p:tav>
                                        <p:tav tm="100000">
                                          <p:val>
                                            <p:strVal val="#ppt_x"/>
                                          </p:val>
                                        </p:tav>
                                      </p:tavLst>
                                    </p:anim>
                                    <p:anim calcmode="lin" valueType="num">
                                      <p:cBhvr additive="base">
                                        <p:cTn id="25" dur="3000" fill="hold"/>
                                        <p:tgtEl>
                                          <p:spTgt spid="7"/>
                                        </p:tgtEl>
                                        <p:attrNameLst>
                                          <p:attrName>ppt_y</p:attrName>
                                        </p:attrNameLst>
                                      </p:cBhvr>
                                      <p:tavLst>
                                        <p:tav tm="0">
                                          <p:val>
                                            <p:strVal val="1+#ppt_h/2"/>
                                          </p:val>
                                        </p:tav>
                                        <p:tav tm="100000">
                                          <p:val>
                                            <p:strVal val="#ppt_y"/>
                                          </p:val>
                                        </p:tav>
                                      </p:tavLst>
                                    </p:anim>
                                  </p:childTnLst>
                                </p:cTn>
                              </p:par>
                              <p:par>
                                <p:cTn id="26" presetID="8" presetClass="emph" presetSubtype="0" fill="hold" grpId="0" nodeType="withEffect">
                                  <p:stCondLst>
                                    <p:cond delay="0"/>
                                  </p:stCondLst>
                                  <p:childTnLst>
                                    <p:animRot by="21600000">
                                      <p:cBhvr>
                                        <p:cTn id="27" dur="3000" fill="hold"/>
                                        <p:tgtEl>
                                          <p:spTgt spid="8"/>
                                        </p:tgtEl>
                                        <p:attrNameLst>
                                          <p:attrName>r</p:attrName>
                                        </p:attrNameLst>
                                      </p:cBhvr>
                                    </p:animRot>
                                  </p:childTnLst>
                                </p:cTn>
                              </p:par>
                              <p:par>
                                <p:cTn id="28" presetID="2" presetClass="entr" presetSubtype="4"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8" presetClass="emph" presetSubtype="0" fill="hold" grpId="0" nodeType="withEffect">
                                  <p:stCondLst>
                                    <p:cond delay="0"/>
                                  </p:stCondLst>
                                  <p:childTnLst>
                                    <p:animRot by="21600000">
                                      <p:cBhvr>
                                        <p:cTn id="33" dur="3000" fill="hold"/>
                                        <p:tgtEl>
                                          <p:spTgt spid="9"/>
                                        </p:tgtEl>
                                        <p:attrNameLst>
                                          <p:attrName>r</p:attrName>
                                        </p:attrNameLst>
                                      </p:cBhvr>
                                    </p:animRot>
                                  </p:childTnLst>
                                </p:cTn>
                              </p:par>
                              <p:par>
                                <p:cTn id="34" presetID="2" presetClass="entr" presetSubtype="4"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3000" fill="hold"/>
                                        <p:tgtEl>
                                          <p:spTgt spid="9"/>
                                        </p:tgtEl>
                                        <p:attrNameLst>
                                          <p:attrName>ppt_x</p:attrName>
                                        </p:attrNameLst>
                                      </p:cBhvr>
                                      <p:tavLst>
                                        <p:tav tm="0">
                                          <p:val>
                                            <p:strVal val="#ppt_x"/>
                                          </p:val>
                                        </p:tav>
                                        <p:tav tm="100000">
                                          <p:val>
                                            <p:strVal val="#ppt_x"/>
                                          </p:val>
                                        </p:tav>
                                      </p:tavLst>
                                    </p:anim>
                                    <p:anim calcmode="lin" valueType="num">
                                      <p:cBhvr additive="base">
                                        <p:cTn id="37" dur="3000" fill="hold"/>
                                        <p:tgtEl>
                                          <p:spTgt spid="9"/>
                                        </p:tgtEl>
                                        <p:attrNameLst>
                                          <p:attrName>ppt_y</p:attrName>
                                        </p:attrNameLst>
                                      </p:cBhvr>
                                      <p:tavLst>
                                        <p:tav tm="0">
                                          <p:val>
                                            <p:strVal val="1+#ppt_h/2"/>
                                          </p:val>
                                        </p:tav>
                                        <p:tav tm="100000">
                                          <p:val>
                                            <p:strVal val="#ppt_y"/>
                                          </p:val>
                                        </p:tav>
                                      </p:tavLst>
                                    </p:anim>
                                  </p:childTnLst>
                                </p:cTn>
                              </p:par>
                              <p:par>
                                <p:cTn id="38" presetID="8" presetClass="emph" presetSubtype="0" fill="hold" grpId="0" nodeType="withEffect">
                                  <p:stCondLst>
                                    <p:cond delay="0"/>
                                  </p:stCondLst>
                                  <p:childTnLst>
                                    <p:animRot by="21600000">
                                      <p:cBhvr>
                                        <p:cTn id="39" dur="3000" fill="hold"/>
                                        <p:tgtEl>
                                          <p:spTgt spid="10"/>
                                        </p:tgtEl>
                                        <p:attrNameLst>
                                          <p:attrName>r</p:attrName>
                                        </p:attrNameLst>
                                      </p:cBhvr>
                                    </p:animRot>
                                  </p:childTnLst>
                                </p:cTn>
                              </p:par>
                              <p:par>
                                <p:cTn id="40" presetID="2" presetClass="entr" presetSubtype="4"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8" presetClass="emph" presetSubtype="0" fill="hold" grpId="0" nodeType="withEffect">
                                  <p:stCondLst>
                                    <p:cond delay="0"/>
                                  </p:stCondLst>
                                  <p:childTnLst>
                                    <p:animRot by="21600000">
                                      <p:cBhvr>
                                        <p:cTn id="45" dur="3000" fill="hold"/>
                                        <p:tgtEl>
                                          <p:spTgt spid="11"/>
                                        </p:tgtEl>
                                        <p:attrNameLst>
                                          <p:attrName>r</p:attrName>
                                        </p:attrNameLst>
                                      </p:cBhvr>
                                    </p:animRot>
                                  </p:childTnLst>
                                </p:cTn>
                              </p:par>
                              <p:par>
                                <p:cTn id="46" presetID="2" presetClass="entr" presetSubtype="4"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3000" fill="hold"/>
                                        <p:tgtEl>
                                          <p:spTgt spid="11"/>
                                        </p:tgtEl>
                                        <p:attrNameLst>
                                          <p:attrName>ppt_x</p:attrName>
                                        </p:attrNameLst>
                                      </p:cBhvr>
                                      <p:tavLst>
                                        <p:tav tm="0">
                                          <p:val>
                                            <p:strVal val="#ppt_x"/>
                                          </p:val>
                                        </p:tav>
                                        <p:tav tm="100000">
                                          <p:val>
                                            <p:strVal val="#ppt_x"/>
                                          </p:val>
                                        </p:tav>
                                      </p:tavLst>
                                    </p:anim>
                                    <p:anim calcmode="lin" valueType="num">
                                      <p:cBhvr additive="base">
                                        <p:cTn id="49" dur="3000" fill="hold"/>
                                        <p:tgtEl>
                                          <p:spTgt spid="11"/>
                                        </p:tgtEl>
                                        <p:attrNameLst>
                                          <p:attrName>ppt_y</p:attrName>
                                        </p:attrNameLst>
                                      </p:cBhvr>
                                      <p:tavLst>
                                        <p:tav tm="0">
                                          <p:val>
                                            <p:strVal val="1+#ppt_h/2"/>
                                          </p:val>
                                        </p:tav>
                                        <p:tav tm="100000">
                                          <p:val>
                                            <p:strVal val="#ppt_y"/>
                                          </p:val>
                                        </p:tav>
                                      </p:tavLst>
                                    </p:anim>
                                  </p:childTnLst>
                                </p:cTn>
                              </p:par>
                              <p:par>
                                <p:cTn id="50" presetID="8" presetClass="emph" presetSubtype="0" fill="hold" grpId="0" nodeType="withEffect">
                                  <p:stCondLst>
                                    <p:cond delay="0"/>
                                  </p:stCondLst>
                                  <p:childTnLst>
                                    <p:animRot by="-21600000">
                                      <p:cBhvr>
                                        <p:cTn id="51" dur="3000" fill="hold"/>
                                        <p:tgtEl>
                                          <p:spTgt spid="12"/>
                                        </p:tgtEl>
                                        <p:attrNameLst>
                                          <p:attrName>r</p:attrName>
                                        </p:attrNameLst>
                                      </p:cBhvr>
                                    </p:animRot>
                                  </p:childTnLst>
                                </p:cTn>
                              </p:par>
                              <p:par>
                                <p:cTn id="52" presetID="2" presetClass="entr" presetSubtype="1"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ppt_x"/>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8" presetClass="emph" presetSubtype="0" fill="hold" grpId="0" nodeType="withEffect">
                                  <p:stCondLst>
                                    <p:cond delay="0"/>
                                  </p:stCondLst>
                                  <p:childTnLst>
                                    <p:animRot by="-21600000">
                                      <p:cBhvr>
                                        <p:cTn id="57" dur="3000" fill="hold"/>
                                        <p:tgtEl>
                                          <p:spTgt spid="13"/>
                                        </p:tgtEl>
                                        <p:attrNameLst>
                                          <p:attrName>r</p:attrName>
                                        </p:attrNameLst>
                                      </p:cBhvr>
                                    </p:animRot>
                                  </p:childTnLst>
                                </p:cTn>
                              </p:par>
                              <p:par>
                                <p:cTn id="58" presetID="2" presetClass="entr" presetSubtype="1" fill="hold" grpId="1"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3000" fill="hold"/>
                                        <p:tgtEl>
                                          <p:spTgt spid="13"/>
                                        </p:tgtEl>
                                        <p:attrNameLst>
                                          <p:attrName>ppt_x</p:attrName>
                                        </p:attrNameLst>
                                      </p:cBhvr>
                                      <p:tavLst>
                                        <p:tav tm="0">
                                          <p:val>
                                            <p:strVal val="#ppt_x"/>
                                          </p:val>
                                        </p:tav>
                                        <p:tav tm="100000">
                                          <p:val>
                                            <p:strVal val="#ppt_x"/>
                                          </p:val>
                                        </p:tav>
                                      </p:tavLst>
                                    </p:anim>
                                    <p:anim calcmode="lin" valueType="num">
                                      <p:cBhvr additive="base">
                                        <p:cTn id="61" dur="3000" fill="hold"/>
                                        <p:tgtEl>
                                          <p:spTgt spid="13"/>
                                        </p:tgtEl>
                                        <p:attrNameLst>
                                          <p:attrName>ppt_y</p:attrName>
                                        </p:attrNameLst>
                                      </p:cBhvr>
                                      <p:tavLst>
                                        <p:tav tm="0">
                                          <p:val>
                                            <p:strVal val="0-#ppt_h/2"/>
                                          </p:val>
                                        </p:tav>
                                        <p:tav tm="100000">
                                          <p:val>
                                            <p:strVal val="#ppt_y"/>
                                          </p:val>
                                        </p:tav>
                                      </p:tavLst>
                                    </p:anim>
                                  </p:childTnLst>
                                </p:cTn>
                              </p:par>
                              <p:par>
                                <p:cTn id="62" presetID="8" presetClass="emph" presetSubtype="0" fill="hold" grpId="0" nodeType="withEffect">
                                  <p:stCondLst>
                                    <p:cond delay="0"/>
                                  </p:stCondLst>
                                  <p:childTnLst>
                                    <p:animRot by="-21600000">
                                      <p:cBhvr>
                                        <p:cTn id="63" dur="3000" fill="hold"/>
                                        <p:tgtEl>
                                          <p:spTgt spid="14"/>
                                        </p:tgtEl>
                                        <p:attrNameLst>
                                          <p:attrName>r</p:attrName>
                                        </p:attrNameLst>
                                      </p:cBhvr>
                                    </p:animRot>
                                  </p:childTnLst>
                                </p:cTn>
                              </p:par>
                              <p:par>
                                <p:cTn id="64" presetID="2" presetClass="entr" presetSubtype="1"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ppt_x"/>
                                          </p:val>
                                        </p:tav>
                                        <p:tav tm="100000">
                                          <p:val>
                                            <p:strVal val="#ppt_x"/>
                                          </p:val>
                                        </p:tav>
                                      </p:tavLst>
                                    </p:anim>
                                    <p:anim calcmode="lin" valueType="num">
                                      <p:cBhvr additive="base">
                                        <p:cTn id="67" dur="3000" fill="hold"/>
                                        <p:tgtEl>
                                          <p:spTgt spid="14"/>
                                        </p:tgtEl>
                                        <p:attrNameLst>
                                          <p:attrName>ppt_y</p:attrName>
                                        </p:attrNameLst>
                                      </p:cBhvr>
                                      <p:tavLst>
                                        <p:tav tm="0">
                                          <p:val>
                                            <p:strVal val="0-#ppt_h/2"/>
                                          </p:val>
                                        </p:tav>
                                        <p:tav tm="100000">
                                          <p:val>
                                            <p:strVal val="#ppt_y"/>
                                          </p:val>
                                        </p:tav>
                                      </p:tavLst>
                                    </p:anim>
                                  </p:childTnLst>
                                </p:cTn>
                              </p:par>
                              <p:par>
                                <p:cTn id="68" presetID="8" presetClass="emph" presetSubtype="0" fill="hold" grpId="0" nodeType="withEffect">
                                  <p:stCondLst>
                                    <p:cond delay="0"/>
                                  </p:stCondLst>
                                  <p:childTnLst>
                                    <p:animRot by="-21600000">
                                      <p:cBhvr>
                                        <p:cTn id="69" dur="3000" fill="hold"/>
                                        <p:tgtEl>
                                          <p:spTgt spid="15"/>
                                        </p:tgtEl>
                                        <p:attrNameLst>
                                          <p:attrName>r</p:attrName>
                                        </p:attrNameLst>
                                      </p:cBhvr>
                                    </p:animRot>
                                  </p:childTnLst>
                                </p:cTn>
                              </p:par>
                              <p:par>
                                <p:cTn id="70" presetID="2" presetClass="entr" presetSubtype="1" fill="hold" grpId="1"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3000" fill="hold"/>
                                        <p:tgtEl>
                                          <p:spTgt spid="15"/>
                                        </p:tgtEl>
                                        <p:attrNameLst>
                                          <p:attrName>ppt_x</p:attrName>
                                        </p:attrNameLst>
                                      </p:cBhvr>
                                      <p:tavLst>
                                        <p:tav tm="0">
                                          <p:val>
                                            <p:strVal val="#ppt_x"/>
                                          </p:val>
                                        </p:tav>
                                        <p:tav tm="100000">
                                          <p:val>
                                            <p:strVal val="#ppt_x"/>
                                          </p:val>
                                        </p:tav>
                                      </p:tavLst>
                                    </p:anim>
                                    <p:anim calcmode="lin" valueType="num">
                                      <p:cBhvr additive="base">
                                        <p:cTn id="73" dur="3000" fill="hold"/>
                                        <p:tgtEl>
                                          <p:spTgt spid="15"/>
                                        </p:tgtEl>
                                        <p:attrNameLst>
                                          <p:attrName>ppt_y</p:attrName>
                                        </p:attrNameLst>
                                      </p:cBhvr>
                                      <p:tavLst>
                                        <p:tav tm="0">
                                          <p:val>
                                            <p:strVal val="0-#ppt_h/2"/>
                                          </p:val>
                                        </p:tav>
                                        <p:tav tm="100000">
                                          <p:val>
                                            <p:strVal val="#ppt_y"/>
                                          </p:val>
                                        </p:tav>
                                      </p:tavLst>
                                    </p:anim>
                                  </p:childTnLst>
                                </p:cTn>
                              </p:par>
                              <p:par>
                                <p:cTn id="74" presetID="8" presetClass="emph" presetSubtype="0" fill="hold" grpId="0" nodeType="withEffect">
                                  <p:stCondLst>
                                    <p:cond delay="0"/>
                                  </p:stCondLst>
                                  <p:childTnLst>
                                    <p:animRot by="-21600000">
                                      <p:cBhvr>
                                        <p:cTn id="75" dur="3000" fill="hold"/>
                                        <p:tgtEl>
                                          <p:spTgt spid="16"/>
                                        </p:tgtEl>
                                        <p:attrNameLst>
                                          <p:attrName>r</p:attrName>
                                        </p:attrNameLst>
                                      </p:cBhvr>
                                    </p:animRot>
                                  </p:childTnLst>
                                </p:cTn>
                              </p:par>
                              <p:par>
                                <p:cTn id="76" presetID="2" presetClass="entr" presetSubtype="1"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ppt_x"/>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8" presetClass="emph" presetSubtype="0" fill="hold" grpId="0" nodeType="withEffect">
                                  <p:stCondLst>
                                    <p:cond delay="0"/>
                                  </p:stCondLst>
                                  <p:childTnLst>
                                    <p:animRot by="-21600000">
                                      <p:cBhvr>
                                        <p:cTn id="81" dur="3000" fill="hold"/>
                                        <p:tgtEl>
                                          <p:spTgt spid="17"/>
                                        </p:tgtEl>
                                        <p:attrNameLst>
                                          <p:attrName>r</p:attrName>
                                        </p:attrNameLst>
                                      </p:cBhvr>
                                    </p:animRot>
                                  </p:childTnLst>
                                </p:cTn>
                              </p:par>
                              <p:par>
                                <p:cTn id="82" presetID="2" presetClass="entr" presetSubtype="1" fill="hold" grpId="1"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additive="base">
                                        <p:cTn id="84" dur="3000" fill="hold"/>
                                        <p:tgtEl>
                                          <p:spTgt spid="17"/>
                                        </p:tgtEl>
                                        <p:attrNameLst>
                                          <p:attrName>ppt_x</p:attrName>
                                        </p:attrNameLst>
                                      </p:cBhvr>
                                      <p:tavLst>
                                        <p:tav tm="0">
                                          <p:val>
                                            <p:strVal val="#ppt_x"/>
                                          </p:val>
                                        </p:tav>
                                        <p:tav tm="100000">
                                          <p:val>
                                            <p:strVal val="#ppt_x"/>
                                          </p:val>
                                        </p:tav>
                                      </p:tavLst>
                                    </p:anim>
                                    <p:anim calcmode="lin" valueType="num">
                                      <p:cBhvr additive="base">
                                        <p:cTn id="85" dur="3000" fill="hold"/>
                                        <p:tgtEl>
                                          <p:spTgt spid="17"/>
                                        </p:tgtEl>
                                        <p:attrNameLst>
                                          <p:attrName>ppt_y</p:attrName>
                                        </p:attrNameLst>
                                      </p:cBhvr>
                                      <p:tavLst>
                                        <p:tav tm="0">
                                          <p:val>
                                            <p:strVal val="0-#ppt_h/2"/>
                                          </p:val>
                                        </p:tav>
                                        <p:tav tm="100000">
                                          <p:val>
                                            <p:strVal val="#ppt_y"/>
                                          </p:val>
                                        </p:tav>
                                      </p:tavLst>
                                    </p:anim>
                                  </p:childTnLst>
                                </p:cTn>
                              </p:par>
                              <p:par>
                                <p:cTn id="86" presetID="8" presetClass="emph" presetSubtype="0" fill="hold" grpId="0" nodeType="withEffect">
                                  <p:stCondLst>
                                    <p:cond delay="0"/>
                                  </p:stCondLst>
                                  <p:childTnLst>
                                    <p:animRot by="-21600000">
                                      <p:cBhvr>
                                        <p:cTn id="87" dur="3000" fill="hold"/>
                                        <p:tgtEl>
                                          <p:spTgt spid="18"/>
                                        </p:tgtEl>
                                        <p:attrNameLst>
                                          <p:attrName>r</p:attrName>
                                        </p:attrNameLst>
                                      </p:cBhvr>
                                    </p:animRot>
                                  </p:childTnLst>
                                </p:cTn>
                              </p:par>
                              <p:par>
                                <p:cTn id="88" presetID="2" presetClass="entr" presetSubtype="1"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3000" fill="hold"/>
                                        <p:tgtEl>
                                          <p:spTgt spid="18"/>
                                        </p:tgtEl>
                                        <p:attrNameLst>
                                          <p:attrName>ppt_x</p:attrName>
                                        </p:attrNameLst>
                                      </p:cBhvr>
                                      <p:tavLst>
                                        <p:tav tm="0">
                                          <p:val>
                                            <p:strVal val="#ppt_x"/>
                                          </p:val>
                                        </p:tav>
                                        <p:tav tm="100000">
                                          <p:val>
                                            <p:strVal val="#ppt_x"/>
                                          </p:val>
                                        </p:tav>
                                      </p:tavLst>
                                    </p:anim>
                                    <p:anim calcmode="lin" valueType="num">
                                      <p:cBhvr additive="base">
                                        <p:cTn id="91" dur="3000" fill="hold"/>
                                        <p:tgtEl>
                                          <p:spTgt spid="18"/>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2" presetClass="exit" presetSubtype="4"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ppt_x"/>
                                          </p:val>
                                        </p:tav>
                                      </p:tavLst>
                                    </p:anim>
                                    <p:anim calcmode="lin" valueType="num">
                                      <p:cBhvr additive="base">
                                        <p:cTn id="99" dur="3000"/>
                                        <p:tgtEl>
                                          <p:spTgt spid="6"/>
                                        </p:tgtEl>
                                        <p:attrNameLst>
                                          <p:attrName>ppt_y</p:attrName>
                                        </p:attrNameLst>
                                      </p:cBhvr>
                                      <p:tavLst>
                                        <p:tav tm="0">
                                          <p:val>
                                            <p:strVal val="ppt_y"/>
                                          </p:val>
                                        </p:tav>
                                        <p:tav tm="100000">
                                          <p:val>
                                            <p:strVal val="1+ppt_h/2"/>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ppt_x"/>
                                          </p:val>
                                        </p:tav>
                                      </p:tavLst>
                                    </p:anim>
                                    <p:anim calcmode="lin" valueType="num">
                                      <p:cBhvr additive="base">
                                        <p:cTn id="103" dur="3000"/>
                                        <p:tgtEl>
                                          <p:spTgt spid="7"/>
                                        </p:tgtEl>
                                        <p:attrNameLst>
                                          <p:attrName>ppt_y</p:attrName>
                                        </p:attrNameLst>
                                      </p:cBhvr>
                                      <p:tavLst>
                                        <p:tav tm="0">
                                          <p:val>
                                            <p:strVal val="ppt_y"/>
                                          </p:val>
                                        </p:tav>
                                        <p:tav tm="100000">
                                          <p:val>
                                            <p:strVal val="1+ppt_h/2"/>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ppt_x"/>
                                          </p:val>
                                        </p:tav>
                                      </p:tavLst>
                                    </p:anim>
                                    <p:anim calcmode="lin" valueType="num">
                                      <p:cBhvr additive="base">
                                        <p:cTn id="107" dur="3000"/>
                                        <p:tgtEl>
                                          <p:spTgt spid="8"/>
                                        </p:tgtEl>
                                        <p:attrNameLst>
                                          <p:attrName>ppt_y</p:attrName>
                                        </p:attrNameLst>
                                      </p:cBhvr>
                                      <p:tavLst>
                                        <p:tav tm="0">
                                          <p:val>
                                            <p:strVal val="ppt_y"/>
                                          </p:val>
                                        </p:tav>
                                        <p:tav tm="100000">
                                          <p:val>
                                            <p:strVal val="1+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ppt_x"/>
                                          </p:val>
                                        </p:tav>
                                      </p:tavLst>
                                    </p:anim>
                                    <p:anim calcmode="lin" valueType="num">
                                      <p:cBhvr additive="base">
                                        <p:cTn id="111" dur="3000"/>
                                        <p:tgtEl>
                                          <p:spTgt spid="9"/>
                                        </p:tgtEl>
                                        <p:attrNameLst>
                                          <p:attrName>ppt_y</p:attrName>
                                        </p:attrNameLst>
                                      </p:cBhvr>
                                      <p:tavLst>
                                        <p:tav tm="0">
                                          <p:val>
                                            <p:strVal val="ppt_y"/>
                                          </p:val>
                                        </p:tav>
                                        <p:tav tm="100000">
                                          <p:val>
                                            <p:strVal val="1+ppt_h/2"/>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ppt_x"/>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ppt_x"/>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ppt_x"/>
                                          </p:val>
                                        </p:tav>
                                      </p:tavLst>
                                    </p:anim>
                                    <p:anim calcmode="lin" valueType="num">
                                      <p:cBhvr additive="base">
                                        <p:cTn id="127" dur="3000"/>
                                        <p:tgtEl>
                                          <p:spTgt spid="13"/>
                                        </p:tgtEl>
                                        <p:attrNameLst>
                                          <p:attrName>ppt_y</p:attrName>
                                        </p:attrNameLst>
                                      </p:cBhvr>
                                      <p:tavLst>
                                        <p:tav tm="0">
                                          <p:val>
                                            <p:strVal val="ppt_y"/>
                                          </p:val>
                                        </p:tav>
                                        <p:tav tm="100000">
                                          <p:val>
                                            <p:strVal val="0-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ppt_x"/>
                                          </p:val>
                                        </p:tav>
                                      </p:tavLst>
                                    </p:anim>
                                    <p:anim calcmode="lin" valueType="num">
                                      <p:cBhvr additive="base">
                                        <p:cTn id="131" dur="3000"/>
                                        <p:tgtEl>
                                          <p:spTgt spid="14"/>
                                        </p:tgtEl>
                                        <p:attrNameLst>
                                          <p:attrName>ppt_y</p:attrName>
                                        </p:attrNameLst>
                                      </p:cBhvr>
                                      <p:tavLst>
                                        <p:tav tm="0">
                                          <p:val>
                                            <p:strVal val="ppt_y"/>
                                          </p:val>
                                        </p:tav>
                                        <p:tav tm="100000">
                                          <p:val>
                                            <p:strVal val="0-ppt_h/2"/>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ppt_x"/>
                                          </p:val>
                                        </p:tav>
                                      </p:tavLst>
                                    </p:anim>
                                    <p:anim calcmode="lin" valueType="num">
                                      <p:cBhvr additive="base">
                                        <p:cTn id="135" dur="3000"/>
                                        <p:tgtEl>
                                          <p:spTgt spid="15"/>
                                        </p:tgtEl>
                                        <p:attrNameLst>
                                          <p:attrName>ppt_y</p:attrName>
                                        </p:attrNameLst>
                                      </p:cBhvr>
                                      <p:tavLst>
                                        <p:tav tm="0">
                                          <p:val>
                                            <p:strVal val="ppt_y"/>
                                          </p:val>
                                        </p:tav>
                                        <p:tav tm="100000">
                                          <p:val>
                                            <p:strVal val="0-ppt_h/2"/>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ppt_x"/>
                                          </p:val>
                                        </p:tav>
                                      </p:tavLst>
                                    </p:anim>
                                    <p:anim calcmode="lin" valueType="num">
                                      <p:cBhvr additive="base">
                                        <p:cTn id="143" dur="3000"/>
                                        <p:tgtEl>
                                          <p:spTgt spid="17"/>
                                        </p:tgtEl>
                                        <p:attrNameLst>
                                          <p:attrName>ppt_y</p:attrName>
                                        </p:attrNameLst>
                                      </p:cBhvr>
                                      <p:tavLst>
                                        <p:tav tm="0">
                                          <p:val>
                                            <p:strVal val="ppt_y"/>
                                          </p:val>
                                        </p:tav>
                                        <p:tav tm="100000">
                                          <p:val>
                                            <p:strVal val="0-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ppt_x"/>
                                          </p:val>
                                        </p:tav>
                                      </p:tavLst>
                                    </p:anim>
                                    <p:anim calcmode="lin" valueType="num">
                                      <p:cBhvr additive="base">
                                        <p:cTn id="147" dur="3000"/>
                                        <p:tgtEl>
                                          <p:spTgt spid="18"/>
                                        </p:tgtEl>
                                        <p:attrNameLst>
                                          <p:attrName>ppt_y</p:attrName>
                                        </p:attrNameLst>
                                      </p:cBhvr>
                                      <p:tavLst>
                                        <p:tav tm="0">
                                          <p:val>
                                            <p:strVal val="ppt_y"/>
                                          </p:val>
                                        </p:tav>
                                        <p:tav tm="100000">
                                          <p:val>
                                            <p:strVal val="0-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2/3*#ppt_w"/>
                                          </p:val>
                                        </p:tav>
                                        <p:tav tm="100000">
                                          <p:val>
                                            <p:strVal val="#ppt_w"/>
                                          </p:val>
                                        </p:tav>
                                      </p:tavLst>
                                    </p:anim>
                                    <p:anim calcmode="lin" valueType="num">
                                      <p:cBhvr>
                                        <p:cTn id="152" dur="3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Horizont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2D050"/>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142876"/>
            <a:ext cx="1857356" cy="3143272"/>
          </a:xfrm>
          <a:prstGeom prst="diamond">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92D050"/>
            </a:extrusionClr>
            <a:contourClr>
              <a:srgbClr val="00B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642942" y="71438"/>
            <a:ext cx="1857356" cy="3143272"/>
          </a:xfrm>
          <a:prstGeom prst="diamond">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92D050"/>
            </a:extrusionClr>
            <a:contourClr>
              <a:srgbClr val="00B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571636" y="0"/>
            <a:ext cx="1857356" cy="3143272"/>
          </a:xfrm>
          <a:prstGeom prst="diamond">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92D050"/>
            </a:extrusionClr>
            <a:contourClr>
              <a:srgbClr val="00B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571768" y="71438"/>
            <a:ext cx="1857356" cy="3143272"/>
          </a:xfrm>
          <a:prstGeom prst="diamond">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92D050"/>
            </a:extrusionClr>
            <a:contourClr>
              <a:srgbClr val="00B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429024" y="142876"/>
            <a:ext cx="1857356" cy="3143272"/>
          </a:xfrm>
          <a:prstGeom prst="diamond">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92D050"/>
            </a:extrusionClr>
            <a:contourClr>
              <a:srgbClr val="00B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4429156" y="71438"/>
            <a:ext cx="1857356" cy="3143272"/>
          </a:xfrm>
          <a:prstGeom prst="diamond">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92D050"/>
            </a:extrusionClr>
            <a:contourClr>
              <a:srgbClr val="00B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5143536" y="71438"/>
            <a:ext cx="1857356" cy="3143272"/>
          </a:xfrm>
          <a:prstGeom prst="diamond">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92D050"/>
            </a:extrusionClr>
            <a:contourClr>
              <a:srgbClr val="00B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6143668" y="71438"/>
            <a:ext cx="1857356" cy="3143272"/>
          </a:xfrm>
          <a:prstGeom prst="diamond">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92D050"/>
            </a:extrusionClr>
            <a:contourClr>
              <a:srgbClr val="00B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7286644" y="71438"/>
            <a:ext cx="1857356" cy="3143272"/>
          </a:xfrm>
          <a:prstGeom prst="diamond">
            <a:avLst/>
          </a:prstGeom>
          <a:blipFill>
            <a:blip r:embed="rId3"/>
            <a:stretch>
              <a:fillRect/>
            </a:stretch>
          </a:blipFill>
          <a:ln>
            <a:solidFill>
              <a:srgbClr val="92D050"/>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92D050"/>
            </a:extrusionClr>
            <a:contourClr>
              <a:srgbClr val="00B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fmla="#ppt_w*sin(2.5*pi*$)">
                                          <p:val>
                                            <p:fltVal val="0"/>
                                          </p:val>
                                        </p:tav>
                                        <p:tav tm="100000">
                                          <p:val>
                                            <p:fltVal val="1"/>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par>
                                <p:cTn id="80" presetID="8" presetClass="emph" presetSubtype="0" fill="hold" grpId="2"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3"/>
                                        </p:tgtEl>
                                        <p:attrNameLst>
                                          <p:attrName>r</p:attrName>
                                        </p:attrNameLst>
                                      </p:cBhvr>
                                    </p:animRot>
                                  </p:childTnLst>
                                </p:cTn>
                              </p:par>
                            </p:childTnLst>
                          </p:cTn>
                        </p:par>
                        <p:par>
                          <p:cTn id="98" fill="hold">
                            <p:stCondLst>
                              <p:cond delay="3000"/>
                            </p:stCondLst>
                            <p:childTnLst>
                              <p:par>
                                <p:cTn id="99" presetID="19" presetClass="exit" presetSubtype="10" fill="hold" grpId="3" nodeType="afterEffect">
                                  <p:stCondLst>
                                    <p:cond delay="0"/>
                                  </p:stCondLst>
                                  <p:childTnLst>
                                    <p:anim calcmode="lin" valueType="num">
                                      <p:cBhvr>
                                        <p:cTn id="100" dur="3000"/>
                                        <p:tgtEl>
                                          <p:spTgt spid="5"/>
                                        </p:tgtEl>
                                        <p:attrNameLst>
                                          <p:attrName>ppt_h</p:attrName>
                                        </p:attrNameLst>
                                      </p:cBhvr>
                                      <p:tavLst>
                                        <p:tav tm="0">
                                          <p:val>
                                            <p:strVal val="ppt_h"/>
                                          </p:val>
                                        </p:tav>
                                        <p:tav tm="100000">
                                          <p:val>
                                            <p:strVal val="ppt_h"/>
                                          </p:val>
                                        </p:tav>
                                      </p:tavLst>
                                    </p:anim>
                                    <p:anim calcmode="lin" valueType="num">
                                      <p:cBhvr>
                                        <p:cTn id="10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 dur="1" fill="hold">
                                          <p:stCondLst>
                                            <p:cond delay="2999"/>
                                          </p:stCondLst>
                                        </p:cTn>
                                        <p:tgtEl>
                                          <p:spTgt spid="5"/>
                                        </p:tgtEl>
                                        <p:attrNameLst>
                                          <p:attrName>style.visibility</p:attrName>
                                        </p:attrNameLst>
                                      </p:cBhvr>
                                      <p:to>
                                        <p:strVal val="hidden"/>
                                      </p:to>
                                    </p:set>
                                  </p:childTnLst>
                                </p:cTn>
                              </p:par>
                              <p:par>
                                <p:cTn id="103" presetID="19" presetClass="exit" presetSubtype="10" fill="hold" grpId="3" nodeType="withEffect">
                                  <p:stCondLst>
                                    <p:cond delay="0"/>
                                  </p:stCondLst>
                                  <p:childTnLst>
                                    <p:anim calcmode="lin" valueType="num">
                                      <p:cBhvr>
                                        <p:cTn id="104" dur="3000"/>
                                        <p:tgtEl>
                                          <p:spTgt spid="6"/>
                                        </p:tgtEl>
                                        <p:attrNameLst>
                                          <p:attrName>ppt_h</p:attrName>
                                        </p:attrNameLst>
                                      </p:cBhvr>
                                      <p:tavLst>
                                        <p:tav tm="0">
                                          <p:val>
                                            <p:strVal val="ppt_h"/>
                                          </p:val>
                                        </p:tav>
                                        <p:tav tm="100000">
                                          <p:val>
                                            <p:strVal val="ppt_h"/>
                                          </p:val>
                                        </p:tav>
                                      </p:tavLst>
                                    </p:anim>
                                    <p:anim calcmode="lin" valueType="num">
                                      <p:cBhvr>
                                        <p:cTn id="10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 dur="1" fill="hold">
                                          <p:stCondLst>
                                            <p:cond delay="2999"/>
                                          </p:stCondLst>
                                        </p:cTn>
                                        <p:tgtEl>
                                          <p:spTgt spid="6"/>
                                        </p:tgtEl>
                                        <p:attrNameLst>
                                          <p:attrName>style.visibility</p:attrName>
                                        </p:attrNameLst>
                                      </p:cBhvr>
                                      <p:to>
                                        <p:strVal val="hidden"/>
                                      </p:to>
                                    </p:set>
                                  </p:childTnLst>
                                </p:cTn>
                              </p:par>
                              <p:par>
                                <p:cTn id="107" presetID="19" presetClass="exit" presetSubtype="10" fill="hold" grpId="3" nodeType="withEffect">
                                  <p:stCondLst>
                                    <p:cond delay="0"/>
                                  </p:stCondLst>
                                  <p:childTnLst>
                                    <p:anim calcmode="lin" valueType="num">
                                      <p:cBhvr>
                                        <p:cTn id="108" dur="3000"/>
                                        <p:tgtEl>
                                          <p:spTgt spid="7"/>
                                        </p:tgtEl>
                                        <p:attrNameLst>
                                          <p:attrName>ppt_h</p:attrName>
                                        </p:attrNameLst>
                                      </p:cBhvr>
                                      <p:tavLst>
                                        <p:tav tm="0">
                                          <p:val>
                                            <p:strVal val="ppt_h"/>
                                          </p:val>
                                        </p:tav>
                                        <p:tav tm="100000">
                                          <p:val>
                                            <p:strVal val="ppt_h"/>
                                          </p:val>
                                        </p:tav>
                                      </p:tavLst>
                                    </p:anim>
                                    <p:anim calcmode="lin" valueType="num">
                                      <p:cBhvr>
                                        <p:cTn id="10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 dur="1" fill="hold">
                                          <p:stCondLst>
                                            <p:cond delay="2999"/>
                                          </p:stCondLst>
                                        </p:cTn>
                                        <p:tgtEl>
                                          <p:spTgt spid="7"/>
                                        </p:tgtEl>
                                        <p:attrNameLst>
                                          <p:attrName>style.visibility</p:attrName>
                                        </p:attrNameLst>
                                      </p:cBhvr>
                                      <p:to>
                                        <p:strVal val="hidden"/>
                                      </p:to>
                                    </p:set>
                                  </p:childTnLst>
                                </p:cTn>
                              </p:par>
                              <p:par>
                                <p:cTn id="111" presetID="19" presetClass="exit" presetSubtype="10" fill="hold" grpId="3" nodeType="withEffect">
                                  <p:stCondLst>
                                    <p:cond delay="0"/>
                                  </p:stCondLst>
                                  <p:childTnLst>
                                    <p:anim calcmode="lin" valueType="num">
                                      <p:cBhvr>
                                        <p:cTn id="112" dur="3000"/>
                                        <p:tgtEl>
                                          <p:spTgt spid="8"/>
                                        </p:tgtEl>
                                        <p:attrNameLst>
                                          <p:attrName>ppt_h</p:attrName>
                                        </p:attrNameLst>
                                      </p:cBhvr>
                                      <p:tavLst>
                                        <p:tav tm="0">
                                          <p:val>
                                            <p:strVal val="ppt_h"/>
                                          </p:val>
                                        </p:tav>
                                        <p:tav tm="100000">
                                          <p:val>
                                            <p:strVal val="ppt_h"/>
                                          </p:val>
                                        </p:tav>
                                      </p:tavLst>
                                    </p:anim>
                                    <p:anim calcmode="lin" valueType="num">
                                      <p:cBhvr>
                                        <p:cTn id="11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4" dur="1" fill="hold">
                                          <p:stCondLst>
                                            <p:cond delay="2999"/>
                                          </p:stCondLst>
                                        </p:cTn>
                                        <p:tgtEl>
                                          <p:spTgt spid="8"/>
                                        </p:tgtEl>
                                        <p:attrNameLst>
                                          <p:attrName>style.visibility</p:attrName>
                                        </p:attrNameLst>
                                      </p:cBhvr>
                                      <p:to>
                                        <p:strVal val="hidden"/>
                                      </p:to>
                                    </p:set>
                                  </p:childTnLst>
                                </p:cTn>
                              </p:par>
                              <p:par>
                                <p:cTn id="115" presetID="19" presetClass="exit" presetSubtype="10" fill="hold" grpId="3" nodeType="withEffect">
                                  <p:stCondLst>
                                    <p:cond delay="0"/>
                                  </p:stCondLst>
                                  <p:childTnLst>
                                    <p:anim calcmode="lin" valueType="num">
                                      <p:cBhvr>
                                        <p:cTn id="116" dur="3000"/>
                                        <p:tgtEl>
                                          <p:spTgt spid="9"/>
                                        </p:tgtEl>
                                        <p:attrNameLst>
                                          <p:attrName>ppt_h</p:attrName>
                                        </p:attrNameLst>
                                      </p:cBhvr>
                                      <p:tavLst>
                                        <p:tav tm="0">
                                          <p:val>
                                            <p:strVal val="ppt_h"/>
                                          </p:val>
                                        </p:tav>
                                        <p:tav tm="100000">
                                          <p:val>
                                            <p:strVal val="ppt_h"/>
                                          </p:val>
                                        </p:tav>
                                      </p:tavLst>
                                    </p:anim>
                                    <p:anim calcmode="lin" valueType="num">
                                      <p:cBhvr>
                                        <p:cTn id="11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8" dur="1" fill="hold">
                                          <p:stCondLst>
                                            <p:cond delay="2999"/>
                                          </p:stCondLst>
                                        </p:cTn>
                                        <p:tgtEl>
                                          <p:spTgt spid="9"/>
                                        </p:tgtEl>
                                        <p:attrNameLst>
                                          <p:attrName>style.visibility</p:attrName>
                                        </p:attrNameLst>
                                      </p:cBhvr>
                                      <p:to>
                                        <p:strVal val="hidden"/>
                                      </p:to>
                                    </p:set>
                                  </p:childTnLst>
                                </p:cTn>
                              </p:par>
                              <p:par>
                                <p:cTn id="119" presetID="19" presetClass="exit" presetSubtype="10" fill="hold" grpId="3" nodeType="withEffect">
                                  <p:stCondLst>
                                    <p:cond delay="0"/>
                                  </p:stCondLst>
                                  <p:childTnLst>
                                    <p:anim calcmode="lin" valueType="num">
                                      <p:cBhvr>
                                        <p:cTn id="120" dur="3000"/>
                                        <p:tgtEl>
                                          <p:spTgt spid="10"/>
                                        </p:tgtEl>
                                        <p:attrNameLst>
                                          <p:attrName>ppt_h</p:attrName>
                                        </p:attrNameLst>
                                      </p:cBhvr>
                                      <p:tavLst>
                                        <p:tav tm="0">
                                          <p:val>
                                            <p:strVal val="ppt_h"/>
                                          </p:val>
                                        </p:tav>
                                        <p:tav tm="100000">
                                          <p:val>
                                            <p:strVal val="ppt_h"/>
                                          </p:val>
                                        </p:tav>
                                      </p:tavLst>
                                    </p:anim>
                                    <p:anim calcmode="lin" valueType="num">
                                      <p:cBhvr>
                                        <p:cTn id="12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2" dur="1" fill="hold">
                                          <p:stCondLst>
                                            <p:cond delay="2999"/>
                                          </p:stCondLst>
                                        </p:cTn>
                                        <p:tgtEl>
                                          <p:spTgt spid="10"/>
                                        </p:tgtEl>
                                        <p:attrNameLst>
                                          <p:attrName>style.visibility</p:attrName>
                                        </p:attrNameLst>
                                      </p:cBhvr>
                                      <p:to>
                                        <p:strVal val="hidden"/>
                                      </p:to>
                                    </p:set>
                                  </p:childTnLst>
                                </p:cTn>
                              </p:par>
                              <p:par>
                                <p:cTn id="123" presetID="19" presetClass="exit" presetSubtype="10" fill="hold" grpId="3" nodeType="withEffect">
                                  <p:stCondLst>
                                    <p:cond delay="0"/>
                                  </p:stCondLst>
                                  <p:childTnLst>
                                    <p:anim calcmode="lin" valueType="num">
                                      <p:cBhvr>
                                        <p:cTn id="124" dur="3000"/>
                                        <p:tgtEl>
                                          <p:spTgt spid="11"/>
                                        </p:tgtEl>
                                        <p:attrNameLst>
                                          <p:attrName>ppt_h</p:attrName>
                                        </p:attrNameLst>
                                      </p:cBhvr>
                                      <p:tavLst>
                                        <p:tav tm="0">
                                          <p:val>
                                            <p:strVal val="ppt_h"/>
                                          </p:val>
                                        </p:tav>
                                        <p:tav tm="100000">
                                          <p:val>
                                            <p:strVal val="ppt_h"/>
                                          </p:val>
                                        </p:tav>
                                      </p:tavLst>
                                    </p:anim>
                                    <p:anim calcmode="lin" valueType="num">
                                      <p:cBhvr>
                                        <p:cTn id="12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6" dur="1" fill="hold">
                                          <p:stCondLst>
                                            <p:cond delay="2999"/>
                                          </p:stCondLst>
                                        </p:cTn>
                                        <p:tgtEl>
                                          <p:spTgt spid="11"/>
                                        </p:tgtEl>
                                        <p:attrNameLst>
                                          <p:attrName>style.visibility</p:attrName>
                                        </p:attrNameLst>
                                      </p:cBhvr>
                                      <p:to>
                                        <p:strVal val="hidden"/>
                                      </p:to>
                                    </p:set>
                                  </p:childTnLst>
                                </p:cTn>
                              </p:par>
                              <p:par>
                                <p:cTn id="127" presetID="19" presetClass="exit" presetSubtype="10" fill="hold" grpId="3" nodeType="withEffect">
                                  <p:stCondLst>
                                    <p:cond delay="0"/>
                                  </p:stCondLst>
                                  <p:childTnLst>
                                    <p:anim calcmode="lin" valueType="num">
                                      <p:cBhvr>
                                        <p:cTn id="128" dur="3000"/>
                                        <p:tgtEl>
                                          <p:spTgt spid="12"/>
                                        </p:tgtEl>
                                        <p:attrNameLst>
                                          <p:attrName>ppt_h</p:attrName>
                                        </p:attrNameLst>
                                      </p:cBhvr>
                                      <p:tavLst>
                                        <p:tav tm="0">
                                          <p:val>
                                            <p:strVal val="ppt_h"/>
                                          </p:val>
                                        </p:tav>
                                        <p:tav tm="100000">
                                          <p:val>
                                            <p:strVal val="ppt_h"/>
                                          </p:val>
                                        </p:tav>
                                      </p:tavLst>
                                    </p:anim>
                                    <p:anim calcmode="lin" valueType="num">
                                      <p:cBhvr>
                                        <p:cTn id="12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0" dur="1" fill="hold">
                                          <p:stCondLst>
                                            <p:cond delay="2999"/>
                                          </p:stCondLst>
                                        </p:cTn>
                                        <p:tgtEl>
                                          <p:spTgt spid="12"/>
                                        </p:tgtEl>
                                        <p:attrNameLst>
                                          <p:attrName>style.visibility</p:attrName>
                                        </p:attrNameLst>
                                      </p:cBhvr>
                                      <p:to>
                                        <p:strVal val="hidden"/>
                                      </p:to>
                                    </p:set>
                                  </p:childTnLst>
                                </p:cTn>
                              </p:par>
                              <p:par>
                                <p:cTn id="131" presetID="19" presetClass="exit" presetSubtype="10" fill="hold" grpId="3" nodeType="withEffect">
                                  <p:stCondLst>
                                    <p:cond delay="0"/>
                                  </p:stCondLst>
                                  <p:childTnLst>
                                    <p:anim calcmode="lin" valueType="num">
                                      <p:cBhvr>
                                        <p:cTn id="132" dur="3000"/>
                                        <p:tgtEl>
                                          <p:spTgt spid="13"/>
                                        </p:tgtEl>
                                        <p:attrNameLst>
                                          <p:attrName>ppt_h</p:attrName>
                                        </p:attrNameLst>
                                      </p:cBhvr>
                                      <p:tavLst>
                                        <p:tav tm="0">
                                          <p:val>
                                            <p:strVal val="ppt_h"/>
                                          </p:val>
                                        </p:tav>
                                        <p:tav tm="100000">
                                          <p:val>
                                            <p:strVal val="ppt_h"/>
                                          </p:val>
                                        </p:tav>
                                      </p:tavLst>
                                    </p:anim>
                                    <p:anim calcmode="lin" valueType="num">
                                      <p:cBhvr>
                                        <p:cTn id="133"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8" fill="hold" grpId="4" nodeType="withEffect">
                                  <p:stCondLst>
                                    <p:cond delay="0"/>
                                  </p:stCondLst>
                                  <p:childTnLst>
                                    <p:anim calcmode="lin" valueType="num">
                                      <p:cBhvr additive="base">
                                        <p:cTn id="136" dur="3000"/>
                                        <p:tgtEl>
                                          <p:spTgt spid="5"/>
                                        </p:tgtEl>
                                        <p:attrNameLst>
                                          <p:attrName>ppt_x</p:attrName>
                                        </p:attrNameLst>
                                      </p:cBhvr>
                                      <p:tavLst>
                                        <p:tav tm="0">
                                          <p:val>
                                            <p:strVal val="ppt_x"/>
                                          </p:val>
                                        </p:tav>
                                        <p:tav tm="100000">
                                          <p:val>
                                            <p:strVal val="0-ppt_w/2"/>
                                          </p:val>
                                        </p:tav>
                                      </p:tavLst>
                                    </p:anim>
                                    <p:anim calcmode="lin" valueType="num">
                                      <p:cBhvr additive="base">
                                        <p:cTn id="137" dur="3000"/>
                                        <p:tgtEl>
                                          <p:spTgt spid="5"/>
                                        </p:tgtEl>
                                        <p:attrNameLst>
                                          <p:attrName>ppt_y</p:attrName>
                                        </p:attrNameLst>
                                      </p:cBhvr>
                                      <p:tavLst>
                                        <p:tav tm="0">
                                          <p:val>
                                            <p:strVal val="ppt_y"/>
                                          </p:val>
                                        </p:tav>
                                        <p:tav tm="100000">
                                          <p:val>
                                            <p:strVal val="ppt_y"/>
                                          </p:val>
                                        </p:tav>
                                      </p:tavLst>
                                    </p:anim>
                                    <p:set>
                                      <p:cBhvr>
                                        <p:cTn id="138" dur="1" fill="hold">
                                          <p:stCondLst>
                                            <p:cond delay="2999"/>
                                          </p:stCondLst>
                                        </p:cTn>
                                        <p:tgtEl>
                                          <p:spTgt spid="5"/>
                                        </p:tgtEl>
                                        <p:attrNameLst>
                                          <p:attrName>style.visibility</p:attrName>
                                        </p:attrNameLst>
                                      </p:cBhvr>
                                      <p:to>
                                        <p:strVal val="hidden"/>
                                      </p:to>
                                    </p:set>
                                  </p:childTnLst>
                                </p:cTn>
                              </p:par>
                              <p:par>
                                <p:cTn id="139" presetID="2" presetClass="exit" presetSubtype="8" fill="hold" grpId="4" nodeType="withEffect">
                                  <p:stCondLst>
                                    <p:cond delay="0"/>
                                  </p:stCondLst>
                                  <p:childTnLst>
                                    <p:anim calcmode="lin" valueType="num">
                                      <p:cBhvr additive="base">
                                        <p:cTn id="140" dur="3000"/>
                                        <p:tgtEl>
                                          <p:spTgt spid="6"/>
                                        </p:tgtEl>
                                        <p:attrNameLst>
                                          <p:attrName>ppt_x</p:attrName>
                                        </p:attrNameLst>
                                      </p:cBhvr>
                                      <p:tavLst>
                                        <p:tav tm="0">
                                          <p:val>
                                            <p:strVal val="ppt_x"/>
                                          </p:val>
                                        </p:tav>
                                        <p:tav tm="100000">
                                          <p:val>
                                            <p:strVal val="0-ppt_w/2"/>
                                          </p:val>
                                        </p:tav>
                                      </p:tavLst>
                                    </p:anim>
                                    <p:anim calcmode="lin" valueType="num">
                                      <p:cBhvr additive="base">
                                        <p:cTn id="141" dur="3000"/>
                                        <p:tgtEl>
                                          <p:spTgt spid="6"/>
                                        </p:tgtEl>
                                        <p:attrNameLst>
                                          <p:attrName>ppt_y</p:attrName>
                                        </p:attrNameLst>
                                      </p:cBhvr>
                                      <p:tavLst>
                                        <p:tav tm="0">
                                          <p:val>
                                            <p:strVal val="ppt_y"/>
                                          </p:val>
                                        </p:tav>
                                        <p:tav tm="100000">
                                          <p:val>
                                            <p:strVal val="ppt_y"/>
                                          </p:val>
                                        </p:tav>
                                      </p:tavLst>
                                    </p:anim>
                                    <p:set>
                                      <p:cBhvr>
                                        <p:cTn id="142" dur="1" fill="hold">
                                          <p:stCondLst>
                                            <p:cond delay="2999"/>
                                          </p:stCondLst>
                                        </p:cTn>
                                        <p:tgtEl>
                                          <p:spTgt spid="6"/>
                                        </p:tgtEl>
                                        <p:attrNameLst>
                                          <p:attrName>style.visibility</p:attrName>
                                        </p:attrNameLst>
                                      </p:cBhvr>
                                      <p:to>
                                        <p:strVal val="hidden"/>
                                      </p:to>
                                    </p:set>
                                  </p:childTnLst>
                                </p:cTn>
                              </p:par>
                              <p:par>
                                <p:cTn id="143" presetID="2" presetClass="exit" presetSubtype="8" fill="hold" grpId="4" nodeType="withEffect">
                                  <p:stCondLst>
                                    <p:cond delay="0"/>
                                  </p:stCondLst>
                                  <p:childTnLst>
                                    <p:anim calcmode="lin" valueType="num">
                                      <p:cBhvr additive="base">
                                        <p:cTn id="144" dur="3000"/>
                                        <p:tgtEl>
                                          <p:spTgt spid="7"/>
                                        </p:tgtEl>
                                        <p:attrNameLst>
                                          <p:attrName>ppt_x</p:attrName>
                                        </p:attrNameLst>
                                      </p:cBhvr>
                                      <p:tavLst>
                                        <p:tav tm="0">
                                          <p:val>
                                            <p:strVal val="ppt_x"/>
                                          </p:val>
                                        </p:tav>
                                        <p:tav tm="100000">
                                          <p:val>
                                            <p:strVal val="0-ppt_w/2"/>
                                          </p:val>
                                        </p:tav>
                                      </p:tavLst>
                                    </p:anim>
                                    <p:anim calcmode="lin" valueType="num">
                                      <p:cBhvr additive="base">
                                        <p:cTn id="145" dur="3000"/>
                                        <p:tgtEl>
                                          <p:spTgt spid="7"/>
                                        </p:tgtEl>
                                        <p:attrNameLst>
                                          <p:attrName>ppt_y</p:attrName>
                                        </p:attrNameLst>
                                      </p:cBhvr>
                                      <p:tavLst>
                                        <p:tav tm="0">
                                          <p:val>
                                            <p:strVal val="ppt_y"/>
                                          </p:val>
                                        </p:tav>
                                        <p:tav tm="100000">
                                          <p:val>
                                            <p:strVal val="ppt_y"/>
                                          </p:val>
                                        </p:tav>
                                      </p:tavLst>
                                    </p:anim>
                                    <p:set>
                                      <p:cBhvr>
                                        <p:cTn id="146" dur="1" fill="hold">
                                          <p:stCondLst>
                                            <p:cond delay="2999"/>
                                          </p:stCondLst>
                                        </p:cTn>
                                        <p:tgtEl>
                                          <p:spTgt spid="7"/>
                                        </p:tgtEl>
                                        <p:attrNameLst>
                                          <p:attrName>style.visibility</p:attrName>
                                        </p:attrNameLst>
                                      </p:cBhvr>
                                      <p:to>
                                        <p:strVal val="hidden"/>
                                      </p:to>
                                    </p:set>
                                  </p:childTnLst>
                                </p:cTn>
                              </p:par>
                              <p:par>
                                <p:cTn id="147" presetID="2" presetClass="exit" presetSubtype="8" fill="hold" grpId="4" nodeType="withEffect">
                                  <p:stCondLst>
                                    <p:cond delay="0"/>
                                  </p:stCondLst>
                                  <p:childTnLst>
                                    <p:anim calcmode="lin" valueType="num">
                                      <p:cBhvr additive="base">
                                        <p:cTn id="148" dur="3000"/>
                                        <p:tgtEl>
                                          <p:spTgt spid="8"/>
                                        </p:tgtEl>
                                        <p:attrNameLst>
                                          <p:attrName>ppt_x</p:attrName>
                                        </p:attrNameLst>
                                      </p:cBhvr>
                                      <p:tavLst>
                                        <p:tav tm="0">
                                          <p:val>
                                            <p:strVal val="ppt_x"/>
                                          </p:val>
                                        </p:tav>
                                        <p:tav tm="100000">
                                          <p:val>
                                            <p:strVal val="0-ppt_w/2"/>
                                          </p:val>
                                        </p:tav>
                                      </p:tavLst>
                                    </p:anim>
                                    <p:anim calcmode="lin" valueType="num">
                                      <p:cBhvr additive="base">
                                        <p:cTn id="149" dur="3000"/>
                                        <p:tgtEl>
                                          <p:spTgt spid="8"/>
                                        </p:tgtEl>
                                        <p:attrNameLst>
                                          <p:attrName>ppt_y</p:attrName>
                                        </p:attrNameLst>
                                      </p:cBhvr>
                                      <p:tavLst>
                                        <p:tav tm="0">
                                          <p:val>
                                            <p:strVal val="ppt_y"/>
                                          </p:val>
                                        </p:tav>
                                        <p:tav tm="100000">
                                          <p:val>
                                            <p:strVal val="ppt_y"/>
                                          </p:val>
                                        </p:tav>
                                      </p:tavLst>
                                    </p:anim>
                                    <p:set>
                                      <p:cBhvr>
                                        <p:cTn id="150" dur="1" fill="hold">
                                          <p:stCondLst>
                                            <p:cond delay="2999"/>
                                          </p:stCondLst>
                                        </p:cTn>
                                        <p:tgtEl>
                                          <p:spTgt spid="8"/>
                                        </p:tgtEl>
                                        <p:attrNameLst>
                                          <p:attrName>style.visibility</p:attrName>
                                        </p:attrNameLst>
                                      </p:cBhvr>
                                      <p:to>
                                        <p:strVal val="hidden"/>
                                      </p:to>
                                    </p:set>
                                  </p:childTnLst>
                                </p:cTn>
                              </p:par>
                              <p:par>
                                <p:cTn id="151" presetID="2" presetClass="exit" presetSubtype="8" fill="hold" grpId="4" nodeType="withEffect">
                                  <p:stCondLst>
                                    <p:cond delay="0"/>
                                  </p:stCondLst>
                                  <p:childTnLst>
                                    <p:anim calcmode="lin" valueType="num">
                                      <p:cBhvr additive="base">
                                        <p:cTn id="152" dur="3000"/>
                                        <p:tgtEl>
                                          <p:spTgt spid="9"/>
                                        </p:tgtEl>
                                        <p:attrNameLst>
                                          <p:attrName>ppt_x</p:attrName>
                                        </p:attrNameLst>
                                      </p:cBhvr>
                                      <p:tavLst>
                                        <p:tav tm="0">
                                          <p:val>
                                            <p:strVal val="ppt_x"/>
                                          </p:val>
                                        </p:tav>
                                        <p:tav tm="100000">
                                          <p:val>
                                            <p:strVal val="0-ppt_w/2"/>
                                          </p:val>
                                        </p:tav>
                                      </p:tavLst>
                                    </p:anim>
                                    <p:anim calcmode="lin" valueType="num">
                                      <p:cBhvr additive="base">
                                        <p:cTn id="153" dur="3000"/>
                                        <p:tgtEl>
                                          <p:spTgt spid="9"/>
                                        </p:tgtEl>
                                        <p:attrNameLst>
                                          <p:attrName>ppt_y</p:attrName>
                                        </p:attrNameLst>
                                      </p:cBhvr>
                                      <p:tavLst>
                                        <p:tav tm="0">
                                          <p:val>
                                            <p:strVal val="ppt_y"/>
                                          </p:val>
                                        </p:tav>
                                        <p:tav tm="100000">
                                          <p:val>
                                            <p:strVal val="ppt_y"/>
                                          </p:val>
                                        </p:tav>
                                      </p:tavLst>
                                    </p:anim>
                                    <p:set>
                                      <p:cBhvr>
                                        <p:cTn id="154" dur="1" fill="hold">
                                          <p:stCondLst>
                                            <p:cond delay="2999"/>
                                          </p:stCondLst>
                                        </p:cTn>
                                        <p:tgtEl>
                                          <p:spTgt spid="9"/>
                                        </p:tgtEl>
                                        <p:attrNameLst>
                                          <p:attrName>style.visibility</p:attrName>
                                        </p:attrNameLst>
                                      </p:cBhvr>
                                      <p:to>
                                        <p:strVal val="hidden"/>
                                      </p:to>
                                    </p:set>
                                  </p:childTnLst>
                                </p:cTn>
                              </p:par>
                              <p:par>
                                <p:cTn id="155" presetID="2" presetClass="exit" presetSubtype="8" fill="hold" grpId="4" nodeType="withEffect">
                                  <p:stCondLst>
                                    <p:cond delay="0"/>
                                  </p:stCondLst>
                                  <p:childTnLst>
                                    <p:anim calcmode="lin" valueType="num">
                                      <p:cBhvr additive="base">
                                        <p:cTn id="156" dur="3000"/>
                                        <p:tgtEl>
                                          <p:spTgt spid="10"/>
                                        </p:tgtEl>
                                        <p:attrNameLst>
                                          <p:attrName>ppt_x</p:attrName>
                                        </p:attrNameLst>
                                      </p:cBhvr>
                                      <p:tavLst>
                                        <p:tav tm="0">
                                          <p:val>
                                            <p:strVal val="ppt_x"/>
                                          </p:val>
                                        </p:tav>
                                        <p:tav tm="100000">
                                          <p:val>
                                            <p:strVal val="0-ppt_w/2"/>
                                          </p:val>
                                        </p:tav>
                                      </p:tavLst>
                                    </p:anim>
                                    <p:anim calcmode="lin" valueType="num">
                                      <p:cBhvr additive="base">
                                        <p:cTn id="157" dur="3000"/>
                                        <p:tgtEl>
                                          <p:spTgt spid="10"/>
                                        </p:tgtEl>
                                        <p:attrNameLst>
                                          <p:attrName>ppt_y</p:attrName>
                                        </p:attrNameLst>
                                      </p:cBhvr>
                                      <p:tavLst>
                                        <p:tav tm="0">
                                          <p:val>
                                            <p:strVal val="ppt_y"/>
                                          </p:val>
                                        </p:tav>
                                        <p:tav tm="100000">
                                          <p:val>
                                            <p:strVal val="ppt_y"/>
                                          </p:val>
                                        </p:tav>
                                      </p:tavLst>
                                    </p:anim>
                                    <p:set>
                                      <p:cBhvr>
                                        <p:cTn id="158" dur="1" fill="hold">
                                          <p:stCondLst>
                                            <p:cond delay="2999"/>
                                          </p:stCondLst>
                                        </p:cTn>
                                        <p:tgtEl>
                                          <p:spTgt spid="10"/>
                                        </p:tgtEl>
                                        <p:attrNameLst>
                                          <p:attrName>style.visibility</p:attrName>
                                        </p:attrNameLst>
                                      </p:cBhvr>
                                      <p:to>
                                        <p:strVal val="hidden"/>
                                      </p:to>
                                    </p:set>
                                  </p:childTnLst>
                                </p:cTn>
                              </p:par>
                              <p:par>
                                <p:cTn id="159" presetID="2" presetClass="exit" presetSubtype="8" fill="hold" grpId="4" nodeType="withEffect">
                                  <p:stCondLst>
                                    <p:cond delay="0"/>
                                  </p:stCondLst>
                                  <p:childTnLst>
                                    <p:anim calcmode="lin" valueType="num">
                                      <p:cBhvr additive="base">
                                        <p:cTn id="160" dur="3000"/>
                                        <p:tgtEl>
                                          <p:spTgt spid="11"/>
                                        </p:tgtEl>
                                        <p:attrNameLst>
                                          <p:attrName>ppt_x</p:attrName>
                                        </p:attrNameLst>
                                      </p:cBhvr>
                                      <p:tavLst>
                                        <p:tav tm="0">
                                          <p:val>
                                            <p:strVal val="ppt_x"/>
                                          </p:val>
                                        </p:tav>
                                        <p:tav tm="100000">
                                          <p:val>
                                            <p:strVal val="0-ppt_w/2"/>
                                          </p:val>
                                        </p:tav>
                                      </p:tavLst>
                                    </p:anim>
                                    <p:anim calcmode="lin" valueType="num">
                                      <p:cBhvr additive="base">
                                        <p:cTn id="161" dur="3000"/>
                                        <p:tgtEl>
                                          <p:spTgt spid="11"/>
                                        </p:tgtEl>
                                        <p:attrNameLst>
                                          <p:attrName>ppt_y</p:attrName>
                                        </p:attrNameLst>
                                      </p:cBhvr>
                                      <p:tavLst>
                                        <p:tav tm="0">
                                          <p:val>
                                            <p:strVal val="ppt_y"/>
                                          </p:val>
                                        </p:tav>
                                        <p:tav tm="100000">
                                          <p:val>
                                            <p:strVal val="ppt_y"/>
                                          </p:val>
                                        </p:tav>
                                      </p:tavLst>
                                    </p:anim>
                                    <p:set>
                                      <p:cBhvr>
                                        <p:cTn id="162" dur="1" fill="hold">
                                          <p:stCondLst>
                                            <p:cond delay="2999"/>
                                          </p:stCondLst>
                                        </p:cTn>
                                        <p:tgtEl>
                                          <p:spTgt spid="11"/>
                                        </p:tgtEl>
                                        <p:attrNameLst>
                                          <p:attrName>style.visibility</p:attrName>
                                        </p:attrNameLst>
                                      </p:cBhvr>
                                      <p:to>
                                        <p:strVal val="hidden"/>
                                      </p:to>
                                    </p:set>
                                  </p:childTnLst>
                                </p:cTn>
                              </p:par>
                              <p:par>
                                <p:cTn id="163" presetID="2" presetClass="exit" presetSubtype="8" fill="hold" grpId="4" nodeType="withEffect">
                                  <p:stCondLst>
                                    <p:cond delay="0"/>
                                  </p:stCondLst>
                                  <p:childTnLst>
                                    <p:anim calcmode="lin" valueType="num">
                                      <p:cBhvr additive="base">
                                        <p:cTn id="164" dur="3000"/>
                                        <p:tgtEl>
                                          <p:spTgt spid="12"/>
                                        </p:tgtEl>
                                        <p:attrNameLst>
                                          <p:attrName>ppt_x</p:attrName>
                                        </p:attrNameLst>
                                      </p:cBhvr>
                                      <p:tavLst>
                                        <p:tav tm="0">
                                          <p:val>
                                            <p:strVal val="ppt_x"/>
                                          </p:val>
                                        </p:tav>
                                        <p:tav tm="100000">
                                          <p:val>
                                            <p:strVal val="0-ppt_w/2"/>
                                          </p:val>
                                        </p:tav>
                                      </p:tavLst>
                                    </p:anim>
                                    <p:anim calcmode="lin" valueType="num">
                                      <p:cBhvr additive="base">
                                        <p:cTn id="165" dur="3000"/>
                                        <p:tgtEl>
                                          <p:spTgt spid="12"/>
                                        </p:tgtEl>
                                        <p:attrNameLst>
                                          <p:attrName>ppt_y</p:attrName>
                                        </p:attrNameLst>
                                      </p:cBhvr>
                                      <p:tavLst>
                                        <p:tav tm="0">
                                          <p:val>
                                            <p:strVal val="ppt_y"/>
                                          </p:val>
                                        </p:tav>
                                        <p:tav tm="100000">
                                          <p:val>
                                            <p:strVal val="ppt_y"/>
                                          </p:val>
                                        </p:tav>
                                      </p:tavLst>
                                    </p:anim>
                                    <p:set>
                                      <p:cBhvr>
                                        <p:cTn id="166" dur="1" fill="hold">
                                          <p:stCondLst>
                                            <p:cond delay="2999"/>
                                          </p:stCondLst>
                                        </p:cTn>
                                        <p:tgtEl>
                                          <p:spTgt spid="12"/>
                                        </p:tgtEl>
                                        <p:attrNameLst>
                                          <p:attrName>style.visibility</p:attrName>
                                        </p:attrNameLst>
                                      </p:cBhvr>
                                      <p:to>
                                        <p:strVal val="hidden"/>
                                      </p:to>
                                    </p:set>
                                  </p:childTnLst>
                                </p:cTn>
                              </p:par>
                              <p:par>
                                <p:cTn id="167" presetID="2" presetClass="exit" presetSubtype="8" fill="hold" grpId="4" nodeType="withEffect">
                                  <p:stCondLst>
                                    <p:cond delay="0"/>
                                  </p:stCondLst>
                                  <p:childTnLst>
                                    <p:anim calcmode="lin" valueType="num">
                                      <p:cBhvr additive="base">
                                        <p:cTn id="168" dur="3000"/>
                                        <p:tgtEl>
                                          <p:spTgt spid="13"/>
                                        </p:tgtEl>
                                        <p:attrNameLst>
                                          <p:attrName>ppt_x</p:attrName>
                                        </p:attrNameLst>
                                      </p:cBhvr>
                                      <p:tavLst>
                                        <p:tav tm="0">
                                          <p:val>
                                            <p:strVal val="ppt_x"/>
                                          </p:val>
                                        </p:tav>
                                        <p:tav tm="100000">
                                          <p:val>
                                            <p:strVal val="0-ppt_w/2"/>
                                          </p:val>
                                        </p:tav>
                                      </p:tavLst>
                                    </p:anim>
                                    <p:anim calcmode="lin" valueType="num">
                                      <p:cBhvr additive="base">
                                        <p:cTn id="169" dur="3000"/>
                                        <p:tgtEl>
                                          <p:spTgt spid="13"/>
                                        </p:tgtEl>
                                        <p:attrNameLst>
                                          <p:attrName>ppt_y</p:attrName>
                                        </p:attrNameLst>
                                      </p:cBhvr>
                                      <p:tavLst>
                                        <p:tav tm="0">
                                          <p:val>
                                            <p:strVal val="ppt_y"/>
                                          </p:val>
                                        </p:tav>
                                        <p:tav tm="100000">
                                          <p:val>
                                            <p:strVal val="ppt_y"/>
                                          </p:val>
                                        </p:tav>
                                      </p:tavLst>
                                    </p:anim>
                                    <p:set>
                                      <p:cBhvr>
                                        <p:cTn id="170" dur="1" fill="hold">
                                          <p:stCondLst>
                                            <p:cond delay="2999"/>
                                          </p:stCondLst>
                                        </p:cTn>
                                        <p:tgtEl>
                                          <p:spTgt spid="13"/>
                                        </p:tgtEl>
                                        <p:attrNameLst>
                                          <p:attrName>style.visibility</p:attrName>
                                        </p:attrNameLst>
                                      </p:cBhvr>
                                      <p:to>
                                        <p:strVal val="hidden"/>
                                      </p:to>
                                    </p:set>
                                  </p:childTnLst>
                                </p:cTn>
                              </p:par>
                              <p:par>
                                <p:cTn id="171" presetID="2" presetClass="entr" presetSubtype="2" fill="hold" nodeType="withEffect">
                                  <p:stCondLst>
                                    <p:cond delay="0"/>
                                  </p:stCondLst>
                                  <p:childTnLst>
                                    <p:set>
                                      <p:cBhvr>
                                        <p:cTn id="172" dur="1" fill="hold">
                                          <p:stCondLst>
                                            <p:cond delay="0"/>
                                          </p:stCondLst>
                                        </p:cTn>
                                        <p:tgtEl>
                                          <p:spTgt spid="4"/>
                                        </p:tgtEl>
                                        <p:attrNameLst>
                                          <p:attrName>style.visibility</p:attrName>
                                        </p:attrNameLst>
                                      </p:cBhvr>
                                      <p:to>
                                        <p:strVal val="visible"/>
                                      </p:to>
                                    </p:set>
                                    <p:anim calcmode="lin" valueType="num">
                                      <p:cBhvr additive="base">
                                        <p:cTn id="173" dur="3000" fill="hold"/>
                                        <p:tgtEl>
                                          <p:spTgt spid="4"/>
                                        </p:tgtEl>
                                        <p:attrNameLst>
                                          <p:attrName>ppt_x</p:attrName>
                                        </p:attrNameLst>
                                      </p:cBhvr>
                                      <p:tavLst>
                                        <p:tav tm="0">
                                          <p:val>
                                            <p:strVal val="1+#ppt_w/2"/>
                                          </p:val>
                                        </p:tav>
                                        <p:tav tm="100000">
                                          <p:val>
                                            <p:strVal val="#ppt_x"/>
                                          </p:val>
                                        </p:tav>
                                      </p:tavLst>
                                    </p:anim>
                                    <p:anim calcmode="lin" valueType="num">
                                      <p:cBhvr additive="base">
                                        <p:cTn id="174"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C9900"/>
              </a:gs>
              <a:gs pos="50000">
                <a:schemeClr val="tx2">
                  <a:lumMod val="25000"/>
                  <a:shade val="67500"/>
                  <a:satMod val="115000"/>
                </a:schemeClr>
              </a:gs>
              <a:gs pos="100000">
                <a:schemeClr val="tx2">
                  <a:lumMod val="25000"/>
                  <a:shade val="100000"/>
                  <a:satMod val="115000"/>
                </a:schemeClr>
              </a:gs>
            </a:gsLst>
            <a:lin ang="8100000" scaled="1"/>
            <a:tileRect/>
          </a:gradFill>
        </p:spPr>
        <p:txBody>
          <a:bodyPr/>
          <a:lstStyle/>
          <a:p>
            <a:endParaRPr lang="es-ES" dirty="0"/>
          </a:p>
        </p:txBody>
      </p:sp>
      <p:pic>
        <p:nvPicPr>
          <p:cNvPr id="4" name="3 Imagen" descr="Imagen15.jpg"/>
          <p:cNvPicPr>
            <a:picLocks noChangeAspect="1"/>
          </p:cNvPicPr>
          <p:nvPr/>
        </p:nvPicPr>
        <p:blipFill>
          <a:blip r:embed="rId2"/>
          <a:stretch>
            <a:fillRect/>
          </a:stretch>
        </p:blipFill>
        <p:spPr>
          <a:xfrm>
            <a:off x="35719" y="0"/>
            <a:ext cx="9108281" cy="6858000"/>
          </a:xfrm>
          <a:prstGeom prst="rect">
            <a:avLst/>
          </a:prstGeom>
        </p:spPr>
      </p:pic>
      <p:sp>
        <p:nvSpPr>
          <p:cNvPr id="5" name="4 Anillo"/>
          <p:cNvSpPr/>
          <p:nvPr/>
        </p:nvSpPr>
        <p:spPr>
          <a:xfrm>
            <a:off x="3357554" y="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429256" y="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357554" y="64291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357818" y="57148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286116" y="128586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357818" y="135729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678" y="1928802"/>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357818" y="1928802"/>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214678" y="242886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2643182"/>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14678" y="328614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86380" y="328614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214678" y="3929066"/>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14942" y="385762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143240" y="457200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5214942" y="4643446"/>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3071802" y="521495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5214942" y="521495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3071802" y="5715016"/>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5143504" y="592933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4"/>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15"/>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16"/>
                                        </p:tgtEl>
                                        <p:attrNameLst>
                                          <p:attrName>r</p:attrName>
                                        </p:attrNameLst>
                                      </p:cBhvr>
                                    </p:animRot>
                                  </p:childTnLst>
                                </p:cTn>
                              </p:par>
                              <p:par>
                                <p:cTn id="32" presetID="8" presetClass="emph" presetSubtype="0" fill="hold" grpId="0" nodeType="withEffect">
                                  <p:stCondLst>
                                    <p:cond delay="0"/>
                                  </p:stCondLst>
                                  <p:childTnLst>
                                    <p:animRot by="21600000">
                                      <p:cBhvr>
                                        <p:cTn id="33" dur="3000" fill="hold"/>
                                        <p:tgtEl>
                                          <p:spTgt spid="17"/>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18"/>
                                        </p:tgtEl>
                                        <p:attrNameLst>
                                          <p:attrName>r</p:attrName>
                                        </p:attrNameLst>
                                      </p:cBhvr>
                                    </p:animRot>
                                  </p:childTnLst>
                                </p:cTn>
                              </p:par>
                              <p:par>
                                <p:cTn id="36" presetID="8" presetClass="emph" presetSubtype="0" fill="hold" grpId="0" nodeType="withEffect">
                                  <p:stCondLst>
                                    <p:cond delay="0"/>
                                  </p:stCondLst>
                                  <p:childTnLst>
                                    <p:animRot by="21600000">
                                      <p:cBhvr>
                                        <p:cTn id="37" dur="3000" fill="hold"/>
                                        <p:tgtEl>
                                          <p:spTgt spid="19"/>
                                        </p:tgtEl>
                                        <p:attrNameLst>
                                          <p:attrName>r</p:attrName>
                                        </p:attrNameLst>
                                      </p:cBhvr>
                                    </p:animRot>
                                  </p:childTnLst>
                                </p:cTn>
                              </p:par>
                              <p:par>
                                <p:cTn id="38" presetID="8" presetClass="emph" presetSubtype="0" fill="hold" grpId="0" nodeType="withEffect">
                                  <p:stCondLst>
                                    <p:cond delay="0"/>
                                  </p:stCondLst>
                                  <p:childTnLst>
                                    <p:animRot by="21600000">
                                      <p:cBhvr>
                                        <p:cTn id="39" dur="3000" fill="hold"/>
                                        <p:tgtEl>
                                          <p:spTgt spid="20"/>
                                        </p:tgtEl>
                                        <p:attrNameLst>
                                          <p:attrName>r</p:attrName>
                                        </p:attrNameLst>
                                      </p:cBhvr>
                                    </p:animRot>
                                  </p:childTnLst>
                                </p:cTn>
                              </p:par>
                              <p:par>
                                <p:cTn id="40" presetID="8" presetClass="emph" presetSubtype="0" fill="hold" grpId="0" nodeType="withEffect">
                                  <p:stCondLst>
                                    <p:cond delay="0"/>
                                  </p:stCondLst>
                                  <p:childTnLst>
                                    <p:animRot by="21600000">
                                      <p:cBhvr>
                                        <p:cTn id="41" dur="3000" fill="hold"/>
                                        <p:tgtEl>
                                          <p:spTgt spid="21"/>
                                        </p:tgtEl>
                                        <p:attrNameLst>
                                          <p:attrName>r</p:attrName>
                                        </p:attrNameLst>
                                      </p:cBhvr>
                                    </p:animRot>
                                  </p:childTnLst>
                                </p:cTn>
                              </p:par>
                              <p:par>
                                <p:cTn id="42" presetID="8" presetClass="emph" presetSubtype="0" fill="hold" grpId="0" nodeType="withEffect">
                                  <p:stCondLst>
                                    <p:cond delay="0"/>
                                  </p:stCondLst>
                                  <p:childTnLst>
                                    <p:animRot by="21600000">
                                      <p:cBhvr>
                                        <p:cTn id="43" dur="3000" fill="hold"/>
                                        <p:tgtEl>
                                          <p:spTgt spid="22"/>
                                        </p:tgtEl>
                                        <p:attrNameLst>
                                          <p:attrName>r</p:attrName>
                                        </p:attrNameLst>
                                      </p:cBhvr>
                                    </p:animRot>
                                  </p:childTnLst>
                                </p:cTn>
                              </p:par>
                              <p:par>
                                <p:cTn id="44" presetID="8" presetClass="emph" presetSubtype="0" fill="hold" grpId="0" nodeType="withEffect">
                                  <p:stCondLst>
                                    <p:cond delay="0"/>
                                  </p:stCondLst>
                                  <p:childTnLst>
                                    <p:animRot by="21600000">
                                      <p:cBhvr>
                                        <p:cTn id="45" dur="3000" fill="hold"/>
                                        <p:tgtEl>
                                          <p:spTgt spid="23"/>
                                        </p:tgtEl>
                                        <p:attrNameLst>
                                          <p:attrName>r</p:attrName>
                                        </p:attrNameLst>
                                      </p:cBhvr>
                                    </p:animRot>
                                  </p:childTnLst>
                                </p:cTn>
                              </p:par>
                              <p:par>
                                <p:cTn id="46" presetID="8" presetClass="emph" presetSubtype="0" fill="hold" grpId="0" nodeType="withEffect">
                                  <p:stCondLst>
                                    <p:cond delay="0"/>
                                  </p:stCondLst>
                                  <p:childTnLst>
                                    <p:animRot by="21600000">
                                      <p:cBhvr>
                                        <p:cTn id="47" dur="3000" fill="hold"/>
                                        <p:tgtEl>
                                          <p:spTgt spid="24"/>
                                        </p:tgtEl>
                                        <p:attrNameLst>
                                          <p:attrName>r</p:attrName>
                                        </p:attrNameLst>
                                      </p:cBhvr>
                                    </p:animRot>
                                  </p:childTnLst>
                                </p:cTn>
                              </p:par>
                              <p:par>
                                <p:cTn id="48" presetID="2" presetClass="entr" presetSubtype="2"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1+#ppt_w/2"/>
                                          </p:val>
                                        </p:tav>
                                        <p:tav tm="100000">
                                          <p:val>
                                            <p:strVal val="#ppt_x"/>
                                          </p:val>
                                        </p:tav>
                                      </p:tavLst>
                                    </p:anim>
                                    <p:anim calcmode="lin" valueType="num">
                                      <p:cBhvr additive="base">
                                        <p:cTn id="51" dur="3000" fill="hold"/>
                                        <p:tgtEl>
                                          <p:spTgt spid="5"/>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1+#ppt_w/2"/>
                                          </p:val>
                                        </p:tav>
                                        <p:tav tm="100000">
                                          <p:val>
                                            <p:strVal val="#ppt_x"/>
                                          </p:val>
                                        </p:tav>
                                      </p:tavLst>
                                    </p:anim>
                                    <p:anim calcmode="lin" valueType="num">
                                      <p:cBhvr additive="base">
                                        <p:cTn id="55" dur="3000" fill="hold"/>
                                        <p:tgtEl>
                                          <p:spTgt spid="7"/>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1+#ppt_w/2"/>
                                          </p:val>
                                        </p:tav>
                                        <p:tav tm="100000">
                                          <p:val>
                                            <p:strVal val="#ppt_x"/>
                                          </p:val>
                                        </p:tav>
                                      </p:tavLst>
                                    </p:anim>
                                    <p:anim calcmode="lin" valueType="num">
                                      <p:cBhvr additive="base">
                                        <p:cTn id="59" dur="3000" fill="hold"/>
                                        <p:tgtEl>
                                          <p:spTgt spid="9"/>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1+#ppt_w/2"/>
                                          </p:val>
                                        </p:tav>
                                        <p:tav tm="100000">
                                          <p:val>
                                            <p:strVal val="#ppt_x"/>
                                          </p:val>
                                        </p:tav>
                                      </p:tavLst>
                                    </p:anim>
                                    <p:anim calcmode="lin" valueType="num">
                                      <p:cBhvr additive="base">
                                        <p:cTn id="63" dur="3000" fill="hold"/>
                                        <p:tgtEl>
                                          <p:spTgt spid="11"/>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1+#ppt_w/2"/>
                                          </p:val>
                                        </p:tav>
                                        <p:tav tm="100000">
                                          <p:val>
                                            <p:strVal val="#ppt_x"/>
                                          </p:val>
                                        </p:tav>
                                      </p:tavLst>
                                    </p:anim>
                                    <p:anim calcmode="lin" valueType="num">
                                      <p:cBhvr additive="base">
                                        <p:cTn id="67" dur="3000" fill="hold"/>
                                        <p:tgtEl>
                                          <p:spTgt spid="13"/>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3000" fill="hold"/>
                                        <p:tgtEl>
                                          <p:spTgt spid="15"/>
                                        </p:tgtEl>
                                        <p:attrNameLst>
                                          <p:attrName>ppt_x</p:attrName>
                                        </p:attrNameLst>
                                      </p:cBhvr>
                                      <p:tavLst>
                                        <p:tav tm="0">
                                          <p:val>
                                            <p:strVal val="1+#ppt_w/2"/>
                                          </p:val>
                                        </p:tav>
                                        <p:tav tm="100000">
                                          <p:val>
                                            <p:strVal val="#ppt_x"/>
                                          </p:val>
                                        </p:tav>
                                      </p:tavLst>
                                    </p:anim>
                                    <p:anim calcmode="lin" valueType="num">
                                      <p:cBhvr additive="base">
                                        <p:cTn id="71" dur="3000" fill="hold"/>
                                        <p:tgtEl>
                                          <p:spTgt spid="15"/>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3000" fill="hold"/>
                                        <p:tgtEl>
                                          <p:spTgt spid="17"/>
                                        </p:tgtEl>
                                        <p:attrNameLst>
                                          <p:attrName>ppt_x</p:attrName>
                                        </p:attrNameLst>
                                      </p:cBhvr>
                                      <p:tavLst>
                                        <p:tav tm="0">
                                          <p:val>
                                            <p:strVal val="1+#ppt_w/2"/>
                                          </p:val>
                                        </p:tav>
                                        <p:tav tm="100000">
                                          <p:val>
                                            <p:strVal val="#ppt_x"/>
                                          </p:val>
                                        </p:tav>
                                      </p:tavLst>
                                    </p:anim>
                                    <p:anim calcmode="lin" valueType="num">
                                      <p:cBhvr additive="base">
                                        <p:cTn id="75" dur="3000" fill="hold"/>
                                        <p:tgtEl>
                                          <p:spTgt spid="17"/>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3000" fill="hold"/>
                                        <p:tgtEl>
                                          <p:spTgt spid="19"/>
                                        </p:tgtEl>
                                        <p:attrNameLst>
                                          <p:attrName>ppt_x</p:attrName>
                                        </p:attrNameLst>
                                      </p:cBhvr>
                                      <p:tavLst>
                                        <p:tav tm="0">
                                          <p:val>
                                            <p:strVal val="1+#ppt_w/2"/>
                                          </p:val>
                                        </p:tav>
                                        <p:tav tm="100000">
                                          <p:val>
                                            <p:strVal val="#ppt_x"/>
                                          </p:val>
                                        </p:tav>
                                      </p:tavLst>
                                    </p:anim>
                                    <p:anim calcmode="lin" valueType="num">
                                      <p:cBhvr additive="base">
                                        <p:cTn id="79" dur="3000" fill="hold"/>
                                        <p:tgtEl>
                                          <p:spTgt spid="19"/>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additive="base">
                                        <p:cTn id="90" dur="3000" fill="hold"/>
                                        <p:tgtEl>
                                          <p:spTgt spid="6"/>
                                        </p:tgtEl>
                                        <p:attrNameLst>
                                          <p:attrName>ppt_x</p:attrName>
                                        </p:attrNameLst>
                                      </p:cBhvr>
                                      <p:tavLst>
                                        <p:tav tm="0">
                                          <p:val>
                                            <p:strVal val="0-#ppt_w/2"/>
                                          </p:val>
                                        </p:tav>
                                        <p:tav tm="100000">
                                          <p:val>
                                            <p:strVal val="#ppt_x"/>
                                          </p:val>
                                        </p:tav>
                                      </p:tavLst>
                                    </p:anim>
                                    <p:anim calcmode="lin" valueType="num">
                                      <p:cBhvr additive="base">
                                        <p:cTn id="91" dur="3000" fill="hold"/>
                                        <p:tgtEl>
                                          <p:spTgt spid="6"/>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3000" fill="hold"/>
                                        <p:tgtEl>
                                          <p:spTgt spid="8"/>
                                        </p:tgtEl>
                                        <p:attrNameLst>
                                          <p:attrName>ppt_x</p:attrName>
                                        </p:attrNameLst>
                                      </p:cBhvr>
                                      <p:tavLst>
                                        <p:tav tm="0">
                                          <p:val>
                                            <p:strVal val="0-#ppt_w/2"/>
                                          </p:val>
                                        </p:tav>
                                        <p:tav tm="100000">
                                          <p:val>
                                            <p:strVal val="#ppt_x"/>
                                          </p:val>
                                        </p:tav>
                                      </p:tavLst>
                                    </p:anim>
                                    <p:anim calcmode="lin" valueType="num">
                                      <p:cBhvr additive="base">
                                        <p:cTn id="95" dur="3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additive="base">
                                        <p:cTn id="98" dur="3000" fill="hold"/>
                                        <p:tgtEl>
                                          <p:spTgt spid="10"/>
                                        </p:tgtEl>
                                        <p:attrNameLst>
                                          <p:attrName>ppt_x</p:attrName>
                                        </p:attrNameLst>
                                      </p:cBhvr>
                                      <p:tavLst>
                                        <p:tav tm="0">
                                          <p:val>
                                            <p:strVal val="0-#ppt_w/2"/>
                                          </p:val>
                                        </p:tav>
                                        <p:tav tm="100000">
                                          <p:val>
                                            <p:strVal val="#ppt_x"/>
                                          </p:val>
                                        </p:tav>
                                      </p:tavLst>
                                    </p:anim>
                                    <p:anim calcmode="lin" valueType="num">
                                      <p:cBhvr additive="base">
                                        <p:cTn id="99" dur="3000" fill="hold"/>
                                        <p:tgtEl>
                                          <p:spTgt spid="10"/>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3000" fill="hold"/>
                                        <p:tgtEl>
                                          <p:spTgt spid="12"/>
                                        </p:tgtEl>
                                        <p:attrNameLst>
                                          <p:attrName>ppt_x</p:attrName>
                                        </p:attrNameLst>
                                      </p:cBhvr>
                                      <p:tavLst>
                                        <p:tav tm="0">
                                          <p:val>
                                            <p:strVal val="0-#ppt_w/2"/>
                                          </p:val>
                                        </p:tav>
                                        <p:tav tm="100000">
                                          <p:val>
                                            <p:strVal val="#ppt_x"/>
                                          </p:val>
                                        </p:tav>
                                      </p:tavLst>
                                    </p:anim>
                                    <p:anim calcmode="lin" valueType="num">
                                      <p:cBhvr additive="base">
                                        <p:cTn id="103" dur="3000" fill="hold"/>
                                        <p:tgtEl>
                                          <p:spTgt spid="12"/>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0-#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3000" fill="hold"/>
                                        <p:tgtEl>
                                          <p:spTgt spid="16"/>
                                        </p:tgtEl>
                                        <p:attrNameLst>
                                          <p:attrName>ppt_x</p:attrName>
                                        </p:attrNameLst>
                                      </p:cBhvr>
                                      <p:tavLst>
                                        <p:tav tm="0">
                                          <p:val>
                                            <p:strVal val="0-#ppt_w/2"/>
                                          </p:val>
                                        </p:tav>
                                        <p:tav tm="100000">
                                          <p:val>
                                            <p:strVal val="#ppt_x"/>
                                          </p:val>
                                        </p:tav>
                                      </p:tavLst>
                                    </p:anim>
                                    <p:anim calcmode="lin" valueType="num">
                                      <p:cBhvr additive="base">
                                        <p:cTn id="111" dur="30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8"/>
                                        </p:tgtEl>
                                        <p:attrNameLst>
                                          <p:attrName>style.visibility</p:attrName>
                                        </p:attrNameLst>
                                      </p:cBhvr>
                                      <p:to>
                                        <p:strVal val="visible"/>
                                      </p:to>
                                    </p:set>
                                    <p:anim calcmode="lin" valueType="num">
                                      <p:cBhvr additive="base">
                                        <p:cTn id="114" dur="3000" fill="hold"/>
                                        <p:tgtEl>
                                          <p:spTgt spid="18"/>
                                        </p:tgtEl>
                                        <p:attrNameLst>
                                          <p:attrName>ppt_x</p:attrName>
                                        </p:attrNameLst>
                                      </p:cBhvr>
                                      <p:tavLst>
                                        <p:tav tm="0">
                                          <p:val>
                                            <p:strVal val="0-#ppt_w/2"/>
                                          </p:val>
                                        </p:tav>
                                        <p:tav tm="100000">
                                          <p:val>
                                            <p:strVal val="#ppt_x"/>
                                          </p:val>
                                        </p:tav>
                                      </p:tavLst>
                                    </p:anim>
                                    <p:anim calcmode="lin" valueType="num">
                                      <p:cBhvr additive="base">
                                        <p:cTn id="115" dur="3000" fill="hold"/>
                                        <p:tgtEl>
                                          <p:spTgt spid="18"/>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0-#ppt_w/2"/>
                                          </p:val>
                                        </p:tav>
                                        <p:tav tm="100000">
                                          <p:val>
                                            <p:strVal val="#ppt_x"/>
                                          </p:val>
                                        </p:tav>
                                      </p:tavLst>
                                    </p:anim>
                                    <p:anim calcmode="lin" valueType="num">
                                      <p:cBhvr additive="base">
                                        <p:cTn id="119" dur="3000" fill="hold"/>
                                        <p:tgtEl>
                                          <p:spTgt spid="20"/>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3000" fill="hold"/>
                                        <p:tgtEl>
                                          <p:spTgt spid="22"/>
                                        </p:tgtEl>
                                        <p:attrNameLst>
                                          <p:attrName>ppt_x</p:attrName>
                                        </p:attrNameLst>
                                      </p:cBhvr>
                                      <p:tavLst>
                                        <p:tav tm="0">
                                          <p:val>
                                            <p:strVal val="0-#ppt_w/2"/>
                                          </p:val>
                                        </p:tav>
                                        <p:tav tm="100000">
                                          <p:val>
                                            <p:strVal val="#ppt_x"/>
                                          </p:val>
                                        </p:tav>
                                      </p:tavLst>
                                    </p:anim>
                                    <p:anim calcmode="lin" valueType="num">
                                      <p:cBhvr additive="base">
                                        <p:cTn id="123" dur="3000" fill="hold"/>
                                        <p:tgtEl>
                                          <p:spTgt spid="22"/>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3000" fill="hold"/>
                                        <p:tgtEl>
                                          <p:spTgt spid="24"/>
                                        </p:tgtEl>
                                        <p:attrNameLst>
                                          <p:attrName>ppt_x</p:attrName>
                                        </p:attrNameLst>
                                      </p:cBhvr>
                                      <p:tavLst>
                                        <p:tav tm="0">
                                          <p:val>
                                            <p:strVal val="0-#ppt_w/2"/>
                                          </p:val>
                                        </p:tav>
                                        <p:tav tm="100000">
                                          <p:val>
                                            <p:strVal val="#ppt_x"/>
                                          </p:val>
                                        </p:tav>
                                      </p:tavLst>
                                    </p:anim>
                                    <p:anim calcmode="lin" valueType="num">
                                      <p:cBhvr additive="base">
                                        <p:cTn id="127" dur="3000" fill="hold"/>
                                        <p:tgtEl>
                                          <p:spTgt spid="24"/>
                                        </p:tgtEl>
                                        <p:attrNameLst>
                                          <p:attrName>ppt_y</p:attrName>
                                        </p:attrNameLst>
                                      </p:cBhvr>
                                      <p:tavLst>
                                        <p:tav tm="0">
                                          <p:val>
                                            <p:strVal val="#ppt_y"/>
                                          </p:val>
                                        </p:tav>
                                        <p:tav tm="100000">
                                          <p:val>
                                            <p:strVal val="#ppt_y"/>
                                          </p:val>
                                        </p:tav>
                                      </p:tavLst>
                                    </p:anim>
                                  </p:childTnLst>
                                </p:cTn>
                              </p:par>
                            </p:childTnLst>
                          </p:cTn>
                        </p:par>
                        <p:par>
                          <p:cTn id="128" fill="hold">
                            <p:stCondLst>
                              <p:cond delay="3000"/>
                            </p:stCondLst>
                            <p:childTnLst>
                              <p:par>
                                <p:cTn id="129" presetID="2" presetClass="exit" presetSubtype="12"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1+ppt_h/2"/>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1+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1+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1+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0-ppt_w/2"/>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9"/>
                                        </p:tgtEl>
                                        <p:attrNameLst>
                                          <p:attrName>ppt_x</p:attrName>
                                        </p:attrNameLst>
                                      </p:cBhvr>
                                      <p:tavLst>
                                        <p:tav tm="0">
                                          <p:val>
                                            <p:strVal val="ppt_x"/>
                                          </p:val>
                                        </p:tav>
                                        <p:tav tm="100000">
                                          <p:val>
                                            <p:strVal val="0-ppt_w/2"/>
                                          </p:val>
                                        </p:tav>
                                      </p:tavLst>
                                    </p:anim>
                                    <p:anim calcmode="lin" valueType="num">
                                      <p:cBhvr additive="base">
                                        <p:cTn id="159" dur="3000"/>
                                        <p:tgtEl>
                                          <p:spTgt spid="19"/>
                                        </p:tgtEl>
                                        <p:attrNameLst>
                                          <p:attrName>ppt_y</p:attrName>
                                        </p:attrNameLst>
                                      </p:cBhvr>
                                      <p:tavLst>
                                        <p:tav tm="0">
                                          <p:val>
                                            <p:strVal val="ppt_y"/>
                                          </p:val>
                                        </p:tav>
                                        <p:tav tm="100000">
                                          <p:val>
                                            <p:strVal val="1+ppt_h/2"/>
                                          </p:val>
                                        </p:tav>
                                      </p:tavLst>
                                    </p:anim>
                                    <p:set>
                                      <p:cBhvr>
                                        <p:cTn id="160" dur="1" fill="hold">
                                          <p:stCondLst>
                                            <p:cond delay="2999"/>
                                          </p:stCondLst>
                                        </p:cTn>
                                        <p:tgtEl>
                                          <p:spTgt spid="19"/>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21"/>
                                        </p:tgtEl>
                                        <p:attrNameLst>
                                          <p:attrName>ppt_x</p:attrName>
                                        </p:attrNameLst>
                                      </p:cBhvr>
                                      <p:tavLst>
                                        <p:tav tm="0">
                                          <p:val>
                                            <p:strVal val="ppt_x"/>
                                          </p:val>
                                        </p:tav>
                                        <p:tav tm="100000">
                                          <p:val>
                                            <p:strVal val="0-ppt_w/2"/>
                                          </p:val>
                                        </p:tav>
                                      </p:tavLst>
                                    </p:anim>
                                    <p:anim calcmode="lin" valueType="num">
                                      <p:cBhvr additive="base">
                                        <p:cTn id="163" dur="3000"/>
                                        <p:tgtEl>
                                          <p:spTgt spid="21"/>
                                        </p:tgtEl>
                                        <p:attrNameLst>
                                          <p:attrName>ppt_y</p:attrName>
                                        </p:attrNameLst>
                                      </p:cBhvr>
                                      <p:tavLst>
                                        <p:tav tm="0">
                                          <p:val>
                                            <p:strVal val="ppt_y"/>
                                          </p:val>
                                        </p:tav>
                                        <p:tav tm="100000">
                                          <p:val>
                                            <p:strVal val="1+ppt_h/2"/>
                                          </p:val>
                                        </p:tav>
                                      </p:tavLst>
                                    </p:anim>
                                    <p:set>
                                      <p:cBhvr>
                                        <p:cTn id="164" dur="1" fill="hold">
                                          <p:stCondLst>
                                            <p:cond delay="2999"/>
                                          </p:stCondLst>
                                        </p:cTn>
                                        <p:tgtEl>
                                          <p:spTgt spid="21"/>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0-ppt_w/2"/>
                                          </p:val>
                                        </p:tav>
                                      </p:tavLst>
                                    </p:anim>
                                    <p:anim calcmode="lin" valueType="num">
                                      <p:cBhvr additive="base">
                                        <p:cTn id="167" dur="3000"/>
                                        <p:tgtEl>
                                          <p:spTgt spid="23"/>
                                        </p:tgtEl>
                                        <p:attrNameLst>
                                          <p:attrName>ppt_y</p:attrName>
                                        </p:attrNameLst>
                                      </p:cBhvr>
                                      <p:tavLst>
                                        <p:tav tm="0">
                                          <p:val>
                                            <p:strVal val="ppt_y"/>
                                          </p:val>
                                        </p:tav>
                                        <p:tav tm="100000">
                                          <p:val>
                                            <p:strVal val="1+ppt_h/2"/>
                                          </p:val>
                                        </p:tav>
                                      </p:tavLst>
                                    </p:anim>
                                    <p:set>
                                      <p:cBhvr>
                                        <p:cTn id="168" dur="1" fill="hold">
                                          <p:stCondLst>
                                            <p:cond delay="2999"/>
                                          </p:stCondLst>
                                        </p:cTn>
                                        <p:tgtEl>
                                          <p:spTgt spid="2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1+ppt_w/2"/>
                                          </p:val>
                                        </p:tav>
                                      </p:tavLst>
                                    </p:anim>
                                    <p:anim calcmode="lin" valueType="num">
                                      <p:cBhvr additive="base">
                                        <p:cTn id="175" dur="3000"/>
                                        <p:tgtEl>
                                          <p:spTgt spid="8"/>
                                        </p:tgtEl>
                                        <p:attrNameLst>
                                          <p:attrName>ppt_y</p:attrName>
                                        </p:attrNameLst>
                                      </p:cBhvr>
                                      <p:tavLst>
                                        <p:tav tm="0">
                                          <p:val>
                                            <p:strVal val="ppt_y"/>
                                          </p:val>
                                        </p:tav>
                                        <p:tav tm="100000">
                                          <p:val>
                                            <p:strVal val="1+ppt_h/2"/>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1+ppt_w/2"/>
                                          </p:val>
                                        </p:tav>
                                      </p:tavLst>
                                    </p:anim>
                                    <p:anim calcmode="lin" valueType="num">
                                      <p:cBhvr additive="base">
                                        <p:cTn id="179" dur="3000"/>
                                        <p:tgtEl>
                                          <p:spTgt spid="10"/>
                                        </p:tgtEl>
                                        <p:attrNameLst>
                                          <p:attrName>ppt_y</p:attrName>
                                        </p:attrNameLst>
                                      </p:cBhvr>
                                      <p:tavLst>
                                        <p:tav tm="0">
                                          <p:val>
                                            <p:strVal val="ppt_y"/>
                                          </p:val>
                                        </p:tav>
                                        <p:tav tm="100000">
                                          <p:val>
                                            <p:strVal val="1+ppt_h/2"/>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1+ppt_w/2"/>
                                          </p:val>
                                        </p:tav>
                                      </p:tavLst>
                                    </p:anim>
                                    <p:anim calcmode="lin" valueType="num">
                                      <p:cBhvr additive="base">
                                        <p:cTn id="183" dur="3000"/>
                                        <p:tgtEl>
                                          <p:spTgt spid="12"/>
                                        </p:tgtEl>
                                        <p:attrNameLst>
                                          <p:attrName>ppt_y</p:attrName>
                                        </p:attrNameLst>
                                      </p:cBhvr>
                                      <p:tavLst>
                                        <p:tav tm="0">
                                          <p:val>
                                            <p:strVal val="ppt_y"/>
                                          </p:val>
                                        </p:tav>
                                        <p:tav tm="100000">
                                          <p:val>
                                            <p:strVal val="1+ppt_h/2"/>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1+ppt_w/2"/>
                                          </p:val>
                                        </p:tav>
                                      </p:tavLst>
                                    </p:anim>
                                    <p:anim calcmode="lin" valueType="num">
                                      <p:cBhvr additive="base">
                                        <p:cTn id="187" dur="3000"/>
                                        <p:tgtEl>
                                          <p:spTgt spid="14"/>
                                        </p:tgtEl>
                                        <p:attrNameLst>
                                          <p:attrName>ppt_y</p:attrName>
                                        </p:attrNameLst>
                                      </p:cBhvr>
                                      <p:tavLst>
                                        <p:tav tm="0">
                                          <p:val>
                                            <p:strVal val="ppt_y"/>
                                          </p:val>
                                        </p:tav>
                                        <p:tav tm="100000">
                                          <p:val>
                                            <p:strVal val="1+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1+ppt_w/2"/>
                                          </p:val>
                                        </p:tav>
                                      </p:tavLst>
                                    </p:anim>
                                    <p:anim calcmode="lin" valueType="num">
                                      <p:cBhvr additive="base">
                                        <p:cTn id="191" dur="3000"/>
                                        <p:tgtEl>
                                          <p:spTgt spid="16"/>
                                        </p:tgtEl>
                                        <p:attrNameLst>
                                          <p:attrName>ppt_y</p:attrName>
                                        </p:attrNameLst>
                                      </p:cBhvr>
                                      <p:tavLst>
                                        <p:tav tm="0">
                                          <p:val>
                                            <p:strVal val="ppt_y"/>
                                          </p:val>
                                        </p:tav>
                                        <p:tav tm="100000">
                                          <p:val>
                                            <p:strVal val="1+ppt_h/2"/>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1+ppt_w/2"/>
                                          </p:val>
                                        </p:tav>
                                      </p:tavLst>
                                    </p:anim>
                                    <p:anim calcmode="lin" valueType="num">
                                      <p:cBhvr additive="base">
                                        <p:cTn id="195" dur="3000"/>
                                        <p:tgtEl>
                                          <p:spTgt spid="18"/>
                                        </p:tgtEl>
                                        <p:attrNameLst>
                                          <p:attrName>ppt_y</p:attrName>
                                        </p:attrNameLst>
                                      </p:cBhvr>
                                      <p:tavLst>
                                        <p:tav tm="0">
                                          <p:val>
                                            <p:strVal val="ppt_y"/>
                                          </p:val>
                                        </p:tav>
                                        <p:tav tm="100000">
                                          <p:val>
                                            <p:strVal val="1+ppt_h/2"/>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1+ppt_w/2"/>
                                          </p:val>
                                        </p:tav>
                                      </p:tavLst>
                                    </p:anim>
                                    <p:anim calcmode="lin" valueType="num">
                                      <p:cBhvr additive="base">
                                        <p:cTn id="199" dur="3000"/>
                                        <p:tgtEl>
                                          <p:spTgt spid="20"/>
                                        </p:tgtEl>
                                        <p:attrNameLst>
                                          <p:attrName>ppt_y</p:attrName>
                                        </p:attrNameLst>
                                      </p:cBhvr>
                                      <p:tavLst>
                                        <p:tav tm="0">
                                          <p:val>
                                            <p:strVal val="ppt_y"/>
                                          </p:val>
                                        </p:tav>
                                        <p:tav tm="100000">
                                          <p:val>
                                            <p:strVal val="1+ppt_h/2"/>
                                          </p:val>
                                        </p:tav>
                                      </p:tavLst>
                                    </p:anim>
                                    <p:set>
                                      <p:cBhvr>
                                        <p:cTn id="200" dur="1" fill="hold">
                                          <p:stCondLst>
                                            <p:cond delay="2999"/>
                                          </p:stCondLst>
                                        </p:cTn>
                                        <p:tgtEl>
                                          <p:spTgt spid="20"/>
                                        </p:tgtEl>
                                        <p:attrNameLst>
                                          <p:attrName>style.visibility</p:attrName>
                                        </p:attrNameLst>
                                      </p:cBhvr>
                                      <p:to>
                                        <p:strVal val="hidden"/>
                                      </p:to>
                                    </p:set>
                                  </p:childTnLst>
                                </p:cTn>
                              </p:par>
                              <p:par>
                                <p:cTn id="201" presetID="2" presetClass="exit" presetSubtype="6" fill="hold" grpId="2" nodeType="withEffect">
                                  <p:stCondLst>
                                    <p:cond delay="0"/>
                                  </p:stCondLst>
                                  <p:childTnLst>
                                    <p:anim calcmode="lin" valueType="num">
                                      <p:cBhvr additive="base">
                                        <p:cTn id="202" dur="3000"/>
                                        <p:tgtEl>
                                          <p:spTgt spid="22"/>
                                        </p:tgtEl>
                                        <p:attrNameLst>
                                          <p:attrName>ppt_x</p:attrName>
                                        </p:attrNameLst>
                                      </p:cBhvr>
                                      <p:tavLst>
                                        <p:tav tm="0">
                                          <p:val>
                                            <p:strVal val="ppt_x"/>
                                          </p:val>
                                        </p:tav>
                                        <p:tav tm="100000">
                                          <p:val>
                                            <p:strVal val="1+ppt_w/2"/>
                                          </p:val>
                                        </p:tav>
                                      </p:tavLst>
                                    </p:anim>
                                    <p:anim calcmode="lin" valueType="num">
                                      <p:cBhvr additive="base">
                                        <p:cTn id="203" dur="3000"/>
                                        <p:tgtEl>
                                          <p:spTgt spid="22"/>
                                        </p:tgtEl>
                                        <p:attrNameLst>
                                          <p:attrName>ppt_y</p:attrName>
                                        </p:attrNameLst>
                                      </p:cBhvr>
                                      <p:tavLst>
                                        <p:tav tm="0">
                                          <p:val>
                                            <p:strVal val="ppt_y"/>
                                          </p:val>
                                        </p:tav>
                                        <p:tav tm="100000">
                                          <p:val>
                                            <p:strVal val="1+ppt_h/2"/>
                                          </p:val>
                                        </p:tav>
                                      </p:tavLst>
                                    </p:anim>
                                    <p:set>
                                      <p:cBhvr>
                                        <p:cTn id="204" dur="1" fill="hold">
                                          <p:stCondLst>
                                            <p:cond delay="2999"/>
                                          </p:stCondLst>
                                        </p:cTn>
                                        <p:tgtEl>
                                          <p:spTgt spid="22"/>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1+ppt_h/2"/>
                                          </p:val>
                                        </p:tav>
                                      </p:tavLst>
                                    </p:anim>
                                    <p:set>
                                      <p:cBhvr>
                                        <p:cTn id="208" dur="1" fill="hold">
                                          <p:stCondLst>
                                            <p:cond delay="2999"/>
                                          </p:stCondLst>
                                        </p:cTn>
                                        <p:tgtEl>
                                          <p:spTgt spid="24"/>
                                        </p:tgtEl>
                                        <p:attrNameLst>
                                          <p:attrName>style.visibility</p:attrName>
                                        </p:attrNameLst>
                                      </p:cBhvr>
                                      <p:to>
                                        <p:strVal val="hidden"/>
                                      </p:to>
                                    </p:set>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par>
                                <p:cTn id="212" presetID="23" presetClass="entr" presetSubtype="288" fill="hold" nodeType="withEffect">
                                  <p:stCondLst>
                                    <p:cond delay="0"/>
                                  </p:stCondLst>
                                  <p:childTnLst>
                                    <p:set>
                                      <p:cBhvr>
                                        <p:cTn id="213" dur="1" fill="hold">
                                          <p:stCondLst>
                                            <p:cond delay="0"/>
                                          </p:stCondLst>
                                        </p:cTn>
                                        <p:tgtEl>
                                          <p:spTgt spid="4"/>
                                        </p:tgtEl>
                                        <p:attrNameLst>
                                          <p:attrName>style.visibility</p:attrName>
                                        </p:attrNameLst>
                                      </p:cBhvr>
                                      <p:to>
                                        <p:strVal val="visible"/>
                                      </p:to>
                                    </p:set>
                                    <p:anim calcmode="lin" valueType="num">
                                      <p:cBhvr>
                                        <p:cTn id="214" dur="3000" fill="hold"/>
                                        <p:tgtEl>
                                          <p:spTgt spid="4"/>
                                        </p:tgtEl>
                                        <p:attrNameLst>
                                          <p:attrName>ppt_w</p:attrName>
                                        </p:attrNameLst>
                                      </p:cBhvr>
                                      <p:tavLst>
                                        <p:tav tm="0">
                                          <p:val>
                                            <p:strVal val="4/3*#ppt_w"/>
                                          </p:val>
                                        </p:tav>
                                        <p:tav tm="100000">
                                          <p:val>
                                            <p:strVal val="#ppt_w"/>
                                          </p:val>
                                        </p:tav>
                                      </p:tavLst>
                                    </p:anim>
                                    <p:anim calcmode="lin" valueType="num">
                                      <p:cBhvr>
                                        <p:cTn id="215"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C9900">
                  <a:shade val="67500"/>
                  <a:satMod val="115000"/>
                </a:srgbClr>
              </a:gs>
              <a:gs pos="100000">
                <a:srgbClr val="CC9900">
                  <a:shade val="100000"/>
                  <a:satMod val="115000"/>
                </a:srgbClr>
              </a:gs>
            </a:gsLst>
            <a:lin ang="10800000" scaled="1"/>
            <a:tileRect/>
          </a:gradFill>
        </p:spPr>
        <p:txBody>
          <a:bodyPr/>
          <a:lstStyle/>
          <a:p>
            <a:endParaRPr lang="es-ES" dirty="0"/>
          </a:p>
        </p:txBody>
      </p:sp>
      <p:pic>
        <p:nvPicPr>
          <p:cNvPr id="4" name="3 Imagen" descr="Imagen19.jpg"/>
          <p:cNvPicPr>
            <a:picLocks noChangeAspect="1"/>
          </p:cNvPicPr>
          <p:nvPr/>
        </p:nvPicPr>
        <p:blipFill>
          <a:blip r:embed="rId2"/>
          <a:stretch>
            <a:fillRect/>
          </a:stretch>
        </p:blipFill>
        <p:spPr>
          <a:xfrm>
            <a:off x="0" y="26685"/>
            <a:ext cx="9144000" cy="6831315"/>
          </a:xfrm>
          <a:prstGeom prst="rect">
            <a:avLst/>
          </a:prstGeom>
        </p:spPr>
      </p:pic>
      <p:sp>
        <p:nvSpPr>
          <p:cNvPr id="25" name="24 Anillo"/>
          <p:cNvSpPr/>
          <p:nvPr/>
        </p:nvSpPr>
        <p:spPr>
          <a:xfrm>
            <a:off x="3000364" y="3429000"/>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3000364" y="2428868"/>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3714744" y="1714488"/>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4643438" y="1714488"/>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5357818" y="2357430"/>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3643306" y="4143380"/>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4643438" y="4143380"/>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5357818" y="3357562"/>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8" presetClass="emph" presetSubtype="0" fill="hold" grpId="0" nodeType="withEffect">
                                  <p:stCondLst>
                                    <p:cond delay="0"/>
                                  </p:stCondLst>
                                  <p:childTnLst>
                                    <p:animRot by="21600000">
                                      <p:cBhvr>
                                        <p:cTn id="9" dur="3000" fill="hold"/>
                                        <p:tgtEl>
                                          <p:spTgt spid="2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2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2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28"/>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29"/>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30"/>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31"/>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32"/>
                                        </p:tgtEl>
                                        <p:attrNameLst>
                                          <p:attrName>r</p:attrName>
                                        </p:attrNameLst>
                                      </p:cBhvr>
                                    </p:animRot>
                                  </p:childTnLst>
                                </p:cTn>
                              </p:par>
                              <p:par>
                                <p:cTn id="24" presetID="2" presetClass="entr" presetSubtype="2" fill="hold" grpId="1"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1+#ppt_w/2"/>
                                          </p:val>
                                        </p:tav>
                                        <p:tav tm="100000">
                                          <p:val>
                                            <p:strVal val="#ppt_x"/>
                                          </p:val>
                                        </p:tav>
                                      </p:tavLst>
                                    </p:anim>
                                    <p:anim calcmode="lin" valueType="num">
                                      <p:cBhvr additive="base">
                                        <p:cTn id="27" dur="3000" fill="hold"/>
                                        <p:tgtEl>
                                          <p:spTgt spid="25"/>
                                        </p:tgtEl>
                                        <p:attrNameLst>
                                          <p:attrName>ppt_y</p:attrName>
                                        </p:attrNameLst>
                                      </p:cBhvr>
                                      <p:tavLst>
                                        <p:tav tm="0">
                                          <p:val>
                                            <p:strVal val="#ppt_y"/>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1+#ppt_w/2"/>
                                          </p:val>
                                        </p:tav>
                                        <p:tav tm="100000">
                                          <p:val>
                                            <p:strVal val="#ppt_x"/>
                                          </p:val>
                                        </p:tav>
                                      </p:tavLst>
                                    </p:anim>
                                    <p:anim calcmode="lin" valueType="num">
                                      <p:cBhvr additive="base">
                                        <p:cTn id="31" dur="3000" fill="hold"/>
                                        <p:tgtEl>
                                          <p:spTgt spid="26"/>
                                        </p:tgtEl>
                                        <p:attrNameLst>
                                          <p:attrName>ppt_y</p:attrName>
                                        </p:attrNameLst>
                                      </p:cBhvr>
                                      <p:tavLst>
                                        <p:tav tm="0">
                                          <p:val>
                                            <p:strVal val="#ppt_y"/>
                                          </p:val>
                                        </p:tav>
                                        <p:tav tm="100000">
                                          <p:val>
                                            <p:strVal val="#ppt_y"/>
                                          </p:val>
                                        </p:tav>
                                      </p:tavLst>
                                    </p:anim>
                                  </p:childTnLst>
                                </p:cTn>
                              </p:par>
                              <p:par>
                                <p:cTn id="32" presetID="2" presetClass="entr" presetSubtype="6" fill="hold" grpId="1"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3000" fill="hold"/>
                                        <p:tgtEl>
                                          <p:spTgt spid="27"/>
                                        </p:tgtEl>
                                        <p:attrNameLst>
                                          <p:attrName>ppt_x</p:attrName>
                                        </p:attrNameLst>
                                      </p:cBhvr>
                                      <p:tavLst>
                                        <p:tav tm="0">
                                          <p:val>
                                            <p:strVal val="1+#ppt_w/2"/>
                                          </p:val>
                                        </p:tav>
                                        <p:tav tm="100000">
                                          <p:val>
                                            <p:strVal val="#ppt_x"/>
                                          </p:val>
                                        </p:tav>
                                      </p:tavLst>
                                    </p:anim>
                                    <p:anim calcmode="lin" valueType="num">
                                      <p:cBhvr additive="base">
                                        <p:cTn id="35" dur="3000" fill="hold"/>
                                        <p:tgtEl>
                                          <p:spTgt spid="27"/>
                                        </p:tgtEl>
                                        <p:attrNameLst>
                                          <p:attrName>ppt_y</p:attrName>
                                        </p:attrNameLst>
                                      </p:cBhvr>
                                      <p:tavLst>
                                        <p:tav tm="0">
                                          <p:val>
                                            <p:strVal val="1+#ppt_h/2"/>
                                          </p:val>
                                        </p:tav>
                                        <p:tav tm="100000">
                                          <p:val>
                                            <p:strVal val="#ppt_y"/>
                                          </p:val>
                                        </p:tav>
                                      </p:tavLst>
                                    </p:anim>
                                  </p:childTnLst>
                                </p:cTn>
                              </p:par>
                              <p:par>
                                <p:cTn id="36" presetID="2" presetClass="entr" presetSubtype="12" fill="hold" grpId="1"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3000" fill="hold"/>
                                        <p:tgtEl>
                                          <p:spTgt spid="28"/>
                                        </p:tgtEl>
                                        <p:attrNameLst>
                                          <p:attrName>ppt_x</p:attrName>
                                        </p:attrNameLst>
                                      </p:cBhvr>
                                      <p:tavLst>
                                        <p:tav tm="0">
                                          <p:val>
                                            <p:strVal val="0-#ppt_w/2"/>
                                          </p:val>
                                        </p:tav>
                                        <p:tav tm="100000">
                                          <p:val>
                                            <p:strVal val="#ppt_x"/>
                                          </p:val>
                                        </p:tav>
                                      </p:tavLst>
                                    </p:anim>
                                    <p:anim calcmode="lin" valueType="num">
                                      <p:cBhvr additive="base">
                                        <p:cTn id="39" dur="3000" fill="hold"/>
                                        <p:tgtEl>
                                          <p:spTgt spid="28"/>
                                        </p:tgtEl>
                                        <p:attrNameLst>
                                          <p:attrName>ppt_y</p:attrName>
                                        </p:attrNameLst>
                                      </p:cBhvr>
                                      <p:tavLst>
                                        <p:tav tm="0">
                                          <p:val>
                                            <p:strVal val="1+#ppt_h/2"/>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3000" fill="hold"/>
                                        <p:tgtEl>
                                          <p:spTgt spid="29"/>
                                        </p:tgtEl>
                                        <p:attrNameLst>
                                          <p:attrName>ppt_x</p:attrName>
                                        </p:attrNameLst>
                                      </p:cBhvr>
                                      <p:tavLst>
                                        <p:tav tm="0">
                                          <p:val>
                                            <p:strVal val="0-#ppt_w/2"/>
                                          </p:val>
                                        </p:tav>
                                        <p:tav tm="100000">
                                          <p:val>
                                            <p:strVal val="#ppt_x"/>
                                          </p:val>
                                        </p:tav>
                                      </p:tavLst>
                                    </p:anim>
                                    <p:anim calcmode="lin" valueType="num">
                                      <p:cBhvr additive="base">
                                        <p:cTn id="43" dur="3000" fill="hold"/>
                                        <p:tgtEl>
                                          <p:spTgt spid="29"/>
                                        </p:tgtEl>
                                        <p:attrNameLst>
                                          <p:attrName>ppt_y</p:attrName>
                                        </p:attrNameLst>
                                      </p:cBhvr>
                                      <p:tavLst>
                                        <p:tav tm="0">
                                          <p:val>
                                            <p:strVal val="#ppt_y"/>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3000" fill="hold"/>
                                        <p:tgtEl>
                                          <p:spTgt spid="30"/>
                                        </p:tgtEl>
                                        <p:attrNameLst>
                                          <p:attrName>ppt_x</p:attrName>
                                        </p:attrNameLst>
                                      </p:cBhvr>
                                      <p:tavLst>
                                        <p:tav tm="0">
                                          <p:val>
                                            <p:strVal val="1+#ppt_w/2"/>
                                          </p:val>
                                        </p:tav>
                                        <p:tav tm="100000">
                                          <p:val>
                                            <p:strVal val="#ppt_x"/>
                                          </p:val>
                                        </p:tav>
                                      </p:tavLst>
                                    </p:anim>
                                    <p:anim calcmode="lin" valueType="num">
                                      <p:cBhvr additive="base">
                                        <p:cTn id="47" dur="3000" fill="hold"/>
                                        <p:tgtEl>
                                          <p:spTgt spid="30"/>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3000" fill="hold"/>
                                        <p:tgtEl>
                                          <p:spTgt spid="31"/>
                                        </p:tgtEl>
                                        <p:attrNameLst>
                                          <p:attrName>ppt_x</p:attrName>
                                        </p:attrNameLst>
                                      </p:cBhvr>
                                      <p:tavLst>
                                        <p:tav tm="0">
                                          <p:val>
                                            <p:strVal val="0-#ppt_w/2"/>
                                          </p:val>
                                        </p:tav>
                                        <p:tav tm="100000">
                                          <p:val>
                                            <p:strVal val="#ppt_x"/>
                                          </p:val>
                                        </p:tav>
                                      </p:tavLst>
                                    </p:anim>
                                    <p:anim calcmode="lin" valueType="num">
                                      <p:cBhvr additive="base">
                                        <p:cTn id="51" dur="3000" fill="hold"/>
                                        <p:tgtEl>
                                          <p:spTgt spid="31"/>
                                        </p:tgtEl>
                                        <p:attrNameLst>
                                          <p:attrName>ppt_y</p:attrName>
                                        </p:attrNameLst>
                                      </p:cBhvr>
                                      <p:tavLst>
                                        <p:tav tm="0">
                                          <p:val>
                                            <p:strVal val="0-#ppt_h/2"/>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3000" fill="hold"/>
                                        <p:tgtEl>
                                          <p:spTgt spid="32"/>
                                        </p:tgtEl>
                                        <p:attrNameLst>
                                          <p:attrName>ppt_x</p:attrName>
                                        </p:attrNameLst>
                                      </p:cBhvr>
                                      <p:tavLst>
                                        <p:tav tm="0">
                                          <p:val>
                                            <p:strVal val="0-#ppt_w/2"/>
                                          </p:val>
                                        </p:tav>
                                        <p:tav tm="100000">
                                          <p:val>
                                            <p:strVal val="#ppt_x"/>
                                          </p:val>
                                        </p:tav>
                                      </p:tavLst>
                                    </p:anim>
                                    <p:anim calcmode="lin" valueType="num">
                                      <p:cBhvr additive="base">
                                        <p:cTn id="55" dur="3000" fill="hold"/>
                                        <p:tgtEl>
                                          <p:spTgt spid="32"/>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25"/>
                                        </p:tgtEl>
                                        <p:attrNameLst>
                                          <p:attrName>ppt_x</p:attrName>
                                        </p:attrNameLst>
                                      </p:cBhvr>
                                      <p:tavLst>
                                        <p:tav tm="0">
                                          <p:val>
                                            <p:strVal val="ppt_x"/>
                                          </p:val>
                                        </p:tav>
                                        <p:tav tm="100000">
                                          <p:val>
                                            <p:strVal val="1+ppt_w/2"/>
                                          </p:val>
                                        </p:tav>
                                      </p:tavLst>
                                    </p:anim>
                                    <p:anim calcmode="lin" valueType="num">
                                      <p:cBhvr additive="base">
                                        <p:cTn id="59" dur="3000"/>
                                        <p:tgtEl>
                                          <p:spTgt spid="25"/>
                                        </p:tgtEl>
                                        <p:attrNameLst>
                                          <p:attrName>ppt_y</p:attrName>
                                        </p:attrNameLst>
                                      </p:cBhvr>
                                      <p:tavLst>
                                        <p:tav tm="0">
                                          <p:val>
                                            <p:strVal val="ppt_y"/>
                                          </p:val>
                                        </p:tav>
                                        <p:tav tm="100000">
                                          <p:val>
                                            <p:strVal val="ppt_y"/>
                                          </p:val>
                                        </p:tav>
                                      </p:tavLst>
                                    </p:anim>
                                    <p:set>
                                      <p:cBhvr>
                                        <p:cTn id="60" dur="1" fill="hold">
                                          <p:stCondLst>
                                            <p:cond delay="2999"/>
                                          </p:stCondLst>
                                        </p:cTn>
                                        <p:tgtEl>
                                          <p:spTgt spid="25"/>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26"/>
                                        </p:tgtEl>
                                        <p:attrNameLst>
                                          <p:attrName>ppt_x</p:attrName>
                                        </p:attrNameLst>
                                      </p:cBhvr>
                                      <p:tavLst>
                                        <p:tav tm="0">
                                          <p:val>
                                            <p:strVal val="ppt_x"/>
                                          </p:val>
                                        </p:tav>
                                        <p:tav tm="100000">
                                          <p:val>
                                            <p:strVal val="1+ppt_w/2"/>
                                          </p:val>
                                        </p:tav>
                                      </p:tavLst>
                                    </p:anim>
                                    <p:anim calcmode="lin" valueType="num">
                                      <p:cBhvr additive="base">
                                        <p:cTn id="63" dur="3000"/>
                                        <p:tgtEl>
                                          <p:spTgt spid="26"/>
                                        </p:tgtEl>
                                        <p:attrNameLst>
                                          <p:attrName>ppt_y</p:attrName>
                                        </p:attrNameLst>
                                      </p:cBhvr>
                                      <p:tavLst>
                                        <p:tav tm="0">
                                          <p:val>
                                            <p:strVal val="ppt_y"/>
                                          </p:val>
                                        </p:tav>
                                        <p:tav tm="100000">
                                          <p:val>
                                            <p:strVal val="ppt_y"/>
                                          </p:val>
                                        </p:tav>
                                      </p:tavLst>
                                    </p:anim>
                                    <p:set>
                                      <p:cBhvr>
                                        <p:cTn id="64" dur="1" fill="hold">
                                          <p:stCondLst>
                                            <p:cond delay="2999"/>
                                          </p:stCondLst>
                                        </p:cTn>
                                        <p:tgtEl>
                                          <p:spTgt spid="26"/>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27"/>
                                        </p:tgtEl>
                                        <p:attrNameLst>
                                          <p:attrName>ppt_x</p:attrName>
                                        </p:attrNameLst>
                                      </p:cBhvr>
                                      <p:tavLst>
                                        <p:tav tm="0">
                                          <p:val>
                                            <p:strVal val="ppt_x"/>
                                          </p:val>
                                        </p:tav>
                                        <p:tav tm="100000">
                                          <p:val>
                                            <p:strVal val="1+ppt_w/2"/>
                                          </p:val>
                                        </p:tav>
                                      </p:tavLst>
                                    </p:anim>
                                    <p:anim calcmode="lin" valueType="num">
                                      <p:cBhvr additive="base">
                                        <p:cTn id="67" dur="3000"/>
                                        <p:tgtEl>
                                          <p:spTgt spid="27"/>
                                        </p:tgtEl>
                                        <p:attrNameLst>
                                          <p:attrName>ppt_y</p:attrName>
                                        </p:attrNameLst>
                                      </p:cBhvr>
                                      <p:tavLst>
                                        <p:tav tm="0">
                                          <p:val>
                                            <p:strVal val="ppt_y"/>
                                          </p:val>
                                        </p:tav>
                                        <p:tav tm="100000">
                                          <p:val>
                                            <p:strVal val="ppt_y"/>
                                          </p:val>
                                        </p:tav>
                                      </p:tavLst>
                                    </p:anim>
                                    <p:set>
                                      <p:cBhvr>
                                        <p:cTn id="68" dur="1" fill="hold">
                                          <p:stCondLst>
                                            <p:cond delay="2999"/>
                                          </p:stCondLst>
                                        </p:cTn>
                                        <p:tgtEl>
                                          <p:spTgt spid="27"/>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30"/>
                                        </p:tgtEl>
                                        <p:attrNameLst>
                                          <p:attrName>ppt_x</p:attrName>
                                        </p:attrNameLst>
                                      </p:cBhvr>
                                      <p:tavLst>
                                        <p:tav tm="0">
                                          <p:val>
                                            <p:strVal val="ppt_x"/>
                                          </p:val>
                                        </p:tav>
                                        <p:tav tm="100000">
                                          <p:val>
                                            <p:strVal val="1+ppt_w/2"/>
                                          </p:val>
                                        </p:tav>
                                      </p:tavLst>
                                    </p:anim>
                                    <p:anim calcmode="lin" valueType="num">
                                      <p:cBhvr additive="base">
                                        <p:cTn id="71" dur="3000"/>
                                        <p:tgtEl>
                                          <p:spTgt spid="30"/>
                                        </p:tgtEl>
                                        <p:attrNameLst>
                                          <p:attrName>ppt_y</p:attrName>
                                        </p:attrNameLst>
                                      </p:cBhvr>
                                      <p:tavLst>
                                        <p:tav tm="0">
                                          <p:val>
                                            <p:strVal val="ppt_y"/>
                                          </p:val>
                                        </p:tav>
                                        <p:tav tm="100000">
                                          <p:val>
                                            <p:strVal val="ppt_y"/>
                                          </p:val>
                                        </p:tav>
                                      </p:tavLst>
                                    </p:anim>
                                    <p:set>
                                      <p:cBhvr>
                                        <p:cTn id="72" dur="1" fill="hold">
                                          <p:stCondLst>
                                            <p:cond delay="2999"/>
                                          </p:stCondLst>
                                        </p:cTn>
                                        <p:tgtEl>
                                          <p:spTgt spid="30"/>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3000"/>
                                        <p:tgtEl>
                                          <p:spTgt spid="25"/>
                                        </p:tgtEl>
                                        <p:attrNameLst>
                                          <p:attrName>ppt_h</p:attrName>
                                        </p:attrNameLst>
                                      </p:cBhvr>
                                      <p:tavLst>
                                        <p:tav tm="0">
                                          <p:val>
                                            <p:strVal val="ppt_h"/>
                                          </p:val>
                                        </p:tav>
                                        <p:tav tm="100000">
                                          <p:val>
                                            <p:strVal val="ppt_h"/>
                                          </p:val>
                                        </p:tav>
                                      </p:tavLst>
                                    </p:anim>
                                    <p:anim calcmode="lin" valueType="num">
                                      <p:cBhvr>
                                        <p:cTn id="75"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2999"/>
                                          </p:stCondLst>
                                        </p:cTn>
                                        <p:tgtEl>
                                          <p:spTgt spid="25"/>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3000"/>
                                        <p:tgtEl>
                                          <p:spTgt spid="26"/>
                                        </p:tgtEl>
                                        <p:attrNameLst>
                                          <p:attrName>ppt_h</p:attrName>
                                        </p:attrNameLst>
                                      </p:cBhvr>
                                      <p:tavLst>
                                        <p:tav tm="0">
                                          <p:val>
                                            <p:strVal val="ppt_h"/>
                                          </p:val>
                                        </p:tav>
                                        <p:tav tm="100000">
                                          <p:val>
                                            <p:strVal val="ppt_h"/>
                                          </p:val>
                                        </p:tav>
                                      </p:tavLst>
                                    </p:anim>
                                    <p:anim calcmode="lin" valueType="num">
                                      <p:cBhvr>
                                        <p:cTn id="79"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26"/>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27"/>
                                        </p:tgtEl>
                                        <p:attrNameLst>
                                          <p:attrName>ppt_h</p:attrName>
                                        </p:attrNameLst>
                                      </p:cBhvr>
                                      <p:tavLst>
                                        <p:tav tm="0">
                                          <p:val>
                                            <p:strVal val="ppt_h"/>
                                          </p:val>
                                        </p:tav>
                                        <p:tav tm="100000">
                                          <p:val>
                                            <p:strVal val="ppt_h"/>
                                          </p:val>
                                        </p:tav>
                                      </p:tavLst>
                                    </p:anim>
                                    <p:anim calcmode="lin" valueType="num">
                                      <p:cBhvr>
                                        <p:cTn id="83"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27"/>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30"/>
                                        </p:tgtEl>
                                        <p:attrNameLst>
                                          <p:attrName>ppt_h</p:attrName>
                                        </p:attrNameLst>
                                      </p:cBhvr>
                                      <p:tavLst>
                                        <p:tav tm="0">
                                          <p:val>
                                            <p:strVal val="ppt_h"/>
                                          </p:val>
                                        </p:tav>
                                        <p:tav tm="100000">
                                          <p:val>
                                            <p:strVal val="ppt_h"/>
                                          </p:val>
                                        </p:tav>
                                      </p:tavLst>
                                    </p:anim>
                                    <p:anim calcmode="lin" valueType="num">
                                      <p:cBhvr>
                                        <p:cTn id="87" dur="3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30"/>
                                        </p:tgtEl>
                                        <p:attrNameLst>
                                          <p:attrName>style.visibility</p:attrName>
                                        </p:attrNameLst>
                                      </p:cBhvr>
                                      <p:to>
                                        <p:strVal val="hidden"/>
                                      </p:to>
                                    </p:set>
                                  </p:childTnLst>
                                </p:cTn>
                              </p:par>
                              <p:par>
                                <p:cTn id="89" presetID="19" presetClass="exit" presetSubtype="10" fill="hold" grpId="2" nodeType="withEffect">
                                  <p:stCondLst>
                                    <p:cond delay="0"/>
                                  </p:stCondLst>
                                  <p:childTnLst>
                                    <p:anim calcmode="lin" valueType="num">
                                      <p:cBhvr>
                                        <p:cTn id="90" dur="3000"/>
                                        <p:tgtEl>
                                          <p:spTgt spid="28"/>
                                        </p:tgtEl>
                                        <p:attrNameLst>
                                          <p:attrName>ppt_h</p:attrName>
                                        </p:attrNameLst>
                                      </p:cBhvr>
                                      <p:tavLst>
                                        <p:tav tm="0">
                                          <p:val>
                                            <p:strVal val="ppt_h"/>
                                          </p:val>
                                        </p:tav>
                                        <p:tav tm="100000">
                                          <p:val>
                                            <p:strVal val="ppt_h"/>
                                          </p:val>
                                        </p:tav>
                                      </p:tavLst>
                                    </p:anim>
                                    <p:anim calcmode="lin" valueType="num">
                                      <p:cBhvr>
                                        <p:cTn id="91"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28"/>
                                        </p:tgtEl>
                                        <p:attrNameLst>
                                          <p:attrName>style.visibility</p:attrName>
                                        </p:attrNameLst>
                                      </p:cBhvr>
                                      <p:to>
                                        <p:strVal val="hidden"/>
                                      </p:to>
                                    </p:set>
                                  </p:childTnLst>
                                </p:cTn>
                              </p:par>
                              <p:par>
                                <p:cTn id="93" presetID="19" presetClass="exit" presetSubtype="10" fill="hold" grpId="2" nodeType="withEffect">
                                  <p:stCondLst>
                                    <p:cond delay="0"/>
                                  </p:stCondLst>
                                  <p:childTnLst>
                                    <p:anim calcmode="lin" valueType="num">
                                      <p:cBhvr>
                                        <p:cTn id="94" dur="3000"/>
                                        <p:tgtEl>
                                          <p:spTgt spid="29"/>
                                        </p:tgtEl>
                                        <p:attrNameLst>
                                          <p:attrName>ppt_h</p:attrName>
                                        </p:attrNameLst>
                                      </p:cBhvr>
                                      <p:tavLst>
                                        <p:tav tm="0">
                                          <p:val>
                                            <p:strVal val="ppt_h"/>
                                          </p:val>
                                        </p:tav>
                                        <p:tav tm="100000">
                                          <p:val>
                                            <p:strVal val="ppt_h"/>
                                          </p:val>
                                        </p:tav>
                                      </p:tavLst>
                                    </p:anim>
                                    <p:anim calcmode="lin" valueType="num">
                                      <p:cBhvr>
                                        <p:cTn id="95" dur="3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29"/>
                                        </p:tgtEl>
                                        <p:attrNameLst>
                                          <p:attrName>style.visibility</p:attrName>
                                        </p:attrNameLst>
                                      </p:cBhvr>
                                      <p:to>
                                        <p:strVal val="hidden"/>
                                      </p:to>
                                    </p:set>
                                  </p:childTnLst>
                                </p:cTn>
                              </p:par>
                              <p:par>
                                <p:cTn id="97" presetID="19" presetClass="exit" presetSubtype="10" fill="hold" grpId="2" nodeType="withEffect">
                                  <p:stCondLst>
                                    <p:cond delay="0"/>
                                  </p:stCondLst>
                                  <p:childTnLst>
                                    <p:anim calcmode="lin" valueType="num">
                                      <p:cBhvr>
                                        <p:cTn id="98" dur="3000"/>
                                        <p:tgtEl>
                                          <p:spTgt spid="31"/>
                                        </p:tgtEl>
                                        <p:attrNameLst>
                                          <p:attrName>ppt_h</p:attrName>
                                        </p:attrNameLst>
                                      </p:cBhvr>
                                      <p:tavLst>
                                        <p:tav tm="0">
                                          <p:val>
                                            <p:strVal val="ppt_h"/>
                                          </p:val>
                                        </p:tav>
                                        <p:tav tm="100000">
                                          <p:val>
                                            <p:strVal val="ppt_h"/>
                                          </p:val>
                                        </p:tav>
                                      </p:tavLst>
                                    </p:anim>
                                    <p:anim calcmode="lin" valueType="num">
                                      <p:cBhvr>
                                        <p:cTn id="99"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31"/>
                                        </p:tgtEl>
                                        <p:attrNameLst>
                                          <p:attrName>style.visibility</p:attrName>
                                        </p:attrNameLst>
                                      </p:cBhvr>
                                      <p:to>
                                        <p:strVal val="hidden"/>
                                      </p:to>
                                    </p:set>
                                  </p:childTnLst>
                                </p:cTn>
                              </p:par>
                              <p:par>
                                <p:cTn id="101" presetID="19" presetClass="exit" presetSubtype="10" fill="hold" grpId="2" nodeType="withEffect">
                                  <p:stCondLst>
                                    <p:cond delay="0"/>
                                  </p:stCondLst>
                                  <p:childTnLst>
                                    <p:anim calcmode="lin" valueType="num">
                                      <p:cBhvr>
                                        <p:cTn id="102" dur="3000"/>
                                        <p:tgtEl>
                                          <p:spTgt spid="32"/>
                                        </p:tgtEl>
                                        <p:attrNameLst>
                                          <p:attrName>ppt_h</p:attrName>
                                        </p:attrNameLst>
                                      </p:cBhvr>
                                      <p:tavLst>
                                        <p:tav tm="0">
                                          <p:val>
                                            <p:strVal val="ppt_h"/>
                                          </p:val>
                                        </p:tav>
                                        <p:tav tm="100000">
                                          <p:val>
                                            <p:strVal val="ppt_h"/>
                                          </p:val>
                                        </p:tav>
                                      </p:tavLst>
                                    </p:anim>
                                    <p:anim calcmode="lin" valueType="num">
                                      <p:cBhvr>
                                        <p:cTn id="103" dur="3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32"/>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28"/>
                                        </p:tgtEl>
                                        <p:attrNameLst>
                                          <p:attrName>ppt_x</p:attrName>
                                        </p:attrNameLst>
                                      </p:cBhvr>
                                      <p:tavLst>
                                        <p:tav tm="0">
                                          <p:val>
                                            <p:strVal val="ppt_x"/>
                                          </p:val>
                                        </p:tav>
                                        <p:tav tm="100000">
                                          <p:val>
                                            <p:strVal val="0-ppt_w/2"/>
                                          </p:val>
                                        </p:tav>
                                      </p:tavLst>
                                    </p:anim>
                                    <p:anim calcmode="lin" valueType="num">
                                      <p:cBhvr additive="base">
                                        <p:cTn id="107" dur="3000"/>
                                        <p:tgtEl>
                                          <p:spTgt spid="28"/>
                                        </p:tgtEl>
                                        <p:attrNameLst>
                                          <p:attrName>ppt_y</p:attrName>
                                        </p:attrNameLst>
                                      </p:cBhvr>
                                      <p:tavLst>
                                        <p:tav tm="0">
                                          <p:val>
                                            <p:strVal val="ppt_y"/>
                                          </p:val>
                                        </p:tav>
                                        <p:tav tm="100000">
                                          <p:val>
                                            <p:strVal val="ppt_y"/>
                                          </p:val>
                                        </p:tav>
                                      </p:tavLst>
                                    </p:anim>
                                    <p:set>
                                      <p:cBhvr>
                                        <p:cTn id="108" dur="1" fill="hold">
                                          <p:stCondLst>
                                            <p:cond delay="2999"/>
                                          </p:stCondLst>
                                        </p:cTn>
                                        <p:tgtEl>
                                          <p:spTgt spid="28"/>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29"/>
                                        </p:tgtEl>
                                        <p:attrNameLst>
                                          <p:attrName>ppt_x</p:attrName>
                                        </p:attrNameLst>
                                      </p:cBhvr>
                                      <p:tavLst>
                                        <p:tav tm="0">
                                          <p:val>
                                            <p:strVal val="ppt_x"/>
                                          </p:val>
                                        </p:tav>
                                        <p:tav tm="100000">
                                          <p:val>
                                            <p:strVal val="0-ppt_w/2"/>
                                          </p:val>
                                        </p:tav>
                                      </p:tavLst>
                                    </p:anim>
                                    <p:anim calcmode="lin" valueType="num">
                                      <p:cBhvr additive="base">
                                        <p:cTn id="111" dur="3000"/>
                                        <p:tgtEl>
                                          <p:spTgt spid="29"/>
                                        </p:tgtEl>
                                        <p:attrNameLst>
                                          <p:attrName>ppt_y</p:attrName>
                                        </p:attrNameLst>
                                      </p:cBhvr>
                                      <p:tavLst>
                                        <p:tav tm="0">
                                          <p:val>
                                            <p:strVal val="ppt_y"/>
                                          </p:val>
                                        </p:tav>
                                        <p:tav tm="100000">
                                          <p:val>
                                            <p:strVal val="ppt_y"/>
                                          </p:val>
                                        </p:tav>
                                      </p:tavLst>
                                    </p:anim>
                                    <p:set>
                                      <p:cBhvr>
                                        <p:cTn id="112" dur="1" fill="hold">
                                          <p:stCondLst>
                                            <p:cond delay="2999"/>
                                          </p:stCondLst>
                                        </p:cTn>
                                        <p:tgtEl>
                                          <p:spTgt spid="29"/>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31"/>
                                        </p:tgtEl>
                                        <p:attrNameLst>
                                          <p:attrName>ppt_x</p:attrName>
                                        </p:attrNameLst>
                                      </p:cBhvr>
                                      <p:tavLst>
                                        <p:tav tm="0">
                                          <p:val>
                                            <p:strVal val="ppt_x"/>
                                          </p:val>
                                        </p:tav>
                                        <p:tav tm="100000">
                                          <p:val>
                                            <p:strVal val="0-ppt_w/2"/>
                                          </p:val>
                                        </p:tav>
                                      </p:tavLst>
                                    </p:anim>
                                    <p:anim calcmode="lin" valueType="num">
                                      <p:cBhvr additive="base">
                                        <p:cTn id="115" dur="3000"/>
                                        <p:tgtEl>
                                          <p:spTgt spid="31"/>
                                        </p:tgtEl>
                                        <p:attrNameLst>
                                          <p:attrName>ppt_y</p:attrName>
                                        </p:attrNameLst>
                                      </p:cBhvr>
                                      <p:tavLst>
                                        <p:tav tm="0">
                                          <p:val>
                                            <p:strVal val="ppt_y"/>
                                          </p:val>
                                        </p:tav>
                                        <p:tav tm="100000">
                                          <p:val>
                                            <p:strVal val="ppt_y"/>
                                          </p:val>
                                        </p:tav>
                                      </p:tavLst>
                                    </p:anim>
                                    <p:set>
                                      <p:cBhvr>
                                        <p:cTn id="116" dur="1" fill="hold">
                                          <p:stCondLst>
                                            <p:cond delay="2999"/>
                                          </p:stCondLst>
                                        </p:cTn>
                                        <p:tgtEl>
                                          <p:spTgt spid="31"/>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32"/>
                                        </p:tgtEl>
                                        <p:attrNameLst>
                                          <p:attrName>ppt_x</p:attrName>
                                        </p:attrNameLst>
                                      </p:cBhvr>
                                      <p:tavLst>
                                        <p:tav tm="0">
                                          <p:val>
                                            <p:strVal val="ppt_x"/>
                                          </p:val>
                                        </p:tav>
                                        <p:tav tm="100000">
                                          <p:val>
                                            <p:strVal val="0-ppt_w/2"/>
                                          </p:val>
                                        </p:tav>
                                      </p:tavLst>
                                    </p:anim>
                                    <p:anim calcmode="lin" valueType="num">
                                      <p:cBhvr additive="base">
                                        <p:cTn id="119" dur="3000"/>
                                        <p:tgtEl>
                                          <p:spTgt spid="32"/>
                                        </p:tgtEl>
                                        <p:attrNameLst>
                                          <p:attrName>ppt_y</p:attrName>
                                        </p:attrNameLst>
                                      </p:cBhvr>
                                      <p:tavLst>
                                        <p:tav tm="0">
                                          <p:val>
                                            <p:strVal val="ppt_y"/>
                                          </p:val>
                                        </p:tav>
                                        <p:tav tm="100000">
                                          <p:val>
                                            <p:strVal val="ppt_y"/>
                                          </p:val>
                                        </p:tav>
                                      </p:tavLst>
                                    </p:anim>
                                    <p:set>
                                      <p:cBhvr>
                                        <p:cTn id="120" dur="1" fill="hold">
                                          <p:stCondLst>
                                            <p:cond delay="2999"/>
                                          </p:stCondLst>
                                        </p:cTn>
                                        <p:tgtEl>
                                          <p:spTgt spid="3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C9900">
                  <a:shade val="67500"/>
                  <a:satMod val="115000"/>
                </a:srgbClr>
              </a:gs>
              <a:gs pos="100000">
                <a:srgbClr val="CC9900">
                  <a:shade val="100000"/>
                  <a:satMod val="115000"/>
                </a:srgbClr>
              </a:gs>
            </a:gsLst>
            <a:lin ang="8100000" scaled="1"/>
            <a:tileRect/>
          </a:gradFill>
        </p:spPr>
        <p:txBody>
          <a:bodyPr/>
          <a:lstStyle/>
          <a:p>
            <a:endParaRPr lang="es-ES" dirty="0"/>
          </a:p>
        </p:txBody>
      </p:sp>
      <p:pic>
        <p:nvPicPr>
          <p:cNvPr id="4" name="3 Imagen" descr="Imagen33.jpg"/>
          <p:cNvPicPr>
            <a:picLocks noChangeAspect="1"/>
          </p:cNvPicPr>
          <p:nvPr/>
        </p:nvPicPr>
        <p:blipFill>
          <a:blip r:embed="rId2"/>
          <a:stretch>
            <a:fillRect/>
          </a:stretch>
        </p:blipFill>
        <p:spPr>
          <a:xfrm>
            <a:off x="0" y="0"/>
            <a:ext cx="9144000" cy="6844632"/>
          </a:xfrm>
          <a:prstGeom prst="rect">
            <a:avLst/>
          </a:prstGeom>
        </p:spPr>
      </p:pic>
      <p:sp>
        <p:nvSpPr>
          <p:cNvPr id="5" name="4 Rombo"/>
          <p:cNvSpPr/>
          <p:nvPr/>
        </p:nvSpPr>
        <p:spPr>
          <a:xfrm>
            <a:off x="2786050" y="1494580"/>
            <a:ext cx="3714775" cy="3934684"/>
          </a:xfrm>
          <a:prstGeom prst="diamond">
            <a:avLst/>
          </a:prstGeom>
          <a:blipFill dpi="0" rotWithShape="1">
            <a:blip r:embed="rId3"/>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8679224">
            <a:off x="1850175" y="940812"/>
            <a:ext cx="2394748" cy="1825110"/>
          </a:xfrm>
          <a:prstGeom prst="triangle">
            <a:avLst>
              <a:gd name="adj" fmla="val 45812"/>
            </a:avLst>
          </a:prstGeom>
          <a:blipFill>
            <a:blip r:embed="rId3"/>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2863384">
            <a:off x="4998195" y="938846"/>
            <a:ext cx="2394748" cy="1825110"/>
          </a:xfrm>
          <a:prstGeom prst="triangle">
            <a:avLst>
              <a:gd name="adj" fmla="val 45812"/>
            </a:avLst>
          </a:prstGeom>
          <a:blipFill>
            <a:blip r:embed="rId3"/>
            <a:stretch>
              <a:fillRect/>
            </a:stretch>
          </a:blipFill>
          <a:ln>
            <a:noFill/>
          </a:ln>
          <a:effectLst/>
          <a:scene3d>
            <a:camera prst="orthographicFront">
              <a:rot lat="1200000" lon="0"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3603833">
            <a:off x="1736246" y="4032969"/>
            <a:ext cx="2403981" cy="1883235"/>
          </a:xfrm>
          <a:prstGeom prst="triangle">
            <a:avLst>
              <a:gd name="adj" fmla="val 45812"/>
            </a:avLst>
          </a:prstGeom>
          <a:blipFill>
            <a:blip r:embed="rId3"/>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7995235">
            <a:off x="4931180" y="4085273"/>
            <a:ext cx="2394748" cy="1825110"/>
          </a:xfrm>
          <a:prstGeom prst="triangle">
            <a:avLst>
              <a:gd name="adj" fmla="val 45812"/>
            </a:avLst>
          </a:prstGeom>
          <a:blipFill>
            <a:blip r:embed="rId3"/>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2863384">
            <a:off x="5569699" y="510219"/>
            <a:ext cx="2394748" cy="1825110"/>
          </a:xfrm>
          <a:prstGeom prst="triangle">
            <a:avLst>
              <a:gd name="adj" fmla="val 45812"/>
            </a:avLst>
          </a:prstGeom>
          <a:blipFill>
            <a:blip r:embed="rId3"/>
            <a:stretch>
              <a:fillRect/>
            </a:stretch>
          </a:blipFill>
          <a:ln>
            <a:noFill/>
          </a:ln>
          <a:effectLst/>
          <a:scene3d>
            <a:camera prst="orthographicFront">
              <a:rot lat="1200000" lon="0"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8679224">
            <a:off x="1350109" y="583621"/>
            <a:ext cx="2394748" cy="1825110"/>
          </a:xfrm>
          <a:prstGeom prst="triangle">
            <a:avLst>
              <a:gd name="adj" fmla="val 45812"/>
            </a:avLst>
          </a:prstGeom>
          <a:blipFill>
            <a:blip r:embed="rId3"/>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8679224">
            <a:off x="778606" y="226456"/>
            <a:ext cx="2394748" cy="1825110"/>
          </a:xfrm>
          <a:prstGeom prst="triangle">
            <a:avLst>
              <a:gd name="adj" fmla="val 45812"/>
            </a:avLst>
          </a:prstGeom>
          <a:blipFill>
            <a:blip r:embed="rId3"/>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3603833">
            <a:off x="1379057" y="4288169"/>
            <a:ext cx="2403981" cy="1883235"/>
          </a:xfrm>
          <a:prstGeom prst="triangle">
            <a:avLst>
              <a:gd name="adj" fmla="val 45812"/>
            </a:avLst>
          </a:prstGeom>
          <a:blipFill>
            <a:blip r:embed="rId3"/>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3603833">
            <a:off x="878991" y="4716796"/>
            <a:ext cx="2403981" cy="1883235"/>
          </a:xfrm>
          <a:prstGeom prst="triangle">
            <a:avLst>
              <a:gd name="adj" fmla="val 45812"/>
            </a:avLst>
          </a:prstGeom>
          <a:blipFill>
            <a:blip r:embed="rId3"/>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7995235">
            <a:off x="5359808" y="4436868"/>
            <a:ext cx="2394748" cy="1825110"/>
          </a:xfrm>
          <a:prstGeom prst="triangle">
            <a:avLst>
              <a:gd name="adj" fmla="val 45812"/>
            </a:avLst>
          </a:prstGeom>
          <a:blipFill>
            <a:blip r:embed="rId3"/>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7995235">
            <a:off x="5931312" y="4865496"/>
            <a:ext cx="2394748" cy="1825110"/>
          </a:xfrm>
          <a:prstGeom prst="triangle">
            <a:avLst>
              <a:gd name="adj" fmla="val 45812"/>
            </a:avLst>
          </a:prstGeom>
          <a:blipFill>
            <a:blip r:embed="rId3"/>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3143240" y="2000240"/>
            <a:ext cx="3009921" cy="2932888"/>
          </a:xfrm>
          <a:prstGeom prst="diamond">
            <a:avLst/>
          </a:prstGeom>
          <a:blipFill dpi="0" rotWithShape="1">
            <a:blip r:embed="rId3"/>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3357554" y="2285992"/>
            <a:ext cx="2571768" cy="2357454"/>
          </a:xfrm>
          <a:prstGeom prst="diamond">
            <a:avLst/>
          </a:prstGeom>
          <a:blipFill dpi="0" rotWithShape="1">
            <a:blip r:embed="rId3"/>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fmla="#ppt_w*sin(2.5*pi*$)">
                                          <p:val>
                                            <p:fltVal val="0"/>
                                          </p:val>
                                        </p:tav>
                                        <p:tav tm="100000">
                                          <p:val>
                                            <p:fltVal val="1"/>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3000" fill="hold"/>
                                        <p:tgtEl>
                                          <p:spTgt spid="11"/>
                                        </p:tgtEl>
                                        <p:attrNameLst>
                                          <p:attrName>ppt_w</p:attrName>
                                        </p:attrNameLst>
                                      </p:cBhvr>
                                      <p:tavLst>
                                        <p:tav tm="0" fmla="#ppt_w*sin(2.5*pi*$)">
                                          <p:val>
                                            <p:fltVal val="0"/>
                                          </p:val>
                                        </p:tav>
                                        <p:tav tm="100000">
                                          <p:val>
                                            <p:fltVal val="1"/>
                                          </p:val>
                                        </p:tav>
                                      </p:tavLst>
                                    </p:anim>
                                    <p:anim calcmode="lin" valueType="num">
                                      <p:cBhvr>
                                        <p:cTn id="15" dur="3000" fill="hold"/>
                                        <p:tgtEl>
                                          <p:spTgt spid="11"/>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3000" fill="hold"/>
                                        <p:tgtEl>
                                          <p:spTgt spid="12"/>
                                        </p:tgtEl>
                                        <p:attrNameLst>
                                          <p:attrName>ppt_w</p:attrName>
                                        </p:attrNameLst>
                                      </p:cBhvr>
                                      <p:tavLst>
                                        <p:tav tm="0" fmla="#ppt_w*sin(2.5*pi*$)">
                                          <p:val>
                                            <p:fltVal val="0"/>
                                          </p:val>
                                        </p:tav>
                                        <p:tav tm="100000">
                                          <p:val>
                                            <p:fltVal val="1"/>
                                          </p:val>
                                        </p:tav>
                                      </p:tavLst>
                                    </p:anim>
                                    <p:anim calcmode="lin" valueType="num">
                                      <p:cBhvr>
                                        <p:cTn id="19" dur="3000" fill="hold"/>
                                        <p:tgtEl>
                                          <p:spTgt spid="12"/>
                                        </p:tgtEl>
                                        <p:attrNameLst>
                                          <p:attrName>ppt_h</p:attrName>
                                        </p:attrNameLst>
                                      </p:cBhvr>
                                      <p:tavLst>
                                        <p:tav tm="0">
                                          <p:val>
                                            <p:strVal val="#ppt_h"/>
                                          </p:val>
                                        </p:tav>
                                        <p:tav tm="100000">
                                          <p:val>
                                            <p:strVal val="#ppt_h"/>
                                          </p:val>
                                        </p:tav>
                                      </p:tavLst>
                                    </p:anim>
                                  </p:childTnLst>
                                </p:cTn>
                              </p:par>
                              <p:par>
                                <p:cTn id="20" presetID="2" presetClass="entr" presetSubtype="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1"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1"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fmla="#ppt_w*sin(2.5*pi*$)">
                                          <p:val>
                                            <p:fltVal val="0"/>
                                          </p:val>
                                        </p:tav>
                                        <p:tav tm="100000">
                                          <p:val>
                                            <p:fltVal val="1"/>
                                          </p:val>
                                        </p:tav>
                                      </p:tavLst>
                                    </p:anim>
                                    <p:anim calcmode="lin" valueType="num">
                                      <p:cBhvr>
                                        <p:cTn id="39" dur="3000" fill="hold"/>
                                        <p:tgtEl>
                                          <p:spTgt spid="10"/>
                                        </p:tgtEl>
                                        <p:attrNameLst>
                                          <p:attrName>ppt_h</p:attrName>
                                        </p:attrNameLst>
                                      </p:cBhvr>
                                      <p:tavLst>
                                        <p:tav tm="0">
                                          <p:val>
                                            <p:strVal val="#ppt_h"/>
                                          </p:val>
                                        </p:tav>
                                        <p:tav tm="100000">
                                          <p:val>
                                            <p:strVal val="#ppt_h"/>
                                          </p:val>
                                        </p:tav>
                                      </p:tavLst>
                                    </p:anim>
                                  </p:childTnLst>
                                </p:cTn>
                              </p:par>
                              <p:par>
                                <p:cTn id="40" presetID="2" presetClass="entr" presetSubtype="12"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19" presetClass="entr" presetSubtype="10"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3000" fill="hold"/>
                                        <p:tgtEl>
                                          <p:spTgt spid="15"/>
                                        </p:tgtEl>
                                        <p:attrNameLst>
                                          <p:attrName>ppt_w</p:attrName>
                                        </p:attrNameLst>
                                      </p:cBhvr>
                                      <p:tavLst>
                                        <p:tav tm="0" fmla="#ppt_w*sin(2.5*pi*$)">
                                          <p:val>
                                            <p:fltVal val="0"/>
                                          </p:val>
                                        </p:tav>
                                        <p:tav tm="100000">
                                          <p:val>
                                            <p:fltVal val="1"/>
                                          </p:val>
                                        </p:tav>
                                      </p:tavLst>
                                    </p:anim>
                                    <p:anim calcmode="lin" valueType="num">
                                      <p:cBhvr>
                                        <p:cTn id="55" dur="3000" fill="hold"/>
                                        <p:tgtEl>
                                          <p:spTgt spid="15"/>
                                        </p:tgtEl>
                                        <p:attrNameLst>
                                          <p:attrName>ppt_h</p:attrName>
                                        </p:attrNameLst>
                                      </p:cBhvr>
                                      <p:tavLst>
                                        <p:tav tm="0">
                                          <p:val>
                                            <p:strVal val="#ppt_h"/>
                                          </p:val>
                                        </p:tav>
                                        <p:tav tm="100000">
                                          <p:val>
                                            <p:strVal val="#ppt_h"/>
                                          </p:val>
                                        </p:tav>
                                      </p:tavLst>
                                    </p:anim>
                                  </p:childTnLst>
                                </p:cTn>
                              </p:par>
                              <p:par>
                                <p:cTn id="56" presetID="19" presetClass="entr" presetSubtype="10"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p:cTn id="58" dur="3000" fill="hold"/>
                                        <p:tgtEl>
                                          <p:spTgt spid="16"/>
                                        </p:tgtEl>
                                        <p:attrNameLst>
                                          <p:attrName>ppt_w</p:attrName>
                                        </p:attrNameLst>
                                      </p:cBhvr>
                                      <p:tavLst>
                                        <p:tav tm="0" fmla="#ppt_w*sin(2.5*pi*$)">
                                          <p:val>
                                            <p:fltVal val="0"/>
                                          </p:val>
                                        </p:tav>
                                        <p:tav tm="100000">
                                          <p:val>
                                            <p:fltVal val="1"/>
                                          </p:val>
                                        </p:tav>
                                      </p:tavLst>
                                    </p:anim>
                                    <p:anim calcmode="lin" valueType="num">
                                      <p:cBhvr>
                                        <p:cTn id="59" dur="3000" fill="hold"/>
                                        <p:tgtEl>
                                          <p:spTgt spid="16"/>
                                        </p:tgtEl>
                                        <p:attrNameLst>
                                          <p:attrName>ppt_h</p:attrName>
                                        </p:attrNameLst>
                                      </p:cBhvr>
                                      <p:tavLst>
                                        <p:tav tm="0">
                                          <p:val>
                                            <p:strVal val="#ppt_h"/>
                                          </p:val>
                                        </p:tav>
                                        <p:tav tm="100000">
                                          <p:val>
                                            <p:strVal val="#ppt_h"/>
                                          </p:val>
                                        </p:tav>
                                      </p:tavLst>
                                    </p:anim>
                                  </p:childTnLst>
                                </p:cTn>
                              </p:par>
                              <p:par>
                                <p:cTn id="60" presetID="2" presetClass="entr" presetSubtype="9"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0-#ppt_w/2"/>
                                          </p:val>
                                        </p:tav>
                                        <p:tav tm="100000">
                                          <p:val>
                                            <p:strVal val="#ppt_x"/>
                                          </p:val>
                                        </p:tav>
                                      </p:tavLst>
                                    </p:anim>
                                    <p:anim calcmode="lin" valueType="num">
                                      <p:cBhvr additive="base">
                                        <p:cTn id="63" dur="3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0-#ppt_w/2"/>
                                          </p:val>
                                        </p:tav>
                                        <p:tav tm="100000">
                                          <p:val>
                                            <p:strVal val="#ppt_x"/>
                                          </p:val>
                                        </p:tav>
                                      </p:tavLst>
                                    </p:anim>
                                    <p:anim calcmode="lin" valueType="num">
                                      <p:cBhvr additive="base">
                                        <p:cTn id="71" dur="3000" fill="hold"/>
                                        <p:tgtEl>
                                          <p:spTgt spid="16"/>
                                        </p:tgtEl>
                                        <p:attrNameLst>
                                          <p:attrName>ppt_y</p:attrName>
                                        </p:attrNameLst>
                                      </p:cBhvr>
                                      <p:tavLst>
                                        <p:tav tm="0">
                                          <p:val>
                                            <p:strVal val="0-#ppt_h/2"/>
                                          </p:val>
                                        </p:tav>
                                        <p:tav tm="100000">
                                          <p:val>
                                            <p:strVal val="#ppt_y"/>
                                          </p:val>
                                        </p:tav>
                                      </p:tavLst>
                                    </p:anim>
                                  </p:childTnLst>
                                </p:cTn>
                              </p:par>
                              <p:par>
                                <p:cTn id="72" presetID="19" presetClass="entr" presetSubtype="10" fill="hold" grpId="0"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ppt_w</p:attrName>
                                        </p:attrNameLst>
                                      </p:cBhvr>
                                      <p:tavLst>
                                        <p:tav tm="0" fmla="#ppt_w*sin(2.5*pi*$)">
                                          <p:val>
                                            <p:fltVal val="0"/>
                                          </p:val>
                                        </p:tav>
                                        <p:tav tm="100000">
                                          <p:val>
                                            <p:fltVal val="1"/>
                                          </p:val>
                                        </p:tav>
                                      </p:tavLst>
                                    </p:anim>
                                    <p:anim calcmode="lin" valueType="num">
                                      <p:cBhvr>
                                        <p:cTn id="83" dur="3000" fill="hold"/>
                                        <p:tgtEl>
                                          <p:spTgt spid="14"/>
                                        </p:tgtEl>
                                        <p:attrNameLst>
                                          <p:attrName>ppt_h</p:attrName>
                                        </p:attrNameLst>
                                      </p:cBhvr>
                                      <p:tavLst>
                                        <p:tav tm="0">
                                          <p:val>
                                            <p:strVal val="#ppt_h"/>
                                          </p:val>
                                        </p:tav>
                                        <p:tav tm="100000">
                                          <p:val>
                                            <p:strVal val="#ppt_h"/>
                                          </p:val>
                                        </p:tav>
                                      </p:tavLst>
                                    </p:anim>
                                  </p:childTnLst>
                                </p:cTn>
                              </p:par>
                              <p:par>
                                <p:cTn id="84" presetID="2" presetClass="entr" presetSubtype="3"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1+#ppt_w/2"/>
                                          </p:val>
                                        </p:tav>
                                        <p:tav tm="100000">
                                          <p:val>
                                            <p:strVal val="#ppt_x"/>
                                          </p:val>
                                        </p:tav>
                                      </p:tavLst>
                                    </p:anim>
                                    <p:anim calcmode="lin" valueType="num">
                                      <p:cBhvr additive="base">
                                        <p:cTn id="87" dur="3000" fill="hold"/>
                                        <p:tgtEl>
                                          <p:spTgt spid="8"/>
                                        </p:tgtEl>
                                        <p:attrNameLst>
                                          <p:attrName>ppt_y</p:attrName>
                                        </p:attrNameLst>
                                      </p:cBhvr>
                                      <p:tavLst>
                                        <p:tav tm="0">
                                          <p:val>
                                            <p:strVal val="0-#ppt_h/2"/>
                                          </p:val>
                                        </p:tav>
                                        <p:tav tm="100000">
                                          <p:val>
                                            <p:strVal val="#ppt_y"/>
                                          </p:val>
                                        </p:tav>
                                      </p:tavLst>
                                    </p:anim>
                                  </p:childTnLst>
                                </p:cTn>
                              </p:par>
                              <p:par>
                                <p:cTn id="88" presetID="2" presetClass="entr" presetSubtype="3"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1+#ppt_w/2"/>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3"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1+#ppt_w/2"/>
                                          </p:val>
                                        </p:tav>
                                        <p:tav tm="100000">
                                          <p:val>
                                            <p:strVal val="#ppt_x"/>
                                          </p:val>
                                        </p:tav>
                                      </p:tavLst>
                                    </p:anim>
                                    <p:anim calcmode="lin" valueType="num">
                                      <p:cBhvr additive="base">
                                        <p:cTn id="95" dur="3000" fill="hold"/>
                                        <p:tgtEl>
                                          <p:spTgt spid="14"/>
                                        </p:tgtEl>
                                        <p:attrNameLst>
                                          <p:attrName>ppt_y</p:attrName>
                                        </p:attrNameLst>
                                      </p:cBhvr>
                                      <p:tavLst>
                                        <p:tav tm="0">
                                          <p:val>
                                            <p:strVal val="0-#ppt_h/2"/>
                                          </p:val>
                                        </p:tav>
                                        <p:tav tm="100000">
                                          <p:val>
                                            <p:strVal val="#ppt_y"/>
                                          </p:val>
                                        </p:tav>
                                      </p:tavLst>
                                    </p:anim>
                                  </p:childTnLst>
                                </p:cTn>
                              </p:par>
                              <p:par>
                                <p:cTn id="96" presetID="23" presetClass="entr" presetSubtype="16" fill="hold" grpId="0"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p:cTn id="98" dur="3000" fill="hold"/>
                                        <p:tgtEl>
                                          <p:spTgt spid="5"/>
                                        </p:tgtEl>
                                        <p:attrNameLst>
                                          <p:attrName>ppt_w</p:attrName>
                                        </p:attrNameLst>
                                      </p:cBhvr>
                                      <p:tavLst>
                                        <p:tav tm="0">
                                          <p:val>
                                            <p:fltVal val="0"/>
                                          </p:val>
                                        </p:tav>
                                        <p:tav tm="100000">
                                          <p:val>
                                            <p:strVal val="#ppt_w"/>
                                          </p:val>
                                        </p:tav>
                                      </p:tavLst>
                                    </p:anim>
                                    <p:anim calcmode="lin" valueType="num">
                                      <p:cBhvr>
                                        <p:cTn id="99" dur="3000" fill="hold"/>
                                        <p:tgtEl>
                                          <p:spTgt spid="5"/>
                                        </p:tgtEl>
                                        <p:attrNameLst>
                                          <p:attrName>ppt_h</p:attrName>
                                        </p:attrNameLst>
                                      </p:cBhvr>
                                      <p:tavLst>
                                        <p:tav tm="0">
                                          <p:val>
                                            <p:fltVal val="0"/>
                                          </p:val>
                                        </p:tav>
                                        <p:tav tm="100000">
                                          <p:val>
                                            <p:strVal val="#ppt_h"/>
                                          </p:val>
                                        </p:tav>
                                      </p:tavLst>
                                    </p:anim>
                                  </p:childTnLst>
                                </p:cTn>
                              </p:par>
                              <p:par>
                                <p:cTn id="100" presetID="23" presetClass="entr" presetSubtype="16"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p:cTn id="102" dur="3000" fill="hold"/>
                                        <p:tgtEl>
                                          <p:spTgt spid="17"/>
                                        </p:tgtEl>
                                        <p:attrNameLst>
                                          <p:attrName>ppt_w</p:attrName>
                                        </p:attrNameLst>
                                      </p:cBhvr>
                                      <p:tavLst>
                                        <p:tav tm="0">
                                          <p:val>
                                            <p:fltVal val="0"/>
                                          </p:val>
                                        </p:tav>
                                        <p:tav tm="100000">
                                          <p:val>
                                            <p:strVal val="#ppt_w"/>
                                          </p:val>
                                        </p:tav>
                                      </p:tavLst>
                                    </p:anim>
                                    <p:anim calcmode="lin" valueType="num">
                                      <p:cBhvr>
                                        <p:cTn id="103" dur="3000" fill="hold"/>
                                        <p:tgtEl>
                                          <p:spTgt spid="17"/>
                                        </p:tgtEl>
                                        <p:attrNameLst>
                                          <p:attrName>ppt_h</p:attrName>
                                        </p:attrNameLst>
                                      </p:cBhvr>
                                      <p:tavLst>
                                        <p:tav tm="0">
                                          <p:val>
                                            <p:fltVal val="0"/>
                                          </p:val>
                                        </p:tav>
                                        <p:tav tm="100000">
                                          <p:val>
                                            <p:strVal val="#ppt_h"/>
                                          </p:val>
                                        </p:tav>
                                      </p:tavLst>
                                    </p:anim>
                                  </p:childTnLst>
                                </p:cTn>
                              </p:par>
                              <p:par>
                                <p:cTn id="104" presetID="23" presetClass="entr" presetSubtype="1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p:cTn id="106" dur="3000" fill="hold"/>
                                        <p:tgtEl>
                                          <p:spTgt spid="18"/>
                                        </p:tgtEl>
                                        <p:attrNameLst>
                                          <p:attrName>ppt_w</p:attrName>
                                        </p:attrNameLst>
                                      </p:cBhvr>
                                      <p:tavLst>
                                        <p:tav tm="0">
                                          <p:val>
                                            <p:fltVal val="0"/>
                                          </p:val>
                                        </p:tav>
                                        <p:tav tm="100000">
                                          <p:val>
                                            <p:strVal val="#ppt_w"/>
                                          </p:val>
                                        </p:tav>
                                      </p:tavLst>
                                    </p:anim>
                                    <p:anim calcmode="lin" valueType="num">
                                      <p:cBhvr>
                                        <p:cTn id="107" dur="3000" fill="hold"/>
                                        <p:tgtEl>
                                          <p:spTgt spid="18"/>
                                        </p:tgtEl>
                                        <p:attrNameLst>
                                          <p:attrName>ppt_h</p:attrName>
                                        </p:attrNameLst>
                                      </p:cBhvr>
                                      <p:tavLst>
                                        <p:tav tm="0">
                                          <p:val>
                                            <p:fltVal val="0"/>
                                          </p:val>
                                        </p:tav>
                                        <p:tav tm="100000">
                                          <p:val>
                                            <p:strVal val="#ppt_h"/>
                                          </p:val>
                                        </p:tav>
                                      </p:tavLst>
                                    </p:anim>
                                  </p:childTnLst>
                                </p:cTn>
                              </p:par>
                            </p:childTnLst>
                          </p:cTn>
                        </p:par>
                        <p:par>
                          <p:cTn id="108" fill="hold">
                            <p:stCondLst>
                              <p:cond delay="3000"/>
                            </p:stCondLst>
                            <p:childTnLst>
                              <p:par>
                                <p:cTn id="109" presetID="2" presetClass="exit" presetSubtype="3" fill="hold" grpId="2" nodeType="after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0-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0-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0-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0-ppt_w/2"/>
                                          </p:val>
                                        </p:tav>
                                      </p:tavLst>
                                    </p:anim>
                                    <p:anim calcmode="lin" valueType="num">
                                      <p:cBhvr additive="base">
                                        <p:cTn id="127" dur="3000"/>
                                        <p:tgtEl>
                                          <p:spTgt spid="12"/>
                                        </p:tgtEl>
                                        <p:attrNameLst>
                                          <p:attrName>ppt_y</p:attrName>
                                        </p:attrNameLst>
                                      </p:cBhvr>
                                      <p:tavLst>
                                        <p:tav tm="0">
                                          <p:val>
                                            <p:strVal val="ppt_y"/>
                                          </p:val>
                                        </p:tav>
                                        <p:tav tm="100000">
                                          <p:val>
                                            <p:strVal val="0-ppt_h/2"/>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1+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1+ppt_w/2"/>
                                          </p:val>
                                        </p:tav>
                                      </p:tavLst>
                                    </p:anim>
                                    <p:anim calcmode="lin" valueType="num">
                                      <p:cBhvr additive="base">
                                        <p:cTn id="143" dur="3000"/>
                                        <p:tgtEl>
                                          <p:spTgt spid="9"/>
                                        </p:tgtEl>
                                        <p:attrNameLst>
                                          <p:attrName>ppt_y</p:attrName>
                                        </p:attrNameLst>
                                      </p:cBhvr>
                                      <p:tavLst>
                                        <p:tav tm="0">
                                          <p:val>
                                            <p:strVal val="ppt_y"/>
                                          </p:val>
                                        </p:tav>
                                        <p:tav tm="100000">
                                          <p:val>
                                            <p:strVal val="1+ppt_h/2"/>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1+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1+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1" presetClass="exit" presetSubtype="8" fill="hold" grpId="1" nodeType="withEffect">
                                  <p:stCondLst>
                                    <p:cond delay="0"/>
                                  </p:stCondLst>
                                  <p:childTnLst>
                                    <p:animEffect transition="out" filter="wheel(8)">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19" presetClass="exit" presetSubtype="5" fill="hold" grpId="1" nodeType="withEffect">
                                  <p:stCondLst>
                                    <p:cond delay="0"/>
                                  </p:stCondLst>
                                  <p:childTnLst>
                                    <p:anim calcmode="lin" valueType="num">
                                      <p:cBhvr>
                                        <p:cTn id="157" dur="3000"/>
                                        <p:tgtEl>
                                          <p:spTgt spid="17"/>
                                        </p:tgtEl>
                                        <p:attrNameLst>
                                          <p:attrName>ppt_w</p:attrName>
                                        </p:attrNameLst>
                                      </p:cBhvr>
                                      <p:tavLst>
                                        <p:tav tm="0">
                                          <p:val>
                                            <p:strVal val="ppt_w"/>
                                          </p:val>
                                        </p:tav>
                                        <p:tav tm="100000">
                                          <p:val>
                                            <p:strVal val="ppt_w"/>
                                          </p:val>
                                        </p:tav>
                                      </p:tavLst>
                                    </p:anim>
                                    <p:anim calcmode="lin" valueType="num">
                                      <p:cBhvr>
                                        <p:cTn id="158"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2999"/>
                                          </p:stCondLst>
                                        </p:cTn>
                                        <p:tgtEl>
                                          <p:spTgt spid="17"/>
                                        </p:tgtEl>
                                        <p:attrNameLst>
                                          <p:attrName>style.visibility</p:attrName>
                                        </p:attrNameLst>
                                      </p:cBhvr>
                                      <p:to>
                                        <p:strVal val="hidden"/>
                                      </p:to>
                                    </p:set>
                                  </p:childTnLst>
                                </p:cTn>
                              </p:par>
                              <p:par>
                                <p:cTn id="160" presetID="19" presetClass="exit" presetSubtype="10" fill="hold" grpId="1" nodeType="withEffect">
                                  <p:stCondLst>
                                    <p:cond delay="0"/>
                                  </p:stCondLst>
                                  <p:childTnLst>
                                    <p:anim calcmode="lin" valueType="num">
                                      <p:cBhvr>
                                        <p:cTn id="161" dur="3000"/>
                                        <p:tgtEl>
                                          <p:spTgt spid="18"/>
                                        </p:tgtEl>
                                        <p:attrNameLst>
                                          <p:attrName>ppt_h</p:attrName>
                                        </p:attrNameLst>
                                      </p:cBhvr>
                                      <p:tavLst>
                                        <p:tav tm="0">
                                          <p:val>
                                            <p:strVal val="ppt_h"/>
                                          </p:val>
                                        </p:tav>
                                        <p:tav tm="100000">
                                          <p:val>
                                            <p:strVal val="ppt_h"/>
                                          </p:val>
                                        </p:tav>
                                      </p:tavLst>
                                    </p:anim>
                                    <p:anim calcmode="lin" valueType="num">
                                      <p:cBhvr>
                                        <p:cTn id="16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8"/>
                                        </p:tgtEl>
                                        <p:attrNameLst>
                                          <p:attrName>style.visibility</p:attrName>
                                        </p:attrNameLst>
                                      </p:cBhvr>
                                      <p:to>
                                        <p:strVal val="hidden"/>
                                      </p:to>
                                    </p:set>
                                  </p:childTnLst>
                                </p:cTn>
                              </p:par>
                              <p:par>
                                <p:cTn id="164" presetID="23" presetClass="entr" presetSubtype="288" fill="hold" nodeType="withEffect">
                                  <p:stCondLst>
                                    <p:cond delay="0"/>
                                  </p:stCondLst>
                                  <p:childTnLst>
                                    <p:set>
                                      <p:cBhvr>
                                        <p:cTn id="165" dur="1" fill="hold">
                                          <p:stCondLst>
                                            <p:cond delay="0"/>
                                          </p:stCondLst>
                                        </p:cTn>
                                        <p:tgtEl>
                                          <p:spTgt spid="4"/>
                                        </p:tgtEl>
                                        <p:attrNameLst>
                                          <p:attrName>style.visibility</p:attrName>
                                        </p:attrNameLst>
                                      </p:cBhvr>
                                      <p:to>
                                        <p:strVal val="visible"/>
                                      </p:to>
                                    </p:set>
                                    <p:anim calcmode="lin" valueType="num">
                                      <p:cBhvr>
                                        <p:cTn id="166" dur="3000" fill="hold"/>
                                        <p:tgtEl>
                                          <p:spTgt spid="4"/>
                                        </p:tgtEl>
                                        <p:attrNameLst>
                                          <p:attrName>ppt_w</p:attrName>
                                        </p:attrNameLst>
                                      </p:cBhvr>
                                      <p:tavLst>
                                        <p:tav tm="0">
                                          <p:val>
                                            <p:strVal val="4/3*#ppt_w"/>
                                          </p:val>
                                        </p:tav>
                                        <p:tav tm="100000">
                                          <p:val>
                                            <p:strVal val="#ppt_w"/>
                                          </p:val>
                                        </p:tav>
                                      </p:tavLst>
                                    </p:anim>
                                    <p:anim calcmode="lin" valueType="num">
                                      <p:cBhvr>
                                        <p:cTn id="167" dur="3000" fill="hold"/>
                                        <p:tgtEl>
                                          <p:spTgt spid="4"/>
                                        </p:tgtEl>
                                        <p:attrNameLst>
                                          <p:attrName>ppt_h</p:attrName>
                                        </p:attrNameLst>
                                      </p:cBhvr>
                                      <p:tavLst>
                                        <p:tav tm="0">
                                          <p:val>
                                            <p:strVal val="4/3*#ppt_h"/>
                                          </p:val>
                                        </p:tav>
                                        <p:tav tm="100000">
                                          <p:val>
                                            <p:strVal val="#ppt_h"/>
                                          </p:val>
                                        </p:tav>
                                      </p:tavLst>
                                    </p:anim>
                                  </p:childTnLst>
                                </p:cTn>
                              </p:par>
                              <p:par>
                                <p:cTn id="168" presetID="8" presetClass="entr" presetSubtype="32"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Effect transition="in" filter="diamond(out)">
                                      <p:cBhvr>
                                        <p:cTn id="17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8" grpId="0" animBg="1"/>
      <p:bldP spid="18" grpId="1" animBg="1"/>
      <p:bldP spid="1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chemeClr val="bg1"/>
          </a:solidFill>
          <a:ln>
            <a:solidFill>
              <a:srgbClr val="CC9900"/>
            </a:solidFill>
          </a:ln>
          <a:scene3d>
            <a:camera prst="orthographicFront"/>
            <a:lightRig rig="threePt" dir="t"/>
          </a:scene3d>
          <a:sp3d extrusionH="76200" contourW="12700">
            <a:extrusionClr>
              <a:srgbClr val="FFFF00"/>
            </a:extrusionClr>
            <a:contourClr>
              <a:srgbClr val="CC9900"/>
            </a:contourClr>
          </a:sp3d>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a:ln>
            <a:noFill/>
          </a:ln>
          <a:scene3d>
            <a:camera prst="orthographicFront"/>
            <a:lightRig rig="threePt" dir="t"/>
          </a:scene3d>
          <a:sp3d extrusionH="76200" contourW="12700">
            <a:extrusionClr>
              <a:srgbClr val="FFFF00"/>
            </a:extrusionClr>
            <a:contourClr>
              <a:srgbClr val="CC9900"/>
            </a:contourClr>
          </a:sp3d>
        </p:spPr>
        <p:txBody>
          <a:bodyPr/>
          <a:lstStyle/>
          <a:p>
            <a:endParaRPr lang="es-ES" dirty="0"/>
          </a:p>
        </p:txBody>
      </p:sp>
      <p:pic>
        <p:nvPicPr>
          <p:cNvPr id="4" name="3 Imagen" descr="Imagen16.jpg"/>
          <p:cNvPicPr>
            <a:picLocks noChangeAspect="1"/>
          </p:cNvPicPr>
          <p:nvPr/>
        </p:nvPicPr>
        <p:blipFill>
          <a:blip r:embed="rId2"/>
          <a:stretch>
            <a:fillRect/>
          </a:stretch>
        </p:blipFill>
        <p:spPr>
          <a:xfrm>
            <a:off x="0" y="0"/>
            <a:ext cx="9144000" cy="6858000"/>
          </a:xfrm>
          <a:prstGeom prst="rect">
            <a:avLst/>
          </a:prstGeom>
          <a:blipFill>
            <a:blip r:embed="rId3"/>
            <a:stretch>
              <a:fillRect/>
            </a:stretch>
          </a:blipFill>
          <a:ln>
            <a:noFill/>
          </a:ln>
          <a:scene3d>
            <a:camera prst="orthographicFront"/>
            <a:lightRig rig="threePt" dir="t"/>
          </a:scene3d>
          <a:sp3d extrusionH="76200" contourW="12700">
            <a:extrusionClr>
              <a:srgbClr val="FFFF00"/>
            </a:extrusionClr>
            <a:contourClr>
              <a:srgbClr val="CC9900"/>
            </a:contourClr>
          </a:sp3d>
        </p:spPr>
      </p:pic>
      <p:sp>
        <p:nvSpPr>
          <p:cNvPr id="19" name="18 Lágrima"/>
          <p:cNvSpPr/>
          <p:nvPr/>
        </p:nvSpPr>
        <p:spPr>
          <a:xfrm>
            <a:off x="3286116" y="55434"/>
            <a:ext cx="1357322" cy="1357322"/>
          </a:xfrm>
          <a:prstGeom prst="teardrop">
            <a:avLst/>
          </a:prstGeom>
          <a:blipFill>
            <a:blip r:embed="rId3"/>
            <a:stretch>
              <a:fillRect/>
            </a:stretch>
          </a:blipFill>
          <a:ln>
            <a:solidFill>
              <a:srgbClr val="CC9900"/>
            </a:solidFill>
          </a:ln>
          <a:effectLst>
            <a:reflection blurRad="6350" stA="50000" endA="295" endPos="92000" dist="101600" dir="5400000" sy="-100000" algn="bl" rotWithShape="0"/>
          </a:effectLst>
          <a:scene3d>
            <a:camera prst="orthographicFront">
              <a:rot lat="0" lon="20999988" rev="0"/>
            </a:camera>
            <a:lightRig rig="threePt" dir="t"/>
          </a:scene3d>
          <a:sp3d extrusionH="736600" contourW="12700">
            <a:bevelT w="1073150" h="247650" prst="coolSlant"/>
            <a:extrusionClr>
              <a:srgbClr val="FFFF00"/>
            </a:extrusionClr>
            <a:contourClr>
              <a:srgbClr val="CC99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439374">
            <a:off x="4675706" y="10683"/>
            <a:ext cx="1293578" cy="1363974"/>
          </a:xfrm>
          <a:prstGeom prst="teardrop">
            <a:avLst/>
          </a:prstGeom>
          <a:blipFill>
            <a:blip r:embed="rId4" cstate="print"/>
            <a:stretch>
              <a:fillRect/>
            </a:stretch>
          </a:blipFill>
          <a:ln>
            <a:solidFill>
              <a:srgbClr val="CC9900"/>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contourW="12700">
            <a:bevelT w="1073150" h="247650" prst="coolSlant"/>
            <a:extrusionClr>
              <a:srgbClr val="FFFF00"/>
            </a:extrusionClr>
            <a:contourClr>
              <a:srgbClr val="CC99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a:off x="2643174" y="769790"/>
            <a:ext cx="1357322" cy="1357322"/>
          </a:xfrm>
          <a:prstGeom prst="teardrop">
            <a:avLst/>
          </a:prstGeom>
          <a:blipFill>
            <a:blip r:embed="rId3"/>
            <a:stretch>
              <a:fillRect/>
            </a:stretch>
          </a:blipFill>
          <a:ln>
            <a:solidFill>
              <a:srgbClr val="CC9900"/>
            </a:solidFill>
          </a:ln>
          <a:effectLst>
            <a:reflection blurRad="6350" stA="50000" endA="295" endPos="92000" dist="101600" dir="5400000" sy="-100000" algn="bl" rotWithShape="0"/>
          </a:effectLst>
          <a:scene3d>
            <a:camera prst="orthographicFront">
              <a:rot lat="0" lon="20999988" rev="0"/>
            </a:camera>
            <a:lightRig rig="threePt" dir="t"/>
          </a:scene3d>
          <a:sp3d extrusionH="736600" contourW="12700">
            <a:bevelT w="1073150" h="247650" prst="coolSlant"/>
            <a:extrusionClr>
              <a:srgbClr val="FFFF00"/>
            </a:extrusionClr>
            <a:contourClr>
              <a:srgbClr val="CC99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21248193">
            <a:off x="1994574" y="1478511"/>
            <a:ext cx="1357322" cy="1357322"/>
          </a:xfrm>
          <a:prstGeom prst="teardrop">
            <a:avLst/>
          </a:prstGeom>
          <a:blipFill>
            <a:blip r:embed="rId3"/>
            <a:stretch>
              <a:fillRect/>
            </a:stretch>
          </a:blipFill>
          <a:ln>
            <a:solidFill>
              <a:srgbClr val="CC9900"/>
            </a:solidFill>
          </a:ln>
          <a:effectLst>
            <a:reflection blurRad="6350" stA="50000" endA="295" endPos="92000" dist="101600" dir="5400000" sy="-100000" algn="bl" rotWithShape="0"/>
          </a:effectLst>
          <a:scene3d>
            <a:camera prst="orthographicFront">
              <a:rot lat="0" lon="20999988" rev="0"/>
            </a:camera>
            <a:lightRig rig="threePt" dir="t"/>
          </a:scene3d>
          <a:sp3d extrusionH="736600" contourW="12700">
            <a:bevelT w="1073150" h="247650" prst="coolSlant"/>
            <a:extrusionClr>
              <a:srgbClr val="FFFF00"/>
            </a:extrusionClr>
            <a:contourClr>
              <a:srgbClr val="CC99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a:off x="1214414" y="2198550"/>
            <a:ext cx="1357322" cy="1357322"/>
          </a:xfrm>
          <a:prstGeom prst="teardrop">
            <a:avLst/>
          </a:prstGeom>
          <a:blipFill>
            <a:blip r:embed="rId3"/>
            <a:stretch>
              <a:fillRect/>
            </a:stretch>
          </a:blipFill>
          <a:ln>
            <a:solidFill>
              <a:srgbClr val="CC9900"/>
            </a:solidFill>
          </a:ln>
          <a:effectLst>
            <a:reflection blurRad="6350" stA="50000" endA="295" endPos="92000" dist="101600" dir="5400000" sy="-100000" algn="bl" rotWithShape="0"/>
          </a:effectLst>
          <a:scene3d>
            <a:camera prst="orthographicFront">
              <a:rot lat="0" lon="20999988" rev="0"/>
            </a:camera>
            <a:lightRig rig="threePt" dir="t"/>
          </a:scene3d>
          <a:sp3d extrusionH="736600" contourW="12700">
            <a:bevelT w="1073150" h="247650" prst="coolSlant"/>
            <a:extrusionClr>
              <a:srgbClr val="FFFF00"/>
            </a:extrusionClr>
            <a:contourClr>
              <a:srgbClr val="CC99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6439374">
            <a:off x="5293487" y="780474"/>
            <a:ext cx="1293578" cy="1363974"/>
          </a:xfrm>
          <a:prstGeom prst="teardrop">
            <a:avLst/>
          </a:prstGeom>
          <a:blipFill>
            <a:blip r:embed="rId4" cstate="print"/>
            <a:stretch>
              <a:fillRect/>
            </a:stretch>
          </a:blipFill>
          <a:ln>
            <a:solidFill>
              <a:srgbClr val="CC9900"/>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contourW="12700">
            <a:bevelT w="1073150" h="247650" prst="coolSlant"/>
            <a:extrusionClr>
              <a:srgbClr val="FFFF00"/>
            </a:extrusionClr>
            <a:contourClr>
              <a:srgbClr val="CC99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6439374">
            <a:off x="6007867" y="1637729"/>
            <a:ext cx="1293578" cy="1363974"/>
          </a:xfrm>
          <a:prstGeom prst="teardrop">
            <a:avLst/>
          </a:prstGeom>
          <a:blipFill>
            <a:blip r:embed="rId4" cstate="print"/>
            <a:stretch>
              <a:fillRect/>
            </a:stretch>
          </a:blipFill>
          <a:ln>
            <a:solidFill>
              <a:srgbClr val="CC9900"/>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contourW="12700">
            <a:bevelT w="1073150" h="247650" prst="coolSlant"/>
            <a:extrusionClr>
              <a:srgbClr val="FFFF00"/>
            </a:extrusionClr>
            <a:contourClr>
              <a:srgbClr val="CC99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6439374">
            <a:off x="6507934" y="2209234"/>
            <a:ext cx="1293578" cy="1363974"/>
          </a:xfrm>
          <a:prstGeom prst="teardrop">
            <a:avLst/>
          </a:prstGeom>
          <a:blipFill>
            <a:blip r:embed="rId4" cstate="print"/>
            <a:stretch>
              <a:fillRect/>
            </a:stretch>
          </a:blipFill>
          <a:ln>
            <a:solidFill>
              <a:srgbClr val="CC9900"/>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contourW="12700">
            <a:bevelT w="1073150" h="247650" prst="coolSlant"/>
            <a:extrusionClr>
              <a:srgbClr val="FFFF00"/>
            </a:extrusionClr>
            <a:contourClr>
              <a:srgbClr val="CC99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a:off x="642910" y="2857495"/>
            <a:ext cx="1357322" cy="1357322"/>
          </a:xfrm>
          <a:prstGeom prst="teardrop">
            <a:avLst/>
          </a:prstGeom>
          <a:blipFill>
            <a:blip r:embed="rId3"/>
            <a:stretch>
              <a:fillRect/>
            </a:stretch>
          </a:blipFill>
          <a:ln>
            <a:solidFill>
              <a:srgbClr val="CC9900"/>
            </a:solidFill>
          </a:ln>
          <a:effectLst>
            <a:reflection blurRad="6350" stA="50000" endA="295" endPos="92000" dist="101600" dir="5400000" sy="-100000" algn="bl" rotWithShape="0"/>
          </a:effectLst>
          <a:scene3d>
            <a:camera prst="orthographicFront">
              <a:rot lat="0" lon="20999988" rev="0"/>
            </a:camera>
            <a:lightRig rig="threePt" dir="t"/>
          </a:scene3d>
          <a:sp3d extrusionH="736600" contourW="12700">
            <a:bevelT w="1073150" h="247650" prst="coolSlant"/>
            <a:extrusionClr>
              <a:srgbClr val="FFFF00"/>
            </a:extrusionClr>
            <a:contourClr>
              <a:srgbClr val="CC99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6439374">
            <a:off x="7222314" y="3011056"/>
            <a:ext cx="1293578" cy="1363974"/>
          </a:xfrm>
          <a:prstGeom prst="teardrop">
            <a:avLst/>
          </a:prstGeom>
          <a:blipFill>
            <a:blip r:embed="rId4" cstate="print"/>
            <a:stretch>
              <a:fillRect/>
            </a:stretch>
          </a:blipFill>
          <a:ln>
            <a:solidFill>
              <a:srgbClr val="CC9900"/>
            </a:solidFill>
          </a:ln>
          <a:effectLst>
            <a:reflection blurRad="6350" stA="50000" endA="295" endPos="92000" dist="101600" dir="5400000" sy="-100000" algn="bl" rotWithShape="0"/>
          </a:effectLst>
          <a:scene3d>
            <a:camera prst="orthographicFront">
              <a:rot lat="20999997" lon="21299981" rev="0"/>
            </a:camera>
            <a:lightRig rig="threePt" dir="t"/>
          </a:scene3d>
          <a:sp3d extrusionH="736600" contourW="12700">
            <a:bevelT w="1073150" h="247650" prst="coolSlant"/>
            <a:extrusionClr>
              <a:srgbClr val="FFFF00"/>
            </a:extrusionClr>
            <a:contourClr>
              <a:srgbClr val="CC99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8" presetClass="emph" presetSubtype="0" fill="hold" grpId="0" nodeType="withEffect">
                                  <p:stCondLst>
                                    <p:cond delay="0"/>
                                  </p:stCondLst>
                                  <p:childTnLst>
                                    <p:animRot by="21600000">
                                      <p:cBhvr>
                                        <p:cTn id="9" dur="3000" fill="hold"/>
                                        <p:tgtEl>
                                          <p:spTgt spid="19"/>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21"/>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22"/>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23"/>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27"/>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24"/>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25"/>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26"/>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28"/>
                                        </p:tgtEl>
                                        <p:attrNameLst>
                                          <p:attrName>r</p:attrName>
                                        </p:attrNameLst>
                                      </p:cBhvr>
                                    </p:animRot>
                                  </p:childTnLst>
                                </p:cTn>
                              </p:par>
                              <p:par>
                                <p:cTn id="26" presetID="2" presetClass="entr" presetSubtype="3" fill="hold" grpId="1" nodeType="with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3000" fill="hold"/>
                                        <p:tgtEl>
                                          <p:spTgt spid="19"/>
                                        </p:tgtEl>
                                        <p:attrNameLst>
                                          <p:attrName>ppt_x</p:attrName>
                                        </p:attrNameLst>
                                      </p:cBhvr>
                                      <p:tavLst>
                                        <p:tav tm="0">
                                          <p:val>
                                            <p:strVal val="1+#ppt_w/2"/>
                                          </p:val>
                                        </p:tav>
                                        <p:tav tm="100000">
                                          <p:val>
                                            <p:strVal val="#ppt_x"/>
                                          </p:val>
                                        </p:tav>
                                      </p:tavLst>
                                    </p:anim>
                                    <p:anim calcmode="lin" valueType="num">
                                      <p:cBhvr additive="base">
                                        <p:cTn id="29" dur="3000" fill="hold"/>
                                        <p:tgtEl>
                                          <p:spTgt spid="19"/>
                                        </p:tgtEl>
                                        <p:attrNameLst>
                                          <p:attrName>ppt_y</p:attrName>
                                        </p:attrNameLst>
                                      </p:cBhvr>
                                      <p:tavLst>
                                        <p:tav tm="0">
                                          <p:val>
                                            <p:strVal val="0-#ppt_h/2"/>
                                          </p:val>
                                        </p:tav>
                                        <p:tav tm="100000">
                                          <p:val>
                                            <p:strVal val="#ppt_y"/>
                                          </p:val>
                                        </p:tav>
                                      </p:tavLst>
                                    </p:anim>
                                  </p:childTnLst>
                                </p:cTn>
                              </p:par>
                              <p:par>
                                <p:cTn id="30" presetID="2" presetClass="entr" presetSubtype="3" fill="hold" grpId="1"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3000" fill="hold"/>
                                        <p:tgtEl>
                                          <p:spTgt spid="21"/>
                                        </p:tgtEl>
                                        <p:attrNameLst>
                                          <p:attrName>ppt_x</p:attrName>
                                        </p:attrNameLst>
                                      </p:cBhvr>
                                      <p:tavLst>
                                        <p:tav tm="0">
                                          <p:val>
                                            <p:strVal val="1+#ppt_w/2"/>
                                          </p:val>
                                        </p:tav>
                                        <p:tav tm="100000">
                                          <p:val>
                                            <p:strVal val="#ppt_x"/>
                                          </p:val>
                                        </p:tav>
                                      </p:tavLst>
                                    </p:anim>
                                    <p:anim calcmode="lin" valueType="num">
                                      <p:cBhvr additive="base">
                                        <p:cTn id="33" dur="3000" fill="hold"/>
                                        <p:tgtEl>
                                          <p:spTgt spid="21"/>
                                        </p:tgtEl>
                                        <p:attrNameLst>
                                          <p:attrName>ppt_y</p:attrName>
                                        </p:attrNameLst>
                                      </p:cBhvr>
                                      <p:tavLst>
                                        <p:tav tm="0">
                                          <p:val>
                                            <p:strVal val="0-#ppt_h/2"/>
                                          </p:val>
                                        </p:tav>
                                        <p:tav tm="100000">
                                          <p:val>
                                            <p:strVal val="#ppt_y"/>
                                          </p:val>
                                        </p:tav>
                                      </p:tavLst>
                                    </p:anim>
                                  </p:childTnLst>
                                </p:cTn>
                              </p:par>
                              <p:par>
                                <p:cTn id="34" presetID="2" presetClass="entr" presetSubtype="3" fill="hold" grpId="1"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3000" fill="hold"/>
                                        <p:tgtEl>
                                          <p:spTgt spid="22"/>
                                        </p:tgtEl>
                                        <p:attrNameLst>
                                          <p:attrName>ppt_x</p:attrName>
                                        </p:attrNameLst>
                                      </p:cBhvr>
                                      <p:tavLst>
                                        <p:tav tm="0">
                                          <p:val>
                                            <p:strVal val="1+#ppt_w/2"/>
                                          </p:val>
                                        </p:tav>
                                        <p:tav tm="100000">
                                          <p:val>
                                            <p:strVal val="#ppt_x"/>
                                          </p:val>
                                        </p:tav>
                                      </p:tavLst>
                                    </p:anim>
                                    <p:anim calcmode="lin" valueType="num">
                                      <p:cBhvr additive="base">
                                        <p:cTn id="37" dur="3000" fill="hold"/>
                                        <p:tgtEl>
                                          <p:spTgt spid="22"/>
                                        </p:tgtEl>
                                        <p:attrNameLst>
                                          <p:attrName>ppt_y</p:attrName>
                                        </p:attrNameLst>
                                      </p:cBhvr>
                                      <p:tavLst>
                                        <p:tav tm="0">
                                          <p:val>
                                            <p:strVal val="0-#ppt_h/2"/>
                                          </p:val>
                                        </p:tav>
                                        <p:tav tm="100000">
                                          <p:val>
                                            <p:strVal val="#ppt_y"/>
                                          </p:val>
                                        </p:tav>
                                      </p:tavLst>
                                    </p:anim>
                                  </p:childTnLst>
                                </p:cTn>
                              </p:par>
                              <p:par>
                                <p:cTn id="38" presetID="2" presetClass="entr" presetSubtype="3" fill="hold" grpId="1"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3000" fill="hold"/>
                                        <p:tgtEl>
                                          <p:spTgt spid="23"/>
                                        </p:tgtEl>
                                        <p:attrNameLst>
                                          <p:attrName>ppt_x</p:attrName>
                                        </p:attrNameLst>
                                      </p:cBhvr>
                                      <p:tavLst>
                                        <p:tav tm="0">
                                          <p:val>
                                            <p:strVal val="1+#ppt_w/2"/>
                                          </p:val>
                                        </p:tav>
                                        <p:tav tm="100000">
                                          <p:val>
                                            <p:strVal val="#ppt_x"/>
                                          </p:val>
                                        </p:tav>
                                      </p:tavLst>
                                    </p:anim>
                                    <p:anim calcmode="lin" valueType="num">
                                      <p:cBhvr additive="base">
                                        <p:cTn id="41" dur="3000" fill="hold"/>
                                        <p:tgtEl>
                                          <p:spTgt spid="23"/>
                                        </p:tgtEl>
                                        <p:attrNameLst>
                                          <p:attrName>ppt_y</p:attrName>
                                        </p:attrNameLst>
                                      </p:cBhvr>
                                      <p:tavLst>
                                        <p:tav tm="0">
                                          <p:val>
                                            <p:strVal val="0-#ppt_h/2"/>
                                          </p:val>
                                        </p:tav>
                                        <p:tav tm="100000">
                                          <p:val>
                                            <p:strVal val="#ppt_y"/>
                                          </p:val>
                                        </p:tav>
                                      </p:tavLst>
                                    </p:anim>
                                  </p:childTnLst>
                                </p:cTn>
                              </p:par>
                              <p:par>
                                <p:cTn id="42" presetID="2" presetClass="entr" presetSubtype="3" fill="hold" grpId="1"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additive="base">
                                        <p:cTn id="44" dur="3000" fill="hold"/>
                                        <p:tgtEl>
                                          <p:spTgt spid="27"/>
                                        </p:tgtEl>
                                        <p:attrNameLst>
                                          <p:attrName>ppt_x</p:attrName>
                                        </p:attrNameLst>
                                      </p:cBhvr>
                                      <p:tavLst>
                                        <p:tav tm="0">
                                          <p:val>
                                            <p:strVal val="1+#ppt_w/2"/>
                                          </p:val>
                                        </p:tav>
                                        <p:tav tm="100000">
                                          <p:val>
                                            <p:strVal val="#ppt_x"/>
                                          </p:val>
                                        </p:tav>
                                      </p:tavLst>
                                    </p:anim>
                                    <p:anim calcmode="lin" valueType="num">
                                      <p:cBhvr additive="base">
                                        <p:cTn id="45" dur="3000" fill="hold"/>
                                        <p:tgtEl>
                                          <p:spTgt spid="27"/>
                                        </p:tgtEl>
                                        <p:attrNameLst>
                                          <p:attrName>ppt_y</p:attrName>
                                        </p:attrNameLst>
                                      </p:cBhvr>
                                      <p:tavLst>
                                        <p:tav tm="0">
                                          <p:val>
                                            <p:strVal val="0-#ppt_h/2"/>
                                          </p:val>
                                        </p:tav>
                                        <p:tav tm="100000">
                                          <p:val>
                                            <p:strVal val="#ppt_y"/>
                                          </p:val>
                                        </p:tav>
                                      </p:tavLst>
                                    </p:anim>
                                  </p:childTnLst>
                                </p:cTn>
                              </p:par>
                              <p:par>
                                <p:cTn id="46" presetID="8" presetClass="emph" presetSubtype="0" fill="hold" grpId="0" nodeType="withEffect">
                                  <p:stCondLst>
                                    <p:cond delay="0"/>
                                  </p:stCondLst>
                                  <p:childTnLst>
                                    <p:animRot by="-21600000">
                                      <p:cBhvr>
                                        <p:cTn id="47" dur="3000" fill="hold"/>
                                        <p:tgtEl>
                                          <p:spTgt spid="20"/>
                                        </p:tgtEl>
                                        <p:attrNameLst>
                                          <p:attrName>r</p:attrName>
                                        </p:attrNameLst>
                                      </p:cBhvr>
                                    </p:animRot>
                                  </p:childTnLst>
                                </p:cTn>
                              </p:par>
                              <p:par>
                                <p:cTn id="48" presetID="2" presetClass="entr" presetSubtype="9" fill="hold" grpId="1"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0-#ppt_w/2"/>
                                          </p:val>
                                        </p:tav>
                                        <p:tav tm="100000">
                                          <p:val>
                                            <p:strVal val="#ppt_x"/>
                                          </p:val>
                                        </p:tav>
                                      </p:tavLst>
                                    </p:anim>
                                    <p:anim calcmode="lin" valueType="num">
                                      <p:cBhvr additive="base">
                                        <p:cTn id="51" dur="3000" fill="hold"/>
                                        <p:tgtEl>
                                          <p:spTgt spid="20"/>
                                        </p:tgtEl>
                                        <p:attrNameLst>
                                          <p:attrName>ppt_y</p:attrName>
                                        </p:attrNameLst>
                                      </p:cBhvr>
                                      <p:tavLst>
                                        <p:tav tm="0">
                                          <p:val>
                                            <p:strVal val="0-#ppt_h/2"/>
                                          </p:val>
                                        </p:tav>
                                        <p:tav tm="100000">
                                          <p:val>
                                            <p:strVal val="#ppt_y"/>
                                          </p:val>
                                        </p:tav>
                                      </p:tavLst>
                                    </p:anim>
                                  </p:childTnLst>
                                </p:cTn>
                              </p:par>
                              <p:par>
                                <p:cTn id="52" presetID="2" presetClass="entr" presetSubtype="9" fill="hold" grpId="1"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3000" fill="hold"/>
                                        <p:tgtEl>
                                          <p:spTgt spid="24"/>
                                        </p:tgtEl>
                                        <p:attrNameLst>
                                          <p:attrName>ppt_x</p:attrName>
                                        </p:attrNameLst>
                                      </p:cBhvr>
                                      <p:tavLst>
                                        <p:tav tm="0">
                                          <p:val>
                                            <p:strVal val="0-#ppt_w/2"/>
                                          </p:val>
                                        </p:tav>
                                        <p:tav tm="100000">
                                          <p:val>
                                            <p:strVal val="#ppt_x"/>
                                          </p:val>
                                        </p:tav>
                                      </p:tavLst>
                                    </p:anim>
                                    <p:anim calcmode="lin" valueType="num">
                                      <p:cBhvr additive="base">
                                        <p:cTn id="55" dur="3000" fill="hold"/>
                                        <p:tgtEl>
                                          <p:spTgt spid="24"/>
                                        </p:tgtEl>
                                        <p:attrNameLst>
                                          <p:attrName>ppt_y</p:attrName>
                                        </p:attrNameLst>
                                      </p:cBhvr>
                                      <p:tavLst>
                                        <p:tav tm="0">
                                          <p:val>
                                            <p:strVal val="0-#ppt_h/2"/>
                                          </p:val>
                                        </p:tav>
                                        <p:tav tm="100000">
                                          <p:val>
                                            <p:strVal val="#ppt_y"/>
                                          </p:val>
                                        </p:tav>
                                      </p:tavLst>
                                    </p:anim>
                                  </p:childTnLst>
                                </p:cTn>
                              </p:par>
                              <p:par>
                                <p:cTn id="56" presetID="2" presetClass="entr" presetSubtype="9" fill="hold" grpId="1"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0" fill="hold"/>
                                        <p:tgtEl>
                                          <p:spTgt spid="25"/>
                                        </p:tgtEl>
                                        <p:attrNameLst>
                                          <p:attrName>ppt_x</p:attrName>
                                        </p:attrNameLst>
                                      </p:cBhvr>
                                      <p:tavLst>
                                        <p:tav tm="0">
                                          <p:val>
                                            <p:strVal val="0-#ppt_w/2"/>
                                          </p:val>
                                        </p:tav>
                                        <p:tav tm="100000">
                                          <p:val>
                                            <p:strVal val="#ppt_x"/>
                                          </p:val>
                                        </p:tav>
                                      </p:tavLst>
                                    </p:anim>
                                    <p:anim calcmode="lin" valueType="num">
                                      <p:cBhvr additive="base">
                                        <p:cTn id="59" dur="3000" fill="hold"/>
                                        <p:tgtEl>
                                          <p:spTgt spid="25"/>
                                        </p:tgtEl>
                                        <p:attrNameLst>
                                          <p:attrName>ppt_y</p:attrName>
                                        </p:attrNameLst>
                                      </p:cBhvr>
                                      <p:tavLst>
                                        <p:tav tm="0">
                                          <p:val>
                                            <p:strVal val="0-#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3000" fill="hold"/>
                                        <p:tgtEl>
                                          <p:spTgt spid="26"/>
                                        </p:tgtEl>
                                        <p:attrNameLst>
                                          <p:attrName>ppt_x</p:attrName>
                                        </p:attrNameLst>
                                      </p:cBhvr>
                                      <p:tavLst>
                                        <p:tav tm="0">
                                          <p:val>
                                            <p:strVal val="0-#ppt_w/2"/>
                                          </p:val>
                                        </p:tav>
                                        <p:tav tm="100000">
                                          <p:val>
                                            <p:strVal val="#ppt_x"/>
                                          </p:val>
                                        </p:tav>
                                      </p:tavLst>
                                    </p:anim>
                                    <p:anim calcmode="lin" valueType="num">
                                      <p:cBhvr additive="base">
                                        <p:cTn id="63" dur="3000" fill="hold"/>
                                        <p:tgtEl>
                                          <p:spTgt spid="26"/>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additive="base">
                                        <p:cTn id="66" dur="3000" fill="hold"/>
                                        <p:tgtEl>
                                          <p:spTgt spid="28"/>
                                        </p:tgtEl>
                                        <p:attrNameLst>
                                          <p:attrName>ppt_x</p:attrName>
                                        </p:attrNameLst>
                                      </p:cBhvr>
                                      <p:tavLst>
                                        <p:tav tm="0">
                                          <p:val>
                                            <p:strVal val="0-#ppt_w/2"/>
                                          </p:val>
                                        </p:tav>
                                        <p:tav tm="100000">
                                          <p:val>
                                            <p:strVal val="#ppt_x"/>
                                          </p:val>
                                        </p:tav>
                                      </p:tavLst>
                                    </p:anim>
                                    <p:anim calcmode="lin" valueType="num">
                                      <p:cBhvr additive="base">
                                        <p:cTn id="67" dur="3000" fill="hold"/>
                                        <p:tgtEl>
                                          <p:spTgt spid="28"/>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19"/>
                                        </p:tgtEl>
                                        <p:attrNameLst>
                                          <p:attrName>ppt_x</p:attrName>
                                        </p:attrNameLst>
                                      </p:cBhvr>
                                      <p:tavLst>
                                        <p:tav tm="0">
                                          <p:val>
                                            <p:strVal val="ppt_x"/>
                                          </p:val>
                                        </p:tav>
                                        <p:tav tm="100000">
                                          <p:val>
                                            <p:strVal val="0-ppt_w/2"/>
                                          </p:val>
                                        </p:tav>
                                      </p:tavLst>
                                    </p:anim>
                                    <p:anim calcmode="lin" valueType="num">
                                      <p:cBhvr additive="base">
                                        <p:cTn id="71" dur="3000"/>
                                        <p:tgtEl>
                                          <p:spTgt spid="19"/>
                                        </p:tgtEl>
                                        <p:attrNameLst>
                                          <p:attrName>ppt_y</p:attrName>
                                        </p:attrNameLst>
                                      </p:cBhvr>
                                      <p:tavLst>
                                        <p:tav tm="0">
                                          <p:val>
                                            <p:strVal val="ppt_y"/>
                                          </p:val>
                                        </p:tav>
                                        <p:tav tm="100000">
                                          <p:val>
                                            <p:strVal val="1+ppt_h/2"/>
                                          </p:val>
                                        </p:tav>
                                      </p:tavLst>
                                    </p:anim>
                                    <p:set>
                                      <p:cBhvr>
                                        <p:cTn id="72" dur="1" fill="hold">
                                          <p:stCondLst>
                                            <p:cond delay="2999"/>
                                          </p:stCondLst>
                                        </p:cTn>
                                        <p:tgtEl>
                                          <p:spTgt spid="19"/>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21"/>
                                        </p:tgtEl>
                                        <p:attrNameLst>
                                          <p:attrName>ppt_x</p:attrName>
                                        </p:attrNameLst>
                                      </p:cBhvr>
                                      <p:tavLst>
                                        <p:tav tm="0">
                                          <p:val>
                                            <p:strVal val="ppt_x"/>
                                          </p:val>
                                        </p:tav>
                                        <p:tav tm="100000">
                                          <p:val>
                                            <p:strVal val="0-ppt_w/2"/>
                                          </p:val>
                                        </p:tav>
                                      </p:tavLst>
                                    </p:anim>
                                    <p:anim calcmode="lin" valueType="num">
                                      <p:cBhvr additive="base">
                                        <p:cTn id="75" dur="3000"/>
                                        <p:tgtEl>
                                          <p:spTgt spid="21"/>
                                        </p:tgtEl>
                                        <p:attrNameLst>
                                          <p:attrName>ppt_y</p:attrName>
                                        </p:attrNameLst>
                                      </p:cBhvr>
                                      <p:tavLst>
                                        <p:tav tm="0">
                                          <p:val>
                                            <p:strVal val="ppt_y"/>
                                          </p:val>
                                        </p:tav>
                                        <p:tav tm="100000">
                                          <p:val>
                                            <p:strVal val="1+ppt_h/2"/>
                                          </p:val>
                                        </p:tav>
                                      </p:tavLst>
                                    </p:anim>
                                    <p:set>
                                      <p:cBhvr>
                                        <p:cTn id="76" dur="1" fill="hold">
                                          <p:stCondLst>
                                            <p:cond delay="2999"/>
                                          </p:stCondLst>
                                        </p:cTn>
                                        <p:tgtEl>
                                          <p:spTgt spid="21"/>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22"/>
                                        </p:tgtEl>
                                        <p:attrNameLst>
                                          <p:attrName>ppt_x</p:attrName>
                                        </p:attrNameLst>
                                      </p:cBhvr>
                                      <p:tavLst>
                                        <p:tav tm="0">
                                          <p:val>
                                            <p:strVal val="ppt_x"/>
                                          </p:val>
                                        </p:tav>
                                        <p:tav tm="100000">
                                          <p:val>
                                            <p:strVal val="0-ppt_w/2"/>
                                          </p:val>
                                        </p:tav>
                                      </p:tavLst>
                                    </p:anim>
                                    <p:anim calcmode="lin" valueType="num">
                                      <p:cBhvr additive="base">
                                        <p:cTn id="79" dur="3000"/>
                                        <p:tgtEl>
                                          <p:spTgt spid="22"/>
                                        </p:tgtEl>
                                        <p:attrNameLst>
                                          <p:attrName>ppt_y</p:attrName>
                                        </p:attrNameLst>
                                      </p:cBhvr>
                                      <p:tavLst>
                                        <p:tav tm="0">
                                          <p:val>
                                            <p:strVal val="ppt_y"/>
                                          </p:val>
                                        </p:tav>
                                        <p:tav tm="100000">
                                          <p:val>
                                            <p:strVal val="1+ppt_h/2"/>
                                          </p:val>
                                        </p:tav>
                                      </p:tavLst>
                                    </p:anim>
                                    <p:set>
                                      <p:cBhvr>
                                        <p:cTn id="80" dur="1" fill="hold">
                                          <p:stCondLst>
                                            <p:cond delay="2999"/>
                                          </p:stCondLst>
                                        </p:cTn>
                                        <p:tgtEl>
                                          <p:spTgt spid="22"/>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23"/>
                                        </p:tgtEl>
                                        <p:attrNameLst>
                                          <p:attrName>ppt_x</p:attrName>
                                        </p:attrNameLst>
                                      </p:cBhvr>
                                      <p:tavLst>
                                        <p:tav tm="0">
                                          <p:val>
                                            <p:strVal val="ppt_x"/>
                                          </p:val>
                                        </p:tav>
                                        <p:tav tm="100000">
                                          <p:val>
                                            <p:strVal val="0-ppt_w/2"/>
                                          </p:val>
                                        </p:tav>
                                      </p:tavLst>
                                    </p:anim>
                                    <p:anim calcmode="lin" valueType="num">
                                      <p:cBhvr additive="base">
                                        <p:cTn id="83" dur="3000"/>
                                        <p:tgtEl>
                                          <p:spTgt spid="23"/>
                                        </p:tgtEl>
                                        <p:attrNameLst>
                                          <p:attrName>ppt_y</p:attrName>
                                        </p:attrNameLst>
                                      </p:cBhvr>
                                      <p:tavLst>
                                        <p:tav tm="0">
                                          <p:val>
                                            <p:strVal val="ppt_y"/>
                                          </p:val>
                                        </p:tav>
                                        <p:tav tm="100000">
                                          <p:val>
                                            <p:strVal val="1+ppt_h/2"/>
                                          </p:val>
                                        </p:tav>
                                      </p:tavLst>
                                    </p:anim>
                                    <p:set>
                                      <p:cBhvr>
                                        <p:cTn id="84" dur="1" fill="hold">
                                          <p:stCondLst>
                                            <p:cond delay="2999"/>
                                          </p:stCondLst>
                                        </p:cTn>
                                        <p:tgtEl>
                                          <p:spTgt spid="23"/>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27"/>
                                        </p:tgtEl>
                                        <p:attrNameLst>
                                          <p:attrName>ppt_x</p:attrName>
                                        </p:attrNameLst>
                                      </p:cBhvr>
                                      <p:tavLst>
                                        <p:tav tm="0">
                                          <p:val>
                                            <p:strVal val="ppt_x"/>
                                          </p:val>
                                        </p:tav>
                                        <p:tav tm="100000">
                                          <p:val>
                                            <p:strVal val="0-ppt_w/2"/>
                                          </p:val>
                                        </p:tav>
                                      </p:tavLst>
                                    </p:anim>
                                    <p:anim calcmode="lin" valueType="num">
                                      <p:cBhvr additive="base">
                                        <p:cTn id="87" dur="3000"/>
                                        <p:tgtEl>
                                          <p:spTgt spid="27"/>
                                        </p:tgtEl>
                                        <p:attrNameLst>
                                          <p:attrName>ppt_y</p:attrName>
                                        </p:attrNameLst>
                                      </p:cBhvr>
                                      <p:tavLst>
                                        <p:tav tm="0">
                                          <p:val>
                                            <p:strVal val="ppt_y"/>
                                          </p:val>
                                        </p:tav>
                                        <p:tav tm="100000">
                                          <p:val>
                                            <p:strVal val="1+ppt_h/2"/>
                                          </p:val>
                                        </p:tav>
                                      </p:tavLst>
                                    </p:anim>
                                    <p:set>
                                      <p:cBhvr>
                                        <p:cTn id="88" dur="1" fill="hold">
                                          <p:stCondLst>
                                            <p:cond delay="2999"/>
                                          </p:stCondLst>
                                        </p:cTn>
                                        <p:tgtEl>
                                          <p:spTgt spid="27"/>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20"/>
                                        </p:tgtEl>
                                        <p:attrNameLst>
                                          <p:attrName>ppt_x</p:attrName>
                                        </p:attrNameLst>
                                      </p:cBhvr>
                                      <p:tavLst>
                                        <p:tav tm="0">
                                          <p:val>
                                            <p:strVal val="ppt_x"/>
                                          </p:val>
                                        </p:tav>
                                        <p:tav tm="100000">
                                          <p:val>
                                            <p:strVal val="1+ppt_w/2"/>
                                          </p:val>
                                        </p:tav>
                                      </p:tavLst>
                                    </p:anim>
                                    <p:anim calcmode="lin" valueType="num">
                                      <p:cBhvr additive="base">
                                        <p:cTn id="91" dur="3000"/>
                                        <p:tgtEl>
                                          <p:spTgt spid="20"/>
                                        </p:tgtEl>
                                        <p:attrNameLst>
                                          <p:attrName>ppt_y</p:attrName>
                                        </p:attrNameLst>
                                      </p:cBhvr>
                                      <p:tavLst>
                                        <p:tav tm="0">
                                          <p:val>
                                            <p:strVal val="ppt_y"/>
                                          </p:val>
                                        </p:tav>
                                        <p:tav tm="100000">
                                          <p:val>
                                            <p:strVal val="1+ppt_h/2"/>
                                          </p:val>
                                        </p:tav>
                                      </p:tavLst>
                                    </p:anim>
                                    <p:set>
                                      <p:cBhvr>
                                        <p:cTn id="92" dur="1" fill="hold">
                                          <p:stCondLst>
                                            <p:cond delay="2999"/>
                                          </p:stCondLst>
                                        </p:cTn>
                                        <p:tgtEl>
                                          <p:spTgt spid="20"/>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24"/>
                                        </p:tgtEl>
                                        <p:attrNameLst>
                                          <p:attrName>ppt_x</p:attrName>
                                        </p:attrNameLst>
                                      </p:cBhvr>
                                      <p:tavLst>
                                        <p:tav tm="0">
                                          <p:val>
                                            <p:strVal val="ppt_x"/>
                                          </p:val>
                                        </p:tav>
                                        <p:tav tm="100000">
                                          <p:val>
                                            <p:strVal val="1+ppt_w/2"/>
                                          </p:val>
                                        </p:tav>
                                      </p:tavLst>
                                    </p:anim>
                                    <p:anim calcmode="lin" valueType="num">
                                      <p:cBhvr additive="base">
                                        <p:cTn id="95" dur="3000"/>
                                        <p:tgtEl>
                                          <p:spTgt spid="24"/>
                                        </p:tgtEl>
                                        <p:attrNameLst>
                                          <p:attrName>ppt_y</p:attrName>
                                        </p:attrNameLst>
                                      </p:cBhvr>
                                      <p:tavLst>
                                        <p:tav tm="0">
                                          <p:val>
                                            <p:strVal val="ppt_y"/>
                                          </p:val>
                                        </p:tav>
                                        <p:tav tm="100000">
                                          <p:val>
                                            <p:strVal val="1+ppt_h/2"/>
                                          </p:val>
                                        </p:tav>
                                      </p:tavLst>
                                    </p:anim>
                                    <p:set>
                                      <p:cBhvr>
                                        <p:cTn id="96" dur="1" fill="hold">
                                          <p:stCondLst>
                                            <p:cond delay="2999"/>
                                          </p:stCondLst>
                                        </p:cTn>
                                        <p:tgtEl>
                                          <p:spTgt spid="24"/>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25"/>
                                        </p:tgtEl>
                                        <p:attrNameLst>
                                          <p:attrName>ppt_x</p:attrName>
                                        </p:attrNameLst>
                                      </p:cBhvr>
                                      <p:tavLst>
                                        <p:tav tm="0">
                                          <p:val>
                                            <p:strVal val="ppt_x"/>
                                          </p:val>
                                        </p:tav>
                                        <p:tav tm="100000">
                                          <p:val>
                                            <p:strVal val="1+ppt_w/2"/>
                                          </p:val>
                                        </p:tav>
                                      </p:tavLst>
                                    </p:anim>
                                    <p:anim calcmode="lin" valueType="num">
                                      <p:cBhvr additive="base">
                                        <p:cTn id="99" dur="3000"/>
                                        <p:tgtEl>
                                          <p:spTgt spid="25"/>
                                        </p:tgtEl>
                                        <p:attrNameLst>
                                          <p:attrName>ppt_y</p:attrName>
                                        </p:attrNameLst>
                                      </p:cBhvr>
                                      <p:tavLst>
                                        <p:tav tm="0">
                                          <p:val>
                                            <p:strVal val="ppt_y"/>
                                          </p:val>
                                        </p:tav>
                                        <p:tav tm="100000">
                                          <p:val>
                                            <p:strVal val="1+ppt_h/2"/>
                                          </p:val>
                                        </p:tav>
                                      </p:tavLst>
                                    </p:anim>
                                    <p:set>
                                      <p:cBhvr>
                                        <p:cTn id="100" dur="1" fill="hold">
                                          <p:stCondLst>
                                            <p:cond delay="2999"/>
                                          </p:stCondLst>
                                        </p:cTn>
                                        <p:tgtEl>
                                          <p:spTgt spid="25"/>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26"/>
                                        </p:tgtEl>
                                        <p:attrNameLst>
                                          <p:attrName>ppt_x</p:attrName>
                                        </p:attrNameLst>
                                      </p:cBhvr>
                                      <p:tavLst>
                                        <p:tav tm="0">
                                          <p:val>
                                            <p:strVal val="ppt_x"/>
                                          </p:val>
                                        </p:tav>
                                        <p:tav tm="100000">
                                          <p:val>
                                            <p:strVal val="1+ppt_w/2"/>
                                          </p:val>
                                        </p:tav>
                                      </p:tavLst>
                                    </p:anim>
                                    <p:anim calcmode="lin" valueType="num">
                                      <p:cBhvr additive="base">
                                        <p:cTn id="103" dur="3000"/>
                                        <p:tgtEl>
                                          <p:spTgt spid="26"/>
                                        </p:tgtEl>
                                        <p:attrNameLst>
                                          <p:attrName>ppt_y</p:attrName>
                                        </p:attrNameLst>
                                      </p:cBhvr>
                                      <p:tavLst>
                                        <p:tav tm="0">
                                          <p:val>
                                            <p:strVal val="ppt_y"/>
                                          </p:val>
                                        </p:tav>
                                        <p:tav tm="100000">
                                          <p:val>
                                            <p:strVal val="1+ppt_h/2"/>
                                          </p:val>
                                        </p:tav>
                                      </p:tavLst>
                                    </p:anim>
                                    <p:set>
                                      <p:cBhvr>
                                        <p:cTn id="104" dur="1" fill="hold">
                                          <p:stCondLst>
                                            <p:cond delay="2999"/>
                                          </p:stCondLst>
                                        </p:cTn>
                                        <p:tgtEl>
                                          <p:spTgt spid="26"/>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28"/>
                                        </p:tgtEl>
                                        <p:attrNameLst>
                                          <p:attrName>ppt_x</p:attrName>
                                        </p:attrNameLst>
                                      </p:cBhvr>
                                      <p:tavLst>
                                        <p:tav tm="0">
                                          <p:val>
                                            <p:strVal val="ppt_x"/>
                                          </p:val>
                                        </p:tav>
                                        <p:tav tm="100000">
                                          <p:val>
                                            <p:strVal val="1+ppt_w/2"/>
                                          </p:val>
                                        </p:tav>
                                      </p:tavLst>
                                    </p:anim>
                                    <p:anim calcmode="lin" valueType="num">
                                      <p:cBhvr additive="base">
                                        <p:cTn id="107" dur="3000"/>
                                        <p:tgtEl>
                                          <p:spTgt spid="28"/>
                                        </p:tgtEl>
                                        <p:attrNameLst>
                                          <p:attrName>ppt_y</p:attrName>
                                        </p:attrNameLst>
                                      </p:cBhvr>
                                      <p:tavLst>
                                        <p:tav tm="0">
                                          <p:val>
                                            <p:strVal val="ppt_y"/>
                                          </p:val>
                                        </p:tav>
                                        <p:tav tm="100000">
                                          <p:val>
                                            <p:strVal val="1+ppt_h/2"/>
                                          </p:val>
                                        </p:tav>
                                      </p:tavLst>
                                    </p:anim>
                                    <p:set>
                                      <p:cBhvr>
                                        <p:cTn id="108" dur="1" fill="hold">
                                          <p:stCondLst>
                                            <p:cond delay="2999"/>
                                          </p:stCondLst>
                                        </p:cTn>
                                        <p:tgtEl>
                                          <p:spTgt spid="28"/>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E32CE"/>
              </a:gs>
              <a:gs pos="50000">
                <a:schemeClr val="tx2">
                  <a:lumMod val="50000"/>
                  <a:shade val="67500"/>
                  <a:satMod val="115000"/>
                </a:schemeClr>
              </a:gs>
              <a:gs pos="100000">
                <a:schemeClr val="tx2">
                  <a:lumMod val="50000"/>
                  <a:shade val="100000"/>
                  <a:satMod val="115000"/>
                </a:schemeClr>
              </a:gs>
            </a:gsLst>
            <a:lin ang="5400000" scaled="1"/>
            <a:tileRect/>
          </a:gradFill>
        </p:spPr>
        <p:txBody>
          <a:bodyPr/>
          <a:lstStyle/>
          <a:p>
            <a:endParaRPr lang="es-ES" dirty="0"/>
          </a:p>
        </p:txBody>
      </p:sp>
      <p:pic>
        <p:nvPicPr>
          <p:cNvPr id="4" name="3 Imagen" descr="Imagen14.jpg"/>
          <p:cNvPicPr>
            <a:picLocks noChangeAspect="1"/>
          </p:cNvPicPr>
          <p:nvPr/>
        </p:nvPicPr>
        <p:blipFill>
          <a:blip r:embed="rId2"/>
          <a:stretch>
            <a:fillRect/>
          </a:stretch>
        </p:blipFill>
        <p:spPr>
          <a:xfrm>
            <a:off x="0" y="0"/>
            <a:ext cx="9144000" cy="6844632"/>
          </a:xfrm>
          <a:prstGeom prst="rect">
            <a:avLst/>
          </a:prstGeom>
        </p:spPr>
      </p:pic>
      <p:sp>
        <p:nvSpPr>
          <p:cNvPr id="5" name="4 Anillo"/>
          <p:cNvSpPr/>
          <p:nvPr/>
        </p:nvSpPr>
        <p:spPr>
          <a:xfrm>
            <a:off x="285720" y="2428868"/>
            <a:ext cx="2000264" cy="1928826"/>
          </a:xfrm>
          <a:prstGeom prst="donut">
            <a:avLst/>
          </a:prstGeom>
          <a:blipFill>
            <a:blip r:embed="rId3"/>
            <a:stretch>
              <a:fillRect/>
            </a:stretch>
          </a:blipFill>
          <a:ln>
            <a:solidFill>
              <a:srgbClr val="CE32CE"/>
            </a:solidFill>
          </a:ln>
          <a:effectLst/>
          <a:scene3d>
            <a:camera prst="orthographicFront">
              <a:rot lat="0" lon="20099993"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6929454" y="2500306"/>
            <a:ext cx="2000264" cy="1928826"/>
          </a:xfrm>
          <a:prstGeom prst="donut">
            <a:avLst/>
          </a:prstGeom>
          <a:blipFill>
            <a:blip r:embed="rId3"/>
            <a:stretch>
              <a:fillRect/>
            </a:stretch>
          </a:blipFill>
          <a:ln>
            <a:solidFill>
              <a:srgbClr val="CE32CE"/>
            </a:solidFill>
          </a:ln>
          <a:effectLst/>
          <a:scene3d>
            <a:camera prst="orthographicFront">
              <a:rot lat="0" lon="1799974"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85984" y="2428868"/>
            <a:ext cx="2000264" cy="1928826"/>
          </a:xfrm>
          <a:prstGeom prst="donut">
            <a:avLst/>
          </a:prstGeom>
          <a:blipFill>
            <a:blip r:embed="rId3"/>
            <a:stretch>
              <a:fillRect/>
            </a:stretch>
          </a:blipFill>
          <a:ln>
            <a:solidFill>
              <a:srgbClr val="CE32CE"/>
            </a:solidFill>
          </a:ln>
          <a:effectLst/>
          <a:scene3d>
            <a:camera prst="orthographicFront">
              <a:rot lat="0" lon="20099993"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857752" y="2500306"/>
            <a:ext cx="2000264" cy="1928826"/>
          </a:xfrm>
          <a:prstGeom prst="donut">
            <a:avLst/>
          </a:prstGeom>
          <a:blipFill>
            <a:blip r:embed="rId3"/>
            <a:stretch>
              <a:fillRect/>
            </a:stretch>
          </a:blipFill>
          <a:ln>
            <a:solidFill>
              <a:srgbClr val="CE32CE"/>
            </a:solidFill>
          </a:ln>
          <a:effectLst/>
          <a:scene3d>
            <a:camera prst="orthographicFront">
              <a:rot lat="0" lon="1799974" rev="0"/>
            </a:camera>
            <a:lightRig rig="threePt" dir="t"/>
          </a:scene3d>
          <a:sp3d extrusionH="323850">
            <a:bevelT w="1143000" h="463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1"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21"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8)">
                                      <p:cBhvr>
                                        <p:cTn id="15" dur="3000"/>
                                        <p:tgtEl>
                                          <p:spTgt spid="5"/>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8" presetClass="emph" presetSubtype="0" fill="hold" grpId="1" nodeType="withEffect">
                                  <p:stCondLst>
                                    <p:cond delay="0"/>
                                  </p:stCondLst>
                                  <p:childTnLst>
                                    <p:animRot by="21600000">
                                      <p:cBhvr>
                                        <p:cTn id="19" dur="3000" fill="hold"/>
                                        <p:tgtEl>
                                          <p:spTgt spid="7"/>
                                        </p:tgtEl>
                                        <p:attrNameLst>
                                          <p:attrName>r</p:attrName>
                                        </p:attrNameLst>
                                      </p:cBhvr>
                                    </p:animRot>
                                  </p:childTnLst>
                                </p:cTn>
                              </p:par>
                              <p:par>
                                <p:cTn id="20" presetID="21"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8)">
                                      <p:cBhvr>
                                        <p:cTn id="22" dur="3000"/>
                                        <p:tgtEl>
                                          <p:spTgt spid="7"/>
                                        </p:tgtEl>
                                      </p:cBhvr>
                                    </p:animEffect>
                                  </p:childTnLst>
                                </p:cTn>
                              </p:par>
                              <p:par>
                                <p:cTn id="23" presetID="21"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heel(8)">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2" presetClass="entr" presetSubtype="2" fill="hold" grpId="2"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1+#ppt_w/2"/>
                                          </p:val>
                                        </p:tav>
                                        <p:tav tm="100000">
                                          <p:val>
                                            <p:strVal val="#ppt_x"/>
                                          </p:val>
                                        </p:tav>
                                      </p:tavLst>
                                    </p:anim>
                                    <p:anim calcmode="lin" valueType="num">
                                      <p:cBhvr additive="base">
                                        <p:cTn id="31" dur="3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2" fill="hold" grpId="2"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2"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2"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19" presetClass="exit" presetSubtype="10" fill="hold" grpId="3" nodeType="afterEffect">
                                  <p:stCondLst>
                                    <p:cond delay="0"/>
                                  </p:stCondLst>
                                  <p:childTnLst>
                                    <p:anim calcmode="lin" valueType="num">
                                      <p:cBhvr>
                                        <p:cTn id="46" dur="3000"/>
                                        <p:tgtEl>
                                          <p:spTgt spid="5"/>
                                        </p:tgtEl>
                                        <p:attrNameLst>
                                          <p:attrName>ppt_h</p:attrName>
                                        </p:attrNameLst>
                                      </p:cBhvr>
                                      <p:tavLst>
                                        <p:tav tm="0">
                                          <p:val>
                                            <p:strVal val="ppt_h"/>
                                          </p:val>
                                        </p:tav>
                                        <p:tav tm="100000">
                                          <p:val>
                                            <p:strVal val="ppt_h"/>
                                          </p:val>
                                        </p:tav>
                                      </p:tavLst>
                                    </p:anim>
                                    <p:anim calcmode="lin" valueType="num">
                                      <p:cBhvr>
                                        <p:cTn id="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5"/>
                                        </p:tgtEl>
                                        <p:attrNameLst>
                                          <p:attrName>style.visibility</p:attrName>
                                        </p:attrNameLst>
                                      </p:cBhvr>
                                      <p:to>
                                        <p:strVal val="hidden"/>
                                      </p:to>
                                    </p:set>
                                  </p:childTnLst>
                                </p:cTn>
                              </p:par>
                              <p:par>
                                <p:cTn id="49" presetID="19" presetClass="exit" presetSubtype="10" fill="hold" grpId="3"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4" nodeType="withEffect">
                                  <p:stCondLst>
                                    <p:cond delay="0"/>
                                  </p:stCondLst>
                                  <p:childTnLst>
                                    <p:anim calcmode="lin" valueType="num">
                                      <p:cBhvr additive="base">
                                        <p:cTn id="54" dur="3000"/>
                                        <p:tgtEl>
                                          <p:spTgt spid="5"/>
                                        </p:tgtEl>
                                        <p:attrNameLst>
                                          <p:attrName>ppt_x</p:attrName>
                                        </p:attrNameLst>
                                      </p:cBhvr>
                                      <p:tavLst>
                                        <p:tav tm="0">
                                          <p:val>
                                            <p:strVal val="ppt_x"/>
                                          </p:val>
                                        </p:tav>
                                        <p:tav tm="100000">
                                          <p:val>
                                            <p:strVal val="1+ppt_w/2"/>
                                          </p:val>
                                        </p:tav>
                                      </p:tavLst>
                                    </p:anim>
                                    <p:anim calcmode="lin" valueType="num">
                                      <p:cBhvr additive="base">
                                        <p:cTn id="55" dur="3000"/>
                                        <p:tgtEl>
                                          <p:spTgt spid="5"/>
                                        </p:tgtEl>
                                        <p:attrNameLst>
                                          <p:attrName>ppt_y</p:attrName>
                                        </p:attrNameLst>
                                      </p:cBhvr>
                                      <p:tavLst>
                                        <p:tav tm="0">
                                          <p:val>
                                            <p:strVal val="ppt_y"/>
                                          </p:val>
                                        </p:tav>
                                        <p:tav tm="100000">
                                          <p:val>
                                            <p:strVal val="ppt_y"/>
                                          </p:val>
                                        </p:tav>
                                      </p:tavLst>
                                    </p:anim>
                                    <p:set>
                                      <p:cBhvr>
                                        <p:cTn id="56" dur="1" fill="hold">
                                          <p:stCondLst>
                                            <p:cond delay="2999"/>
                                          </p:stCondLst>
                                        </p:cTn>
                                        <p:tgtEl>
                                          <p:spTgt spid="5"/>
                                        </p:tgtEl>
                                        <p:attrNameLst>
                                          <p:attrName>style.visibility</p:attrName>
                                        </p:attrNameLst>
                                      </p:cBhvr>
                                      <p:to>
                                        <p:strVal val="hidden"/>
                                      </p:to>
                                    </p:set>
                                  </p:childTnLst>
                                </p:cTn>
                              </p:par>
                              <p:par>
                                <p:cTn id="57" presetID="2" presetClass="exit" presetSubtype="2" fill="hold" grpId="4"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1+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19" presetClass="exit" presetSubtype="10" fill="hold" grpId="3" nodeType="withEffect">
                                  <p:stCondLst>
                                    <p:cond delay="0"/>
                                  </p:stCondLst>
                                  <p:childTnLst>
                                    <p:anim calcmode="lin" valueType="num">
                                      <p:cBhvr>
                                        <p:cTn id="62" dur="3000"/>
                                        <p:tgtEl>
                                          <p:spTgt spid="6"/>
                                        </p:tgtEl>
                                        <p:attrNameLst>
                                          <p:attrName>ppt_h</p:attrName>
                                        </p:attrNameLst>
                                      </p:cBhvr>
                                      <p:tavLst>
                                        <p:tav tm="0">
                                          <p:val>
                                            <p:strVal val="ppt_h"/>
                                          </p:val>
                                        </p:tav>
                                        <p:tav tm="100000">
                                          <p:val>
                                            <p:strVal val="ppt_h"/>
                                          </p:val>
                                        </p:tav>
                                      </p:tavLst>
                                    </p:anim>
                                    <p:anim calcmode="lin" valueType="num">
                                      <p:cBhvr>
                                        <p:cTn id="6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2999"/>
                                          </p:stCondLst>
                                        </p:cTn>
                                        <p:tgtEl>
                                          <p:spTgt spid="6"/>
                                        </p:tgtEl>
                                        <p:attrNameLst>
                                          <p:attrName>style.visibility</p:attrName>
                                        </p:attrNameLst>
                                      </p:cBhvr>
                                      <p:to>
                                        <p:strVal val="hidden"/>
                                      </p:to>
                                    </p:set>
                                  </p:childTnLst>
                                </p:cTn>
                              </p:par>
                              <p:par>
                                <p:cTn id="65" presetID="19" presetClass="exit" presetSubtype="10" fill="hold" grpId="3" nodeType="withEffect">
                                  <p:stCondLst>
                                    <p:cond delay="0"/>
                                  </p:stCondLst>
                                  <p:childTnLst>
                                    <p:anim calcmode="lin" valueType="num">
                                      <p:cBhvr>
                                        <p:cTn id="66" dur="3000"/>
                                        <p:tgtEl>
                                          <p:spTgt spid="8"/>
                                        </p:tgtEl>
                                        <p:attrNameLst>
                                          <p:attrName>ppt_h</p:attrName>
                                        </p:attrNameLst>
                                      </p:cBhvr>
                                      <p:tavLst>
                                        <p:tav tm="0">
                                          <p:val>
                                            <p:strVal val="ppt_h"/>
                                          </p:val>
                                        </p:tav>
                                        <p:tav tm="100000">
                                          <p:val>
                                            <p:strVal val="ppt_h"/>
                                          </p:val>
                                        </p:tav>
                                      </p:tavLst>
                                    </p:anim>
                                    <p:anim calcmode="lin" valueType="num">
                                      <p:cBhvr>
                                        <p:cTn id="6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8" fill="hold" grpId="4"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8" fill="hold" grpId="4"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ppt_y"/>
                                          </p:val>
                                        </p:tav>
                                      </p:tavLst>
                                    </p:anim>
                                    <p:set>
                                      <p:cBhvr>
                                        <p:cTn id="76" dur="1" fill="hold">
                                          <p:stCondLst>
                                            <p:cond delay="2999"/>
                                          </p:stCondLst>
                                        </p:cTn>
                                        <p:tgtEl>
                                          <p:spTgt spid="8"/>
                                        </p:tgtEl>
                                        <p:attrNameLst>
                                          <p:attrName>style.visibility</p:attrName>
                                        </p:attrNameLst>
                                      </p:cBhvr>
                                      <p:to>
                                        <p:strVal val="hidden"/>
                                      </p:to>
                                    </p:set>
                                  </p:childTnLst>
                                </p:cTn>
                              </p:par>
                              <p:par>
                                <p:cTn id="77" presetID="23" presetClass="entr" presetSubtype="27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3000" fill="hold"/>
                                        <p:tgtEl>
                                          <p:spTgt spid="4"/>
                                        </p:tgtEl>
                                        <p:attrNameLst>
                                          <p:attrName>ppt_w</p:attrName>
                                        </p:attrNameLst>
                                      </p:cBhvr>
                                      <p:tavLst>
                                        <p:tav tm="0">
                                          <p:val>
                                            <p:strVal val="2/3*#ppt_w"/>
                                          </p:val>
                                        </p:tav>
                                        <p:tav tm="100000">
                                          <p:val>
                                            <p:strVal val="#ppt_w"/>
                                          </p:val>
                                        </p:tav>
                                      </p:tavLst>
                                    </p:anim>
                                    <p:anim calcmode="lin" valueType="num">
                                      <p:cBhvr>
                                        <p:cTn id="80" dur="3000" fill="hold"/>
                                        <p:tgtEl>
                                          <p:spTgt spid="4"/>
                                        </p:tgtEl>
                                        <p:attrNameLst>
                                          <p:attrName>ppt_h</p:attrName>
                                        </p:attrNameLst>
                                      </p:cBhvr>
                                      <p:tavLst>
                                        <p:tav tm="0">
                                          <p:val>
                                            <p:strVal val="2/3*#ppt_h"/>
                                          </p:val>
                                        </p:tav>
                                        <p:tav tm="100000">
                                          <p:val>
                                            <p:strVal val="#ppt_h"/>
                                          </p:val>
                                        </p:tav>
                                      </p:tavLst>
                                    </p:anim>
                                  </p:childTnLst>
                                </p:cTn>
                              </p:par>
                              <p:par>
                                <p:cTn id="81" presetID="16" presetClass="entr" presetSubtype="37"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barn(outVertical)">
                                      <p:cBhvr>
                                        <p:cTn id="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D5FD7"/>
              </a:gs>
              <a:gs pos="50000">
                <a:schemeClr val="tx2">
                  <a:lumMod val="25000"/>
                  <a:shade val="67500"/>
                  <a:satMod val="115000"/>
                </a:schemeClr>
              </a:gs>
              <a:gs pos="100000">
                <a:schemeClr val="tx2">
                  <a:lumMod val="25000"/>
                  <a:shade val="100000"/>
                  <a:satMod val="115000"/>
                </a:schemeClr>
              </a:gs>
            </a:gsLst>
            <a:lin ang="0" scaled="1"/>
            <a:tileRect/>
          </a:gradFill>
        </p:spPr>
        <p:txBody>
          <a:bodyPr/>
          <a:lstStyle/>
          <a:p>
            <a:endParaRPr lang="es-ES" dirty="0"/>
          </a:p>
        </p:txBody>
      </p:sp>
      <p:pic>
        <p:nvPicPr>
          <p:cNvPr id="4" name="3 Imagen" descr="Imagen23.jpg"/>
          <p:cNvPicPr>
            <a:picLocks noChangeAspect="1"/>
          </p:cNvPicPr>
          <p:nvPr/>
        </p:nvPicPr>
        <p:blipFill>
          <a:blip r:embed="rId2"/>
          <a:stretch>
            <a:fillRect/>
          </a:stretch>
        </p:blipFill>
        <p:spPr>
          <a:xfrm>
            <a:off x="0" y="6691"/>
            <a:ext cx="9144000" cy="6851309"/>
          </a:xfrm>
          <a:prstGeom prst="rect">
            <a:avLst/>
          </a:prstGeom>
        </p:spPr>
      </p:pic>
      <p:sp>
        <p:nvSpPr>
          <p:cNvPr id="5" name="4 Onda"/>
          <p:cNvSpPr/>
          <p:nvPr/>
        </p:nvSpPr>
        <p:spPr>
          <a:xfrm rot="4111108">
            <a:off x="-492451" y="1834428"/>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4111108">
            <a:off x="650558" y="1834428"/>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4111108">
            <a:off x="1650690" y="1834428"/>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4111108">
            <a:off x="2650821" y="1834428"/>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4111108">
            <a:off x="3722391" y="1834428"/>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4111108">
            <a:off x="4865399" y="1834429"/>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4111108">
            <a:off x="5865532" y="1905866"/>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4111108">
            <a:off x="6856446" y="1977303"/>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4111108">
            <a:off x="-206668" y="3834691"/>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4111108">
            <a:off x="936308" y="3834692"/>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4111108">
            <a:off x="2150756" y="3906130"/>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4111108">
            <a:off x="3222325" y="3834693"/>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4111108">
            <a:off x="4436771" y="3906129"/>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4111108">
            <a:off x="5508341" y="3906131"/>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4111108">
            <a:off x="6579910" y="3906129"/>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4111108">
            <a:off x="7651481" y="3977568"/>
            <a:ext cx="2494222" cy="1254655"/>
          </a:xfrm>
          <a:prstGeom prst="wave">
            <a:avLst>
              <a:gd name="adj1" fmla="val 20000"/>
              <a:gd name="adj2" fmla="val -10000"/>
            </a:avLst>
          </a:prstGeom>
          <a:blipFill dpi="0" rotWithShape="1">
            <a:blip r:embed="rId3"/>
            <a:srcRect/>
            <a:stretch>
              <a:fillRect/>
            </a:stretch>
          </a:blipFill>
          <a:ln>
            <a:solidFill>
              <a:srgbClr val="373BF3"/>
            </a:solidFill>
          </a:ln>
          <a:effectLst>
            <a:reflection blurRad="6350" stA="50000" endA="300" endPos="90000" dist="50800" dir="5400000" sy="-100000" algn="bl" rotWithShape="0"/>
          </a:effectLst>
          <a:scene3d>
            <a:camera prst="orthographicFront">
              <a:rot lat="599991" lon="299984" rev="0"/>
            </a:camera>
            <a:lightRig rig="threePt" dir="t"/>
          </a:scene3d>
          <a:sp3d extrusionH="241300" contourW="12700">
            <a:bevelT w="355600" prst="coolSlant"/>
            <a:bevelB w="19050"/>
            <a:extrusionClr>
              <a:schemeClr val="bg2">
                <a:lumMod val="60000"/>
                <a:lumOff val="40000"/>
              </a:schemeClr>
            </a:extrusionClr>
            <a:contourClr>
              <a:srgbClr val="373BF3"/>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85784" y="0"/>
            <a:ext cx="10215634"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2" presetClass="entr" presetSubtype="1"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fmla="#ppt_w*sin(2.5*pi*$)">
                                          <p:val>
                                            <p:fltVal val="0"/>
                                          </p:val>
                                        </p:tav>
                                        <p:tav tm="100000">
                                          <p:val>
                                            <p:fltVal val="1"/>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2" presetClass="entr" presetSubtype="1"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fmla="#ppt_w*sin(2.5*pi*$)">
                                          <p:val>
                                            <p:fltVal val="0"/>
                                          </p:val>
                                        </p:tav>
                                        <p:tav tm="100000">
                                          <p:val>
                                            <p:fltVal val="1"/>
                                          </p:val>
                                        </p:tav>
                                      </p:tavLst>
                                    </p:anim>
                                    <p:anim calcmode="lin" valueType="num">
                                      <p:cBhvr>
                                        <p:cTn id="27" dur="3000" fill="hold"/>
                                        <p:tgtEl>
                                          <p:spTgt spid="7"/>
                                        </p:tgtEl>
                                        <p:attrNameLst>
                                          <p:attrName>ppt_h</p:attrName>
                                        </p:attrNameLst>
                                      </p:cBhvr>
                                      <p:tavLst>
                                        <p:tav tm="0">
                                          <p:val>
                                            <p:strVal val="#ppt_h"/>
                                          </p:val>
                                        </p:tav>
                                        <p:tav tm="100000">
                                          <p:val>
                                            <p:strVal val="#ppt_h"/>
                                          </p:val>
                                        </p:tav>
                                      </p:tavLst>
                                    </p:anim>
                                  </p:childTnLst>
                                </p:cTn>
                              </p:par>
                              <p:par>
                                <p:cTn id="28" presetID="2" presetClass="entr" presetSubtype="1"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ppt_x"/>
                                          </p:val>
                                        </p:tav>
                                        <p:tav tm="100000">
                                          <p:val>
                                            <p:strVal val="#ppt_x"/>
                                          </p:val>
                                        </p:tav>
                                      </p:tavLst>
                                    </p:anim>
                                    <p:anim calcmode="lin" valueType="num">
                                      <p:cBhvr additive="base">
                                        <p:cTn id="31" dur="3000" fill="hold"/>
                                        <p:tgtEl>
                                          <p:spTgt spid="7"/>
                                        </p:tgtEl>
                                        <p:attrNameLst>
                                          <p:attrName>ppt_y</p:attrName>
                                        </p:attrNameLst>
                                      </p:cBhvr>
                                      <p:tavLst>
                                        <p:tav tm="0">
                                          <p:val>
                                            <p:strVal val="0-#ppt_h/2"/>
                                          </p:val>
                                        </p:tav>
                                        <p:tav tm="100000">
                                          <p:val>
                                            <p:strVal val="#ppt_y"/>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fmla="#ppt_w*sin(2.5*pi*$)">
                                          <p:val>
                                            <p:fltVal val="0"/>
                                          </p:val>
                                        </p:tav>
                                        <p:tav tm="100000">
                                          <p:val>
                                            <p:fltVal val="1"/>
                                          </p:val>
                                        </p:tav>
                                      </p:tavLst>
                                    </p:anim>
                                    <p:anim calcmode="lin" valueType="num">
                                      <p:cBhvr>
                                        <p:cTn id="35" dur="3000" fill="hold"/>
                                        <p:tgtEl>
                                          <p:spTgt spid="8"/>
                                        </p:tgtEl>
                                        <p:attrNameLst>
                                          <p:attrName>ppt_h</p:attrName>
                                        </p:attrNameLst>
                                      </p:cBhvr>
                                      <p:tavLst>
                                        <p:tav tm="0">
                                          <p:val>
                                            <p:strVal val="#ppt_h"/>
                                          </p:val>
                                        </p:tav>
                                        <p:tav tm="100000">
                                          <p:val>
                                            <p:strVal val="#ppt_h"/>
                                          </p:val>
                                        </p:tav>
                                      </p:tavLst>
                                    </p:anim>
                                  </p:childTnLst>
                                </p:cTn>
                              </p:par>
                              <p:par>
                                <p:cTn id="36" presetID="2" presetClass="entr" presetSubtype="1"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19" presetClass="entr" presetSubtype="1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fmla="#ppt_w*sin(2.5*pi*$)">
                                          <p:val>
                                            <p:fltVal val="0"/>
                                          </p:val>
                                        </p:tav>
                                        <p:tav tm="100000">
                                          <p:val>
                                            <p:fltVal val="1"/>
                                          </p:val>
                                        </p:tav>
                                      </p:tavLst>
                                    </p:anim>
                                    <p:anim calcmode="lin" valueType="num">
                                      <p:cBhvr>
                                        <p:cTn id="43" dur="3000" fill="hold"/>
                                        <p:tgtEl>
                                          <p:spTgt spid="9"/>
                                        </p:tgtEl>
                                        <p:attrNameLst>
                                          <p:attrName>ppt_h</p:attrName>
                                        </p:attrNameLst>
                                      </p:cBhvr>
                                      <p:tavLst>
                                        <p:tav tm="0">
                                          <p:val>
                                            <p:strVal val="#ppt_h"/>
                                          </p:val>
                                        </p:tav>
                                        <p:tav tm="100000">
                                          <p:val>
                                            <p:strVal val="#ppt_h"/>
                                          </p:val>
                                        </p:tav>
                                      </p:tavLst>
                                    </p:anim>
                                  </p:childTnLst>
                                </p:cTn>
                              </p:par>
                              <p:par>
                                <p:cTn id="44" presetID="2" presetClass="entr" presetSubtype="1"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ppt_x"/>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19" presetClass="entr" presetSubtype="1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3000" fill="hold"/>
                                        <p:tgtEl>
                                          <p:spTgt spid="10"/>
                                        </p:tgtEl>
                                        <p:attrNameLst>
                                          <p:attrName>ppt_w</p:attrName>
                                        </p:attrNameLst>
                                      </p:cBhvr>
                                      <p:tavLst>
                                        <p:tav tm="0" fmla="#ppt_w*sin(2.5*pi*$)">
                                          <p:val>
                                            <p:fltVal val="0"/>
                                          </p:val>
                                        </p:tav>
                                        <p:tav tm="100000">
                                          <p:val>
                                            <p:fltVal val="1"/>
                                          </p:val>
                                        </p:tav>
                                      </p:tavLst>
                                    </p:anim>
                                    <p:anim calcmode="lin" valueType="num">
                                      <p:cBhvr>
                                        <p:cTn id="51" dur="3000" fill="hold"/>
                                        <p:tgtEl>
                                          <p:spTgt spid="10"/>
                                        </p:tgtEl>
                                        <p:attrNameLst>
                                          <p:attrName>ppt_h</p:attrName>
                                        </p:attrNameLst>
                                      </p:cBhvr>
                                      <p:tavLst>
                                        <p:tav tm="0">
                                          <p:val>
                                            <p:strVal val="#ppt_h"/>
                                          </p:val>
                                        </p:tav>
                                        <p:tav tm="100000">
                                          <p:val>
                                            <p:strVal val="#ppt_h"/>
                                          </p:val>
                                        </p:tav>
                                      </p:tavLst>
                                    </p:anim>
                                  </p:childTnLst>
                                </p:cTn>
                              </p:par>
                              <p:par>
                                <p:cTn id="52" presetID="2" presetClass="entr" presetSubtype="1"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0-#ppt_h/2"/>
                                          </p:val>
                                        </p:tav>
                                        <p:tav tm="100000">
                                          <p:val>
                                            <p:strVal val="#ppt_y"/>
                                          </p:val>
                                        </p:tav>
                                      </p:tavLst>
                                    </p:anim>
                                  </p:childTnLst>
                                </p:cTn>
                              </p:par>
                              <p:par>
                                <p:cTn id="56" presetID="19" presetClass="entr" presetSubtype="1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3000" fill="hold"/>
                                        <p:tgtEl>
                                          <p:spTgt spid="11"/>
                                        </p:tgtEl>
                                        <p:attrNameLst>
                                          <p:attrName>ppt_w</p:attrName>
                                        </p:attrNameLst>
                                      </p:cBhvr>
                                      <p:tavLst>
                                        <p:tav tm="0" fmla="#ppt_w*sin(2.5*pi*$)">
                                          <p:val>
                                            <p:fltVal val="0"/>
                                          </p:val>
                                        </p:tav>
                                        <p:tav tm="100000">
                                          <p:val>
                                            <p:fltVal val="1"/>
                                          </p:val>
                                        </p:tav>
                                      </p:tavLst>
                                    </p:anim>
                                    <p:anim calcmode="lin" valueType="num">
                                      <p:cBhvr>
                                        <p:cTn id="59" dur="3000" fill="hold"/>
                                        <p:tgtEl>
                                          <p:spTgt spid="11"/>
                                        </p:tgtEl>
                                        <p:attrNameLst>
                                          <p:attrName>ppt_h</p:attrName>
                                        </p:attrNameLst>
                                      </p:cBhvr>
                                      <p:tavLst>
                                        <p:tav tm="0">
                                          <p:val>
                                            <p:strVal val="#ppt_h"/>
                                          </p:val>
                                        </p:tav>
                                        <p:tav tm="100000">
                                          <p:val>
                                            <p:strVal val="#ppt_h"/>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ppt_x"/>
                                          </p:val>
                                        </p:tav>
                                        <p:tav tm="100000">
                                          <p:val>
                                            <p:strVal val="#ppt_x"/>
                                          </p:val>
                                        </p:tav>
                                      </p:tavLst>
                                    </p:anim>
                                    <p:anim calcmode="lin" valueType="num">
                                      <p:cBhvr additive="base">
                                        <p:cTn id="63" dur="3000" fill="hold"/>
                                        <p:tgtEl>
                                          <p:spTgt spid="11"/>
                                        </p:tgtEl>
                                        <p:attrNameLst>
                                          <p:attrName>ppt_y</p:attrName>
                                        </p:attrNameLst>
                                      </p:cBhvr>
                                      <p:tavLst>
                                        <p:tav tm="0">
                                          <p:val>
                                            <p:strVal val="0-#ppt_h/2"/>
                                          </p:val>
                                        </p:tav>
                                        <p:tav tm="100000">
                                          <p:val>
                                            <p:strVal val="#ppt_y"/>
                                          </p:val>
                                        </p:tav>
                                      </p:tavLst>
                                    </p:anim>
                                  </p:childTnLst>
                                </p:cTn>
                              </p:par>
                              <p:par>
                                <p:cTn id="64" presetID="19" presetClass="entr" presetSubtype="10"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3000" fill="hold"/>
                                        <p:tgtEl>
                                          <p:spTgt spid="12"/>
                                        </p:tgtEl>
                                        <p:attrNameLst>
                                          <p:attrName>ppt_w</p:attrName>
                                        </p:attrNameLst>
                                      </p:cBhvr>
                                      <p:tavLst>
                                        <p:tav tm="0" fmla="#ppt_w*sin(2.5*pi*$)">
                                          <p:val>
                                            <p:fltVal val="0"/>
                                          </p:val>
                                        </p:tav>
                                        <p:tav tm="100000">
                                          <p:val>
                                            <p:fltVal val="1"/>
                                          </p:val>
                                        </p:tav>
                                      </p:tavLst>
                                    </p:anim>
                                    <p:anim calcmode="lin" valueType="num">
                                      <p:cBhvr>
                                        <p:cTn id="67" dur="3000" fill="hold"/>
                                        <p:tgtEl>
                                          <p:spTgt spid="12"/>
                                        </p:tgtEl>
                                        <p:attrNameLst>
                                          <p:attrName>ppt_h</p:attrName>
                                        </p:attrNameLst>
                                      </p:cBhvr>
                                      <p:tavLst>
                                        <p:tav tm="0">
                                          <p:val>
                                            <p:strVal val="#ppt_h"/>
                                          </p:val>
                                        </p:tav>
                                        <p:tav tm="100000">
                                          <p:val>
                                            <p:strVal val="#ppt_h"/>
                                          </p:val>
                                        </p:tav>
                                      </p:tavLst>
                                    </p:anim>
                                  </p:childTnLst>
                                </p:cTn>
                              </p:par>
                              <p:par>
                                <p:cTn id="68" presetID="2" presetClass="entr" presetSubtype="1"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ppt_x"/>
                                          </p:val>
                                        </p:tav>
                                        <p:tav tm="100000">
                                          <p:val>
                                            <p:strVal val="#ppt_x"/>
                                          </p:val>
                                        </p:tav>
                                      </p:tavLst>
                                    </p:anim>
                                    <p:anim calcmode="lin" valueType="num">
                                      <p:cBhvr additive="base">
                                        <p:cTn id="71" dur="3000" fill="hold"/>
                                        <p:tgtEl>
                                          <p:spTgt spid="12"/>
                                        </p:tgtEl>
                                        <p:attrNameLst>
                                          <p:attrName>ppt_y</p:attrName>
                                        </p:attrNameLst>
                                      </p:cBhvr>
                                      <p:tavLst>
                                        <p:tav tm="0">
                                          <p:val>
                                            <p:strVal val="0-#ppt_h/2"/>
                                          </p:val>
                                        </p:tav>
                                        <p:tav tm="100000">
                                          <p:val>
                                            <p:strVal val="#ppt_y"/>
                                          </p:val>
                                        </p:tav>
                                      </p:tavLst>
                                    </p:anim>
                                  </p:childTnLst>
                                </p:cTn>
                              </p:par>
                              <p:par>
                                <p:cTn id="72" presetID="19" presetClass="entr" presetSubtype="1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fmla="#ppt_w*sin(2.5*pi*$)">
                                          <p:val>
                                            <p:fltVal val="0"/>
                                          </p:val>
                                        </p:tav>
                                        <p:tav tm="100000">
                                          <p:val>
                                            <p:fltVal val="1"/>
                                          </p:val>
                                        </p:tav>
                                      </p:tavLst>
                                    </p:anim>
                                    <p:anim calcmode="lin" valueType="num">
                                      <p:cBhvr>
                                        <p:cTn id="75" dur="3000" fill="hold"/>
                                        <p:tgtEl>
                                          <p:spTgt spid="13"/>
                                        </p:tgtEl>
                                        <p:attrNameLst>
                                          <p:attrName>ppt_h</p:attrName>
                                        </p:attrNameLst>
                                      </p:cBhvr>
                                      <p:tavLst>
                                        <p:tav tm="0">
                                          <p:val>
                                            <p:strVal val="#ppt_h"/>
                                          </p:val>
                                        </p:tav>
                                        <p:tav tm="100000">
                                          <p:val>
                                            <p:strVal val="#ppt_h"/>
                                          </p:val>
                                        </p:tav>
                                      </p:tavLst>
                                    </p:anim>
                                  </p:childTnLst>
                                </p:cTn>
                              </p:par>
                              <p:par>
                                <p:cTn id="76" presetID="2" presetClass="entr" presetSubtype="4"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ppt_x"/>
                                          </p:val>
                                        </p:tav>
                                        <p:tav tm="100000">
                                          <p:val>
                                            <p:strVal val="#ppt_x"/>
                                          </p:val>
                                        </p:tav>
                                      </p:tavLst>
                                    </p:anim>
                                    <p:anim calcmode="lin" valueType="num">
                                      <p:cBhvr additive="base">
                                        <p:cTn id="79" dur="3000" fill="hold"/>
                                        <p:tgtEl>
                                          <p:spTgt spid="13"/>
                                        </p:tgtEl>
                                        <p:attrNameLst>
                                          <p:attrName>ppt_y</p:attrName>
                                        </p:attrNameLst>
                                      </p:cBhvr>
                                      <p:tavLst>
                                        <p:tav tm="0">
                                          <p:val>
                                            <p:strVal val="1+#ppt_h/2"/>
                                          </p:val>
                                        </p:tav>
                                        <p:tav tm="100000">
                                          <p:val>
                                            <p:strVal val="#ppt_y"/>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ppt_w</p:attrName>
                                        </p:attrNameLst>
                                      </p:cBhvr>
                                      <p:tavLst>
                                        <p:tav tm="0" fmla="#ppt_w*sin(2.5*pi*$)">
                                          <p:val>
                                            <p:fltVal val="0"/>
                                          </p:val>
                                        </p:tav>
                                        <p:tav tm="100000">
                                          <p:val>
                                            <p:fltVal val="1"/>
                                          </p:val>
                                        </p:tav>
                                      </p:tavLst>
                                    </p:anim>
                                    <p:anim calcmode="lin" valueType="num">
                                      <p:cBhvr>
                                        <p:cTn id="83" dur="3000" fill="hold"/>
                                        <p:tgtEl>
                                          <p:spTgt spid="14"/>
                                        </p:tgtEl>
                                        <p:attrNameLst>
                                          <p:attrName>ppt_h</p:attrName>
                                        </p:attrNameLst>
                                      </p:cBhvr>
                                      <p:tavLst>
                                        <p:tav tm="0">
                                          <p:val>
                                            <p:strVal val="#ppt_h"/>
                                          </p:val>
                                        </p:tav>
                                        <p:tav tm="100000">
                                          <p:val>
                                            <p:strVal val="#ppt_h"/>
                                          </p:val>
                                        </p:tav>
                                      </p:tavLst>
                                    </p:anim>
                                  </p:childTnLst>
                                </p:cTn>
                              </p:par>
                              <p:par>
                                <p:cTn id="84" presetID="2" presetClass="entr" presetSubtype="4"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ppt_x"/>
                                          </p:val>
                                        </p:tav>
                                        <p:tav tm="100000">
                                          <p:val>
                                            <p:strVal val="#ppt_x"/>
                                          </p:val>
                                        </p:tav>
                                      </p:tavLst>
                                    </p:anim>
                                    <p:anim calcmode="lin" valueType="num">
                                      <p:cBhvr additive="base">
                                        <p:cTn id="87" dur="3000" fill="hold"/>
                                        <p:tgtEl>
                                          <p:spTgt spid="14"/>
                                        </p:tgtEl>
                                        <p:attrNameLst>
                                          <p:attrName>ppt_y</p:attrName>
                                        </p:attrNameLst>
                                      </p:cBhvr>
                                      <p:tavLst>
                                        <p:tav tm="0">
                                          <p:val>
                                            <p:strVal val="1+#ppt_h/2"/>
                                          </p:val>
                                        </p:tav>
                                        <p:tav tm="100000">
                                          <p:val>
                                            <p:strVal val="#ppt_y"/>
                                          </p:val>
                                        </p:tav>
                                      </p:tavLst>
                                    </p:anim>
                                  </p:childTnLst>
                                </p:cTn>
                              </p:par>
                              <p:par>
                                <p:cTn id="88" presetID="19" presetClass="entr" presetSubtype="10" fill="hold" grpId="0"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3000" fill="hold"/>
                                        <p:tgtEl>
                                          <p:spTgt spid="15"/>
                                        </p:tgtEl>
                                        <p:attrNameLst>
                                          <p:attrName>ppt_w</p:attrName>
                                        </p:attrNameLst>
                                      </p:cBhvr>
                                      <p:tavLst>
                                        <p:tav tm="0" fmla="#ppt_w*sin(2.5*pi*$)">
                                          <p:val>
                                            <p:fltVal val="0"/>
                                          </p:val>
                                        </p:tav>
                                        <p:tav tm="100000">
                                          <p:val>
                                            <p:fltVal val="1"/>
                                          </p:val>
                                        </p:tav>
                                      </p:tavLst>
                                    </p:anim>
                                    <p:anim calcmode="lin" valueType="num">
                                      <p:cBhvr>
                                        <p:cTn id="91" dur="3000" fill="hold"/>
                                        <p:tgtEl>
                                          <p:spTgt spid="15"/>
                                        </p:tgtEl>
                                        <p:attrNameLst>
                                          <p:attrName>ppt_h</p:attrName>
                                        </p:attrNameLst>
                                      </p:cBhvr>
                                      <p:tavLst>
                                        <p:tav tm="0">
                                          <p:val>
                                            <p:strVal val="#ppt_h"/>
                                          </p:val>
                                        </p:tav>
                                        <p:tav tm="100000">
                                          <p:val>
                                            <p:strVal val="#ppt_h"/>
                                          </p:val>
                                        </p:tav>
                                      </p:tavLst>
                                    </p:anim>
                                  </p:childTnLst>
                                </p:cTn>
                              </p:par>
                              <p:par>
                                <p:cTn id="92" presetID="2" presetClass="entr" presetSubtype="4"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3000" fill="hold"/>
                                        <p:tgtEl>
                                          <p:spTgt spid="15"/>
                                        </p:tgtEl>
                                        <p:attrNameLst>
                                          <p:attrName>ppt_x</p:attrName>
                                        </p:attrNameLst>
                                      </p:cBhvr>
                                      <p:tavLst>
                                        <p:tav tm="0">
                                          <p:val>
                                            <p:strVal val="#ppt_x"/>
                                          </p:val>
                                        </p:tav>
                                        <p:tav tm="100000">
                                          <p:val>
                                            <p:strVal val="#ppt_x"/>
                                          </p:val>
                                        </p:tav>
                                      </p:tavLst>
                                    </p:anim>
                                    <p:anim calcmode="lin" valueType="num">
                                      <p:cBhvr additive="base">
                                        <p:cTn id="95" dur="3000" fill="hold"/>
                                        <p:tgtEl>
                                          <p:spTgt spid="15"/>
                                        </p:tgtEl>
                                        <p:attrNameLst>
                                          <p:attrName>ppt_y</p:attrName>
                                        </p:attrNameLst>
                                      </p:cBhvr>
                                      <p:tavLst>
                                        <p:tav tm="0">
                                          <p:val>
                                            <p:strVal val="1+#ppt_h/2"/>
                                          </p:val>
                                        </p:tav>
                                        <p:tav tm="100000">
                                          <p:val>
                                            <p:strVal val="#ppt_y"/>
                                          </p:val>
                                        </p:tav>
                                      </p:tavLst>
                                    </p:anim>
                                  </p:childTnLst>
                                </p:cTn>
                              </p:par>
                              <p:par>
                                <p:cTn id="96" presetID="19" presetClass="entr" presetSubtype="10"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3000" fill="hold"/>
                                        <p:tgtEl>
                                          <p:spTgt spid="16"/>
                                        </p:tgtEl>
                                        <p:attrNameLst>
                                          <p:attrName>ppt_w</p:attrName>
                                        </p:attrNameLst>
                                      </p:cBhvr>
                                      <p:tavLst>
                                        <p:tav tm="0" fmla="#ppt_w*sin(2.5*pi*$)">
                                          <p:val>
                                            <p:fltVal val="0"/>
                                          </p:val>
                                        </p:tav>
                                        <p:tav tm="100000">
                                          <p:val>
                                            <p:fltVal val="1"/>
                                          </p:val>
                                        </p:tav>
                                      </p:tavLst>
                                    </p:anim>
                                    <p:anim calcmode="lin" valueType="num">
                                      <p:cBhvr>
                                        <p:cTn id="99" dur="3000" fill="hold"/>
                                        <p:tgtEl>
                                          <p:spTgt spid="16"/>
                                        </p:tgtEl>
                                        <p:attrNameLst>
                                          <p:attrName>ppt_h</p:attrName>
                                        </p:attrNameLst>
                                      </p:cBhvr>
                                      <p:tavLst>
                                        <p:tav tm="0">
                                          <p:val>
                                            <p:strVal val="#ppt_h"/>
                                          </p:val>
                                        </p:tav>
                                        <p:tav tm="100000">
                                          <p:val>
                                            <p:strVal val="#ppt_h"/>
                                          </p:val>
                                        </p:tav>
                                      </p:tavLst>
                                    </p:anim>
                                  </p:childTnLst>
                                </p:cTn>
                              </p:par>
                              <p:par>
                                <p:cTn id="100" presetID="2" presetClass="entr" presetSubtype="4"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ppt_x"/>
                                          </p:val>
                                        </p:tav>
                                        <p:tav tm="100000">
                                          <p:val>
                                            <p:strVal val="#ppt_x"/>
                                          </p:val>
                                        </p:tav>
                                      </p:tavLst>
                                    </p:anim>
                                    <p:anim calcmode="lin" valueType="num">
                                      <p:cBhvr additive="base">
                                        <p:cTn id="103" dur="3000" fill="hold"/>
                                        <p:tgtEl>
                                          <p:spTgt spid="16"/>
                                        </p:tgtEl>
                                        <p:attrNameLst>
                                          <p:attrName>ppt_y</p:attrName>
                                        </p:attrNameLst>
                                      </p:cBhvr>
                                      <p:tavLst>
                                        <p:tav tm="0">
                                          <p:val>
                                            <p:strVal val="1+#ppt_h/2"/>
                                          </p:val>
                                        </p:tav>
                                        <p:tav tm="100000">
                                          <p:val>
                                            <p:strVal val="#ppt_y"/>
                                          </p:val>
                                        </p:tav>
                                      </p:tavLst>
                                    </p:anim>
                                  </p:childTnLst>
                                </p:cTn>
                              </p:par>
                              <p:par>
                                <p:cTn id="104" presetID="19" presetClass="entr" presetSubtype="10"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3000" fill="hold"/>
                                        <p:tgtEl>
                                          <p:spTgt spid="17"/>
                                        </p:tgtEl>
                                        <p:attrNameLst>
                                          <p:attrName>ppt_w</p:attrName>
                                        </p:attrNameLst>
                                      </p:cBhvr>
                                      <p:tavLst>
                                        <p:tav tm="0" fmla="#ppt_w*sin(2.5*pi*$)">
                                          <p:val>
                                            <p:fltVal val="0"/>
                                          </p:val>
                                        </p:tav>
                                        <p:tav tm="100000">
                                          <p:val>
                                            <p:fltVal val="1"/>
                                          </p:val>
                                        </p:tav>
                                      </p:tavLst>
                                    </p:anim>
                                    <p:anim calcmode="lin" valueType="num">
                                      <p:cBhvr>
                                        <p:cTn id="107" dur="3000" fill="hold"/>
                                        <p:tgtEl>
                                          <p:spTgt spid="17"/>
                                        </p:tgtEl>
                                        <p:attrNameLst>
                                          <p:attrName>ppt_h</p:attrName>
                                        </p:attrNameLst>
                                      </p:cBhvr>
                                      <p:tavLst>
                                        <p:tav tm="0">
                                          <p:val>
                                            <p:strVal val="#ppt_h"/>
                                          </p:val>
                                        </p:tav>
                                        <p:tav tm="100000">
                                          <p:val>
                                            <p:strVal val="#ppt_h"/>
                                          </p:val>
                                        </p:tav>
                                      </p:tavLst>
                                    </p:anim>
                                  </p:childTnLst>
                                </p:cTn>
                              </p:par>
                              <p:par>
                                <p:cTn id="108" presetID="2" presetClass="entr" presetSubtype="4"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additive="base">
                                        <p:cTn id="110" dur="3000" fill="hold"/>
                                        <p:tgtEl>
                                          <p:spTgt spid="17"/>
                                        </p:tgtEl>
                                        <p:attrNameLst>
                                          <p:attrName>ppt_x</p:attrName>
                                        </p:attrNameLst>
                                      </p:cBhvr>
                                      <p:tavLst>
                                        <p:tav tm="0">
                                          <p:val>
                                            <p:strVal val="#ppt_x"/>
                                          </p:val>
                                        </p:tav>
                                        <p:tav tm="100000">
                                          <p:val>
                                            <p:strVal val="#ppt_x"/>
                                          </p:val>
                                        </p:tav>
                                      </p:tavLst>
                                    </p:anim>
                                    <p:anim calcmode="lin" valueType="num">
                                      <p:cBhvr additive="base">
                                        <p:cTn id="111" dur="3000" fill="hold"/>
                                        <p:tgtEl>
                                          <p:spTgt spid="17"/>
                                        </p:tgtEl>
                                        <p:attrNameLst>
                                          <p:attrName>ppt_y</p:attrName>
                                        </p:attrNameLst>
                                      </p:cBhvr>
                                      <p:tavLst>
                                        <p:tav tm="0">
                                          <p:val>
                                            <p:strVal val="1+#ppt_h/2"/>
                                          </p:val>
                                        </p:tav>
                                        <p:tav tm="100000">
                                          <p:val>
                                            <p:strVal val="#ppt_y"/>
                                          </p:val>
                                        </p:tav>
                                      </p:tavLst>
                                    </p:anim>
                                  </p:childTnLst>
                                </p:cTn>
                              </p:par>
                              <p:par>
                                <p:cTn id="112" presetID="19" presetClass="entr" presetSubtype="10" fill="hold" grpId="0" nodeType="withEffect">
                                  <p:stCondLst>
                                    <p:cond delay="0"/>
                                  </p:stCondLst>
                                  <p:childTnLst>
                                    <p:set>
                                      <p:cBhvr>
                                        <p:cTn id="113" dur="1" fill="hold">
                                          <p:stCondLst>
                                            <p:cond delay="0"/>
                                          </p:stCondLst>
                                        </p:cTn>
                                        <p:tgtEl>
                                          <p:spTgt spid="18"/>
                                        </p:tgtEl>
                                        <p:attrNameLst>
                                          <p:attrName>style.visibility</p:attrName>
                                        </p:attrNameLst>
                                      </p:cBhvr>
                                      <p:to>
                                        <p:strVal val="visible"/>
                                      </p:to>
                                    </p:set>
                                    <p:anim calcmode="lin" valueType="num">
                                      <p:cBhvr>
                                        <p:cTn id="114" dur="3000" fill="hold"/>
                                        <p:tgtEl>
                                          <p:spTgt spid="18"/>
                                        </p:tgtEl>
                                        <p:attrNameLst>
                                          <p:attrName>ppt_w</p:attrName>
                                        </p:attrNameLst>
                                      </p:cBhvr>
                                      <p:tavLst>
                                        <p:tav tm="0" fmla="#ppt_w*sin(2.5*pi*$)">
                                          <p:val>
                                            <p:fltVal val="0"/>
                                          </p:val>
                                        </p:tav>
                                        <p:tav tm="100000">
                                          <p:val>
                                            <p:fltVal val="1"/>
                                          </p:val>
                                        </p:tav>
                                      </p:tavLst>
                                    </p:anim>
                                    <p:anim calcmode="lin" valueType="num">
                                      <p:cBhvr>
                                        <p:cTn id="115" dur="3000" fill="hold"/>
                                        <p:tgtEl>
                                          <p:spTgt spid="18"/>
                                        </p:tgtEl>
                                        <p:attrNameLst>
                                          <p:attrName>ppt_h</p:attrName>
                                        </p:attrNameLst>
                                      </p:cBhvr>
                                      <p:tavLst>
                                        <p:tav tm="0">
                                          <p:val>
                                            <p:strVal val="#ppt_h"/>
                                          </p:val>
                                        </p:tav>
                                        <p:tav tm="100000">
                                          <p:val>
                                            <p:strVal val="#ppt_h"/>
                                          </p:val>
                                        </p:tav>
                                      </p:tavLst>
                                    </p:anim>
                                  </p:childTnLst>
                                </p:cTn>
                              </p:par>
                              <p:par>
                                <p:cTn id="116" presetID="2" presetClass="entr" presetSubtype="4"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ppt_x"/>
                                          </p:val>
                                        </p:tav>
                                        <p:tav tm="100000">
                                          <p:val>
                                            <p:strVal val="#ppt_x"/>
                                          </p:val>
                                        </p:tav>
                                      </p:tavLst>
                                    </p:anim>
                                    <p:anim calcmode="lin" valueType="num">
                                      <p:cBhvr additive="base">
                                        <p:cTn id="119" dur="3000" fill="hold"/>
                                        <p:tgtEl>
                                          <p:spTgt spid="18"/>
                                        </p:tgtEl>
                                        <p:attrNameLst>
                                          <p:attrName>ppt_y</p:attrName>
                                        </p:attrNameLst>
                                      </p:cBhvr>
                                      <p:tavLst>
                                        <p:tav tm="0">
                                          <p:val>
                                            <p:strVal val="1+#ppt_h/2"/>
                                          </p:val>
                                        </p:tav>
                                        <p:tav tm="100000">
                                          <p:val>
                                            <p:strVal val="#ppt_y"/>
                                          </p:val>
                                        </p:tav>
                                      </p:tavLst>
                                    </p:anim>
                                  </p:childTnLst>
                                </p:cTn>
                              </p:par>
                              <p:par>
                                <p:cTn id="120" presetID="19" presetClass="entr" presetSubtype="10"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p:cTn id="122" dur="3000" fill="hold"/>
                                        <p:tgtEl>
                                          <p:spTgt spid="19"/>
                                        </p:tgtEl>
                                        <p:attrNameLst>
                                          <p:attrName>ppt_w</p:attrName>
                                        </p:attrNameLst>
                                      </p:cBhvr>
                                      <p:tavLst>
                                        <p:tav tm="0" fmla="#ppt_w*sin(2.5*pi*$)">
                                          <p:val>
                                            <p:fltVal val="0"/>
                                          </p:val>
                                        </p:tav>
                                        <p:tav tm="100000">
                                          <p:val>
                                            <p:fltVal val="1"/>
                                          </p:val>
                                        </p:tav>
                                      </p:tavLst>
                                    </p:anim>
                                    <p:anim calcmode="lin" valueType="num">
                                      <p:cBhvr>
                                        <p:cTn id="123" dur="3000" fill="hold"/>
                                        <p:tgtEl>
                                          <p:spTgt spid="19"/>
                                        </p:tgtEl>
                                        <p:attrNameLst>
                                          <p:attrName>ppt_h</p:attrName>
                                        </p:attrNameLst>
                                      </p:cBhvr>
                                      <p:tavLst>
                                        <p:tav tm="0">
                                          <p:val>
                                            <p:strVal val="#ppt_h"/>
                                          </p:val>
                                        </p:tav>
                                        <p:tav tm="100000">
                                          <p:val>
                                            <p:strVal val="#ppt_h"/>
                                          </p:val>
                                        </p:tav>
                                      </p:tavLst>
                                    </p:anim>
                                  </p:childTnLst>
                                </p:cTn>
                              </p:par>
                              <p:par>
                                <p:cTn id="124" presetID="2" presetClass="entr" presetSubtype="4" fill="hold" grpId="1" nodeType="withEffect">
                                  <p:stCondLst>
                                    <p:cond delay="0"/>
                                  </p:stCondLst>
                                  <p:childTnLst>
                                    <p:set>
                                      <p:cBhvr>
                                        <p:cTn id="125" dur="1" fill="hold">
                                          <p:stCondLst>
                                            <p:cond delay="0"/>
                                          </p:stCondLst>
                                        </p:cTn>
                                        <p:tgtEl>
                                          <p:spTgt spid="19"/>
                                        </p:tgtEl>
                                        <p:attrNameLst>
                                          <p:attrName>style.visibility</p:attrName>
                                        </p:attrNameLst>
                                      </p:cBhvr>
                                      <p:to>
                                        <p:strVal val="visible"/>
                                      </p:to>
                                    </p:set>
                                    <p:anim calcmode="lin" valueType="num">
                                      <p:cBhvr additive="base">
                                        <p:cTn id="126" dur="3000" fill="hold"/>
                                        <p:tgtEl>
                                          <p:spTgt spid="19"/>
                                        </p:tgtEl>
                                        <p:attrNameLst>
                                          <p:attrName>ppt_x</p:attrName>
                                        </p:attrNameLst>
                                      </p:cBhvr>
                                      <p:tavLst>
                                        <p:tav tm="0">
                                          <p:val>
                                            <p:strVal val="#ppt_x"/>
                                          </p:val>
                                        </p:tav>
                                        <p:tav tm="100000">
                                          <p:val>
                                            <p:strVal val="#ppt_x"/>
                                          </p:val>
                                        </p:tav>
                                      </p:tavLst>
                                    </p:anim>
                                    <p:anim calcmode="lin" valueType="num">
                                      <p:cBhvr additive="base">
                                        <p:cTn id="127" dur="3000" fill="hold"/>
                                        <p:tgtEl>
                                          <p:spTgt spid="19"/>
                                        </p:tgtEl>
                                        <p:attrNameLst>
                                          <p:attrName>ppt_y</p:attrName>
                                        </p:attrNameLst>
                                      </p:cBhvr>
                                      <p:tavLst>
                                        <p:tav tm="0">
                                          <p:val>
                                            <p:strVal val="1+#ppt_h/2"/>
                                          </p:val>
                                        </p:tav>
                                        <p:tav tm="100000">
                                          <p:val>
                                            <p:strVal val="#ppt_y"/>
                                          </p:val>
                                        </p:tav>
                                      </p:tavLst>
                                    </p:anim>
                                  </p:childTnLst>
                                </p:cTn>
                              </p:par>
                              <p:par>
                                <p:cTn id="128" presetID="19" presetClass="entr" presetSubtype="10"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 calcmode="lin" valueType="num">
                                      <p:cBhvr>
                                        <p:cTn id="130" dur="3000" fill="hold"/>
                                        <p:tgtEl>
                                          <p:spTgt spid="20"/>
                                        </p:tgtEl>
                                        <p:attrNameLst>
                                          <p:attrName>ppt_w</p:attrName>
                                        </p:attrNameLst>
                                      </p:cBhvr>
                                      <p:tavLst>
                                        <p:tav tm="0" fmla="#ppt_w*sin(2.5*pi*$)">
                                          <p:val>
                                            <p:fltVal val="0"/>
                                          </p:val>
                                        </p:tav>
                                        <p:tav tm="100000">
                                          <p:val>
                                            <p:fltVal val="1"/>
                                          </p:val>
                                        </p:tav>
                                      </p:tavLst>
                                    </p:anim>
                                    <p:anim calcmode="lin" valueType="num">
                                      <p:cBhvr>
                                        <p:cTn id="131" dur="3000" fill="hold"/>
                                        <p:tgtEl>
                                          <p:spTgt spid="20"/>
                                        </p:tgtEl>
                                        <p:attrNameLst>
                                          <p:attrName>ppt_h</p:attrName>
                                        </p:attrNameLst>
                                      </p:cBhvr>
                                      <p:tavLst>
                                        <p:tav tm="0">
                                          <p:val>
                                            <p:strVal val="#ppt_h"/>
                                          </p:val>
                                        </p:tav>
                                        <p:tav tm="100000">
                                          <p:val>
                                            <p:strVal val="#ppt_h"/>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3000" fill="hold"/>
                                        <p:tgtEl>
                                          <p:spTgt spid="20"/>
                                        </p:tgtEl>
                                        <p:attrNameLst>
                                          <p:attrName>ppt_x</p:attrName>
                                        </p:attrNameLst>
                                      </p:cBhvr>
                                      <p:tavLst>
                                        <p:tav tm="0">
                                          <p:val>
                                            <p:strVal val="#ppt_x"/>
                                          </p:val>
                                        </p:tav>
                                        <p:tav tm="100000">
                                          <p:val>
                                            <p:strVal val="#ppt_x"/>
                                          </p:val>
                                        </p:tav>
                                      </p:tavLst>
                                    </p:anim>
                                    <p:anim calcmode="lin" valueType="num">
                                      <p:cBhvr additive="base">
                                        <p:cTn id="135" dur="3000" fill="hold"/>
                                        <p:tgtEl>
                                          <p:spTgt spid="20"/>
                                        </p:tgtEl>
                                        <p:attrNameLst>
                                          <p:attrName>ppt_y</p:attrName>
                                        </p:attrNameLst>
                                      </p:cBhvr>
                                      <p:tavLst>
                                        <p:tav tm="0">
                                          <p:val>
                                            <p:strVal val="1+#ppt_h/2"/>
                                          </p:val>
                                        </p:tav>
                                        <p:tav tm="100000">
                                          <p:val>
                                            <p:strVal val="#ppt_y"/>
                                          </p:val>
                                        </p:tav>
                                      </p:tavLst>
                                    </p:anim>
                                  </p:childTnLst>
                                </p:cTn>
                              </p:par>
                            </p:childTnLst>
                          </p:cTn>
                        </p:par>
                        <p:par>
                          <p:cTn id="136" fill="hold">
                            <p:stCondLst>
                              <p:cond delay="3000"/>
                            </p:stCondLst>
                            <p:childTnLst>
                              <p:par>
                                <p:cTn id="137" presetID="2" presetClass="exit" presetSubtype="2" fill="hold" grpId="2" nodeType="after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1+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1+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1+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1+ppt_w/2"/>
                                          </p:val>
                                        </p:tav>
                                      </p:tavLst>
                                    </p:anim>
                                    <p:anim calcmode="lin" valueType="num">
                                      <p:cBhvr additive="base">
                                        <p:cTn id="155" dur="3000"/>
                                        <p:tgtEl>
                                          <p:spTgt spid="9"/>
                                        </p:tgtEl>
                                        <p:attrNameLst>
                                          <p:attrName>ppt_y</p:attrName>
                                        </p:attrNameLst>
                                      </p:cBhvr>
                                      <p:tavLst>
                                        <p:tav tm="0">
                                          <p:val>
                                            <p:strVal val="ppt_y"/>
                                          </p:val>
                                        </p:tav>
                                        <p:tav tm="100000">
                                          <p:val>
                                            <p:strVal val="ppt_y"/>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1+ppt_w/2"/>
                                          </p:val>
                                        </p:tav>
                                      </p:tavLst>
                                    </p:anim>
                                    <p:anim calcmode="lin" valueType="num">
                                      <p:cBhvr additive="base">
                                        <p:cTn id="159" dur="3000"/>
                                        <p:tgtEl>
                                          <p:spTgt spid="10"/>
                                        </p:tgtEl>
                                        <p:attrNameLst>
                                          <p:attrName>ppt_y</p:attrName>
                                        </p:attrNameLst>
                                      </p:cBhvr>
                                      <p:tavLst>
                                        <p:tav tm="0">
                                          <p:val>
                                            <p:strVal val="ppt_y"/>
                                          </p:val>
                                        </p:tav>
                                        <p:tav tm="100000">
                                          <p:val>
                                            <p:strVal val="ppt_y"/>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1+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0-ppt_w/2"/>
                                          </p:val>
                                        </p:tav>
                                      </p:tavLst>
                                    </p:anim>
                                    <p:anim calcmode="lin" valueType="num">
                                      <p:cBhvr additive="base">
                                        <p:cTn id="171" dur="3000"/>
                                        <p:tgtEl>
                                          <p:spTgt spid="13"/>
                                        </p:tgtEl>
                                        <p:attrNameLst>
                                          <p:attrName>ppt_y</p:attrName>
                                        </p:attrNameLst>
                                      </p:cBhvr>
                                      <p:tavLst>
                                        <p:tav tm="0">
                                          <p:val>
                                            <p:strVal val="ppt_y"/>
                                          </p:val>
                                        </p:tav>
                                        <p:tav tm="100000">
                                          <p:val>
                                            <p:strVal val="ppt_y"/>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0-ppt_w/2"/>
                                          </p:val>
                                        </p:tav>
                                      </p:tavLst>
                                    </p:anim>
                                    <p:anim calcmode="lin" valueType="num">
                                      <p:cBhvr additive="base">
                                        <p:cTn id="175" dur="3000"/>
                                        <p:tgtEl>
                                          <p:spTgt spid="14"/>
                                        </p:tgtEl>
                                        <p:attrNameLst>
                                          <p:attrName>ppt_y</p:attrName>
                                        </p:attrNameLst>
                                      </p:cBhvr>
                                      <p:tavLst>
                                        <p:tav tm="0">
                                          <p:val>
                                            <p:strVal val="ppt_y"/>
                                          </p:val>
                                        </p:tav>
                                        <p:tav tm="100000">
                                          <p:val>
                                            <p:strVal val="ppt_y"/>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0-ppt_w/2"/>
                                          </p:val>
                                        </p:tav>
                                      </p:tavLst>
                                    </p:anim>
                                    <p:anim calcmode="lin" valueType="num">
                                      <p:cBhvr additive="base">
                                        <p:cTn id="179" dur="3000"/>
                                        <p:tgtEl>
                                          <p:spTgt spid="15"/>
                                        </p:tgtEl>
                                        <p:attrNameLst>
                                          <p:attrName>ppt_y</p:attrName>
                                        </p:attrNameLst>
                                      </p:cBhvr>
                                      <p:tavLst>
                                        <p:tav tm="0">
                                          <p:val>
                                            <p:strVal val="ppt_y"/>
                                          </p:val>
                                        </p:tav>
                                        <p:tav tm="100000">
                                          <p:val>
                                            <p:strVal val="ppt_y"/>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6"/>
                                        </p:tgtEl>
                                        <p:attrNameLst>
                                          <p:attrName>ppt_x</p:attrName>
                                        </p:attrNameLst>
                                      </p:cBhvr>
                                      <p:tavLst>
                                        <p:tav tm="0">
                                          <p:val>
                                            <p:strVal val="ppt_x"/>
                                          </p:val>
                                        </p:tav>
                                        <p:tav tm="100000">
                                          <p:val>
                                            <p:strVal val="0-ppt_w/2"/>
                                          </p:val>
                                        </p:tav>
                                      </p:tavLst>
                                    </p:anim>
                                    <p:anim calcmode="lin" valueType="num">
                                      <p:cBhvr additive="base">
                                        <p:cTn id="183" dur="3000"/>
                                        <p:tgtEl>
                                          <p:spTgt spid="16"/>
                                        </p:tgtEl>
                                        <p:attrNameLst>
                                          <p:attrName>ppt_y</p:attrName>
                                        </p:attrNameLst>
                                      </p:cBhvr>
                                      <p:tavLst>
                                        <p:tav tm="0">
                                          <p:val>
                                            <p:strVal val="ppt_y"/>
                                          </p:val>
                                        </p:tav>
                                        <p:tav tm="100000">
                                          <p:val>
                                            <p:strVal val="ppt_y"/>
                                          </p:val>
                                        </p:tav>
                                      </p:tavLst>
                                    </p:anim>
                                    <p:set>
                                      <p:cBhvr>
                                        <p:cTn id="184" dur="1" fill="hold">
                                          <p:stCondLst>
                                            <p:cond delay="2999"/>
                                          </p:stCondLst>
                                        </p:cTn>
                                        <p:tgtEl>
                                          <p:spTgt spid="16"/>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ppt_y"/>
                                          </p:val>
                                        </p:tav>
                                      </p:tavLst>
                                    </p:anim>
                                    <p:set>
                                      <p:cBhvr>
                                        <p:cTn id="188" dur="1" fill="hold">
                                          <p:stCondLst>
                                            <p:cond delay="2999"/>
                                          </p:stCondLst>
                                        </p:cTn>
                                        <p:tgtEl>
                                          <p:spTgt spid="17"/>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8"/>
                                        </p:tgtEl>
                                        <p:attrNameLst>
                                          <p:attrName>ppt_x</p:attrName>
                                        </p:attrNameLst>
                                      </p:cBhvr>
                                      <p:tavLst>
                                        <p:tav tm="0">
                                          <p:val>
                                            <p:strVal val="ppt_x"/>
                                          </p:val>
                                        </p:tav>
                                        <p:tav tm="100000">
                                          <p:val>
                                            <p:strVal val="0-ppt_w/2"/>
                                          </p:val>
                                        </p:tav>
                                      </p:tavLst>
                                    </p:anim>
                                    <p:anim calcmode="lin" valueType="num">
                                      <p:cBhvr additive="base">
                                        <p:cTn id="191" dur="3000"/>
                                        <p:tgtEl>
                                          <p:spTgt spid="18"/>
                                        </p:tgtEl>
                                        <p:attrNameLst>
                                          <p:attrName>ppt_y</p:attrName>
                                        </p:attrNameLst>
                                      </p:cBhvr>
                                      <p:tavLst>
                                        <p:tav tm="0">
                                          <p:val>
                                            <p:strVal val="ppt_y"/>
                                          </p:val>
                                        </p:tav>
                                        <p:tav tm="100000">
                                          <p:val>
                                            <p:strVal val="ppt_y"/>
                                          </p:val>
                                        </p:tav>
                                      </p:tavLst>
                                    </p:anim>
                                    <p:set>
                                      <p:cBhvr>
                                        <p:cTn id="192" dur="1" fill="hold">
                                          <p:stCondLst>
                                            <p:cond delay="2999"/>
                                          </p:stCondLst>
                                        </p:cTn>
                                        <p:tgtEl>
                                          <p:spTgt spid="18"/>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9"/>
                                        </p:tgtEl>
                                        <p:attrNameLst>
                                          <p:attrName>ppt_x</p:attrName>
                                        </p:attrNameLst>
                                      </p:cBhvr>
                                      <p:tavLst>
                                        <p:tav tm="0">
                                          <p:val>
                                            <p:strVal val="ppt_x"/>
                                          </p:val>
                                        </p:tav>
                                        <p:tav tm="100000">
                                          <p:val>
                                            <p:strVal val="0-ppt_w/2"/>
                                          </p:val>
                                        </p:tav>
                                      </p:tavLst>
                                    </p:anim>
                                    <p:anim calcmode="lin" valueType="num">
                                      <p:cBhvr additive="base">
                                        <p:cTn id="195" dur="3000"/>
                                        <p:tgtEl>
                                          <p:spTgt spid="19"/>
                                        </p:tgtEl>
                                        <p:attrNameLst>
                                          <p:attrName>ppt_y</p:attrName>
                                        </p:attrNameLst>
                                      </p:cBhvr>
                                      <p:tavLst>
                                        <p:tav tm="0">
                                          <p:val>
                                            <p:strVal val="ppt_y"/>
                                          </p:val>
                                        </p:tav>
                                        <p:tav tm="100000">
                                          <p:val>
                                            <p:strVal val="ppt_y"/>
                                          </p:val>
                                        </p:tav>
                                      </p:tavLst>
                                    </p:anim>
                                    <p:set>
                                      <p:cBhvr>
                                        <p:cTn id="196" dur="1" fill="hold">
                                          <p:stCondLst>
                                            <p:cond delay="2999"/>
                                          </p:stCondLst>
                                        </p:cTn>
                                        <p:tgtEl>
                                          <p:spTgt spid="19"/>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0-ppt_w/2"/>
                                          </p:val>
                                        </p:tav>
                                      </p:tavLst>
                                    </p:anim>
                                    <p:anim calcmode="lin" valueType="num">
                                      <p:cBhvr additive="base">
                                        <p:cTn id="199" dur="3000"/>
                                        <p:tgtEl>
                                          <p:spTgt spid="20"/>
                                        </p:tgtEl>
                                        <p:attrNameLst>
                                          <p:attrName>ppt_y</p:attrName>
                                        </p:attrNameLst>
                                      </p:cBhvr>
                                      <p:tavLst>
                                        <p:tav tm="0">
                                          <p:val>
                                            <p:strVal val="ppt_y"/>
                                          </p:val>
                                        </p:tav>
                                        <p:tav tm="100000">
                                          <p:val>
                                            <p:strVal val="ppt_y"/>
                                          </p:val>
                                        </p:tav>
                                      </p:tavLst>
                                    </p:anim>
                                    <p:set>
                                      <p:cBhvr>
                                        <p:cTn id="200" dur="1" fill="hold">
                                          <p:stCondLst>
                                            <p:cond delay="2999"/>
                                          </p:stCondLst>
                                        </p:cTn>
                                        <p:tgtEl>
                                          <p:spTgt spid="20"/>
                                        </p:tgtEl>
                                        <p:attrNameLst>
                                          <p:attrName>style.visibility</p:attrName>
                                        </p:attrNameLst>
                                      </p:cBhvr>
                                      <p:to>
                                        <p:strVal val="hidden"/>
                                      </p:to>
                                    </p:set>
                                  </p:childTnLst>
                                </p:cTn>
                              </p:par>
                              <p:par>
                                <p:cTn id="201" presetID="19" presetClass="exit" presetSubtype="10" fill="hold" grpId="3" nodeType="withEffect">
                                  <p:stCondLst>
                                    <p:cond delay="0"/>
                                  </p:stCondLst>
                                  <p:childTnLst>
                                    <p:anim calcmode="lin" valueType="num">
                                      <p:cBhvr>
                                        <p:cTn id="202" dur="3000"/>
                                        <p:tgtEl>
                                          <p:spTgt spid="5"/>
                                        </p:tgtEl>
                                        <p:attrNameLst>
                                          <p:attrName>ppt_h</p:attrName>
                                        </p:attrNameLst>
                                      </p:cBhvr>
                                      <p:tavLst>
                                        <p:tav tm="0">
                                          <p:val>
                                            <p:strVal val="ppt_h"/>
                                          </p:val>
                                        </p:tav>
                                        <p:tav tm="100000">
                                          <p:val>
                                            <p:strVal val="ppt_h"/>
                                          </p:val>
                                        </p:tav>
                                      </p:tavLst>
                                    </p:anim>
                                    <p:anim calcmode="lin" valueType="num">
                                      <p:cBhvr>
                                        <p:cTn id="20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5"/>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6"/>
                                        </p:tgtEl>
                                        <p:attrNameLst>
                                          <p:attrName>ppt_h</p:attrName>
                                        </p:attrNameLst>
                                      </p:cBhvr>
                                      <p:tavLst>
                                        <p:tav tm="0">
                                          <p:val>
                                            <p:strVal val="ppt_h"/>
                                          </p:val>
                                        </p:tav>
                                        <p:tav tm="100000">
                                          <p:val>
                                            <p:strVal val="ppt_h"/>
                                          </p:val>
                                        </p:tav>
                                      </p:tavLst>
                                    </p:anim>
                                    <p:anim calcmode="lin" valueType="num">
                                      <p:cBhvr>
                                        <p:cTn id="20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6"/>
                                        </p:tgtEl>
                                        <p:attrNameLst>
                                          <p:attrName>style.visibility</p:attrName>
                                        </p:attrNameLst>
                                      </p:cBhvr>
                                      <p:to>
                                        <p:strVal val="hidden"/>
                                      </p:to>
                                    </p:set>
                                  </p:childTnLst>
                                </p:cTn>
                              </p:par>
                              <p:par>
                                <p:cTn id="209" presetID="19" presetClass="exit" presetSubtype="10" fill="hold" grpId="3" nodeType="withEffect">
                                  <p:stCondLst>
                                    <p:cond delay="0"/>
                                  </p:stCondLst>
                                  <p:childTnLst>
                                    <p:anim calcmode="lin" valueType="num">
                                      <p:cBhvr>
                                        <p:cTn id="210" dur="3000"/>
                                        <p:tgtEl>
                                          <p:spTgt spid="7"/>
                                        </p:tgtEl>
                                        <p:attrNameLst>
                                          <p:attrName>ppt_h</p:attrName>
                                        </p:attrNameLst>
                                      </p:cBhvr>
                                      <p:tavLst>
                                        <p:tav tm="0">
                                          <p:val>
                                            <p:strVal val="ppt_h"/>
                                          </p:val>
                                        </p:tav>
                                        <p:tav tm="100000">
                                          <p:val>
                                            <p:strVal val="ppt_h"/>
                                          </p:val>
                                        </p:tav>
                                      </p:tavLst>
                                    </p:anim>
                                    <p:anim calcmode="lin" valueType="num">
                                      <p:cBhvr>
                                        <p:cTn id="21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7"/>
                                        </p:tgtEl>
                                        <p:attrNameLst>
                                          <p:attrName>style.visibility</p:attrName>
                                        </p:attrNameLst>
                                      </p:cBhvr>
                                      <p:to>
                                        <p:strVal val="hidden"/>
                                      </p:to>
                                    </p:set>
                                  </p:childTnLst>
                                </p:cTn>
                              </p:par>
                              <p:par>
                                <p:cTn id="213" presetID="19" presetClass="exit" presetSubtype="10" fill="hold" grpId="3" nodeType="withEffect">
                                  <p:stCondLst>
                                    <p:cond delay="0"/>
                                  </p:stCondLst>
                                  <p:childTnLst>
                                    <p:anim calcmode="lin" valueType="num">
                                      <p:cBhvr>
                                        <p:cTn id="214" dur="3000"/>
                                        <p:tgtEl>
                                          <p:spTgt spid="8"/>
                                        </p:tgtEl>
                                        <p:attrNameLst>
                                          <p:attrName>ppt_h</p:attrName>
                                        </p:attrNameLst>
                                      </p:cBhvr>
                                      <p:tavLst>
                                        <p:tav tm="0">
                                          <p:val>
                                            <p:strVal val="ppt_h"/>
                                          </p:val>
                                        </p:tav>
                                        <p:tav tm="100000">
                                          <p:val>
                                            <p:strVal val="ppt_h"/>
                                          </p:val>
                                        </p:tav>
                                      </p:tavLst>
                                    </p:anim>
                                    <p:anim calcmode="lin" valueType="num">
                                      <p:cBhvr>
                                        <p:cTn id="21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8"/>
                                        </p:tgtEl>
                                        <p:attrNameLst>
                                          <p:attrName>style.visibility</p:attrName>
                                        </p:attrNameLst>
                                      </p:cBhvr>
                                      <p:to>
                                        <p:strVal val="hidden"/>
                                      </p:to>
                                    </p:set>
                                  </p:childTnLst>
                                </p:cTn>
                              </p:par>
                              <p:par>
                                <p:cTn id="217" presetID="19" presetClass="exit" presetSubtype="10" fill="hold" grpId="3" nodeType="withEffect">
                                  <p:stCondLst>
                                    <p:cond delay="0"/>
                                  </p:stCondLst>
                                  <p:childTnLst>
                                    <p:anim calcmode="lin" valueType="num">
                                      <p:cBhvr>
                                        <p:cTn id="218" dur="3000"/>
                                        <p:tgtEl>
                                          <p:spTgt spid="9"/>
                                        </p:tgtEl>
                                        <p:attrNameLst>
                                          <p:attrName>ppt_h</p:attrName>
                                        </p:attrNameLst>
                                      </p:cBhvr>
                                      <p:tavLst>
                                        <p:tav tm="0">
                                          <p:val>
                                            <p:strVal val="ppt_h"/>
                                          </p:val>
                                        </p:tav>
                                        <p:tav tm="100000">
                                          <p:val>
                                            <p:strVal val="ppt_h"/>
                                          </p:val>
                                        </p:tav>
                                      </p:tavLst>
                                    </p:anim>
                                    <p:anim calcmode="lin" valueType="num">
                                      <p:cBhvr>
                                        <p:cTn id="21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9"/>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10"/>
                                        </p:tgtEl>
                                        <p:attrNameLst>
                                          <p:attrName>ppt_h</p:attrName>
                                        </p:attrNameLst>
                                      </p:cBhvr>
                                      <p:tavLst>
                                        <p:tav tm="0">
                                          <p:val>
                                            <p:strVal val="ppt_h"/>
                                          </p:val>
                                        </p:tav>
                                        <p:tav tm="100000">
                                          <p:val>
                                            <p:strVal val="ppt_h"/>
                                          </p:val>
                                        </p:tav>
                                      </p:tavLst>
                                    </p:anim>
                                    <p:anim calcmode="lin" valueType="num">
                                      <p:cBhvr>
                                        <p:cTn id="22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0"/>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3000"/>
                                        <p:tgtEl>
                                          <p:spTgt spid="11"/>
                                        </p:tgtEl>
                                        <p:attrNameLst>
                                          <p:attrName>ppt_h</p:attrName>
                                        </p:attrNameLst>
                                      </p:cBhvr>
                                      <p:tavLst>
                                        <p:tav tm="0">
                                          <p:val>
                                            <p:strVal val="ppt_h"/>
                                          </p:val>
                                        </p:tav>
                                        <p:tav tm="100000">
                                          <p:val>
                                            <p:strVal val="ppt_h"/>
                                          </p:val>
                                        </p:tav>
                                      </p:tavLst>
                                    </p:anim>
                                    <p:anim calcmode="lin" valueType="num">
                                      <p:cBhvr>
                                        <p:cTn id="22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1"/>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3000"/>
                                        <p:tgtEl>
                                          <p:spTgt spid="12"/>
                                        </p:tgtEl>
                                        <p:attrNameLst>
                                          <p:attrName>ppt_h</p:attrName>
                                        </p:attrNameLst>
                                      </p:cBhvr>
                                      <p:tavLst>
                                        <p:tav tm="0">
                                          <p:val>
                                            <p:strVal val="ppt_h"/>
                                          </p:val>
                                        </p:tav>
                                        <p:tav tm="100000">
                                          <p:val>
                                            <p:strVal val="ppt_h"/>
                                          </p:val>
                                        </p:tav>
                                      </p:tavLst>
                                    </p:anim>
                                    <p:anim calcmode="lin" valueType="num">
                                      <p:cBhvr>
                                        <p:cTn id="231"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2"/>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3000"/>
                                        <p:tgtEl>
                                          <p:spTgt spid="13"/>
                                        </p:tgtEl>
                                        <p:attrNameLst>
                                          <p:attrName>ppt_h</p:attrName>
                                        </p:attrNameLst>
                                      </p:cBhvr>
                                      <p:tavLst>
                                        <p:tav tm="0">
                                          <p:val>
                                            <p:strVal val="ppt_h"/>
                                          </p:val>
                                        </p:tav>
                                        <p:tav tm="100000">
                                          <p:val>
                                            <p:strVal val="ppt_h"/>
                                          </p:val>
                                        </p:tav>
                                      </p:tavLst>
                                    </p:anim>
                                    <p:anim calcmode="lin" valueType="num">
                                      <p:cBhvr>
                                        <p:cTn id="235"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3"/>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3000"/>
                                        <p:tgtEl>
                                          <p:spTgt spid="14"/>
                                        </p:tgtEl>
                                        <p:attrNameLst>
                                          <p:attrName>ppt_h</p:attrName>
                                        </p:attrNameLst>
                                      </p:cBhvr>
                                      <p:tavLst>
                                        <p:tav tm="0">
                                          <p:val>
                                            <p:strVal val="ppt_h"/>
                                          </p:val>
                                        </p:tav>
                                        <p:tav tm="100000">
                                          <p:val>
                                            <p:strVal val="ppt_h"/>
                                          </p:val>
                                        </p:tav>
                                      </p:tavLst>
                                    </p:anim>
                                    <p:anim calcmode="lin" valueType="num">
                                      <p:cBhvr>
                                        <p:cTn id="239"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4"/>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3000"/>
                                        <p:tgtEl>
                                          <p:spTgt spid="15"/>
                                        </p:tgtEl>
                                        <p:attrNameLst>
                                          <p:attrName>ppt_h</p:attrName>
                                        </p:attrNameLst>
                                      </p:cBhvr>
                                      <p:tavLst>
                                        <p:tav tm="0">
                                          <p:val>
                                            <p:strVal val="ppt_h"/>
                                          </p:val>
                                        </p:tav>
                                        <p:tav tm="100000">
                                          <p:val>
                                            <p:strVal val="ppt_h"/>
                                          </p:val>
                                        </p:tav>
                                      </p:tavLst>
                                    </p:anim>
                                    <p:anim calcmode="lin" valueType="num">
                                      <p:cBhvr>
                                        <p:cTn id="24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5"/>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3000"/>
                                        <p:tgtEl>
                                          <p:spTgt spid="16"/>
                                        </p:tgtEl>
                                        <p:attrNameLst>
                                          <p:attrName>ppt_h</p:attrName>
                                        </p:attrNameLst>
                                      </p:cBhvr>
                                      <p:tavLst>
                                        <p:tav tm="0">
                                          <p:val>
                                            <p:strVal val="ppt_h"/>
                                          </p:val>
                                        </p:tav>
                                        <p:tav tm="100000">
                                          <p:val>
                                            <p:strVal val="ppt_h"/>
                                          </p:val>
                                        </p:tav>
                                      </p:tavLst>
                                    </p:anim>
                                    <p:anim calcmode="lin" valueType="num">
                                      <p:cBhvr>
                                        <p:cTn id="247"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6"/>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17"/>
                                        </p:tgtEl>
                                        <p:attrNameLst>
                                          <p:attrName>ppt_h</p:attrName>
                                        </p:attrNameLst>
                                      </p:cBhvr>
                                      <p:tavLst>
                                        <p:tav tm="0">
                                          <p:val>
                                            <p:strVal val="ppt_h"/>
                                          </p:val>
                                        </p:tav>
                                        <p:tav tm="100000">
                                          <p:val>
                                            <p:strVal val="ppt_h"/>
                                          </p:val>
                                        </p:tav>
                                      </p:tavLst>
                                    </p:anim>
                                    <p:anim calcmode="lin" valueType="num">
                                      <p:cBhvr>
                                        <p:cTn id="251"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17"/>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18"/>
                                        </p:tgtEl>
                                        <p:attrNameLst>
                                          <p:attrName>ppt_h</p:attrName>
                                        </p:attrNameLst>
                                      </p:cBhvr>
                                      <p:tavLst>
                                        <p:tav tm="0">
                                          <p:val>
                                            <p:strVal val="ppt_h"/>
                                          </p:val>
                                        </p:tav>
                                        <p:tav tm="100000">
                                          <p:val>
                                            <p:strVal val="ppt_h"/>
                                          </p:val>
                                        </p:tav>
                                      </p:tavLst>
                                    </p:anim>
                                    <p:anim calcmode="lin" valueType="num">
                                      <p:cBhvr>
                                        <p:cTn id="255"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18"/>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9"/>
                                        </p:tgtEl>
                                        <p:attrNameLst>
                                          <p:attrName>ppt_h</p:attrName>
                                        </p:attrNameLst>
                                      </p:cBhvr>
                                      <p:tavLst>
                                        <p:tav tm="0">
                                          <p:val>
                                            <p:strVal val="ppt_h"/>
                                          </p:val>
                                        </p:tav>
                                        <p:tav tm="100000">
                                          <p:val>
                                            <p:strVal val="ppt_h"/>
                                          </p:val>
                                        </p:tav>
                                      </p:tavLst>
                                    </p:anim>
                                    <p:anim calcmode="lin" valueType="num">
                                      <p:cBhvr>
                                        <p:cTn id="25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9"/>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3000"/>
                                        <p:tgtEl>
                                          <p:spTgt spid="20"/>
                                        </p:tgtEl>
                                        <p:attrNameLst>
                                          <p:attrName>ppt_h</p:attrName>
                                        </p:attrNameLst>
                                      </p:cBhvr>
                                      <p:tavLst>
                                        <p:tav tm="0">
                                          <p:val>
                                            <p:strVal val="ppt_h"/>
                                          </p:val>
                                        </p:tav>
                                        <p:tav tm="100000">
                                          <p:val>
                                            <p:strVal val="ppt_h"/>
                                          </p:val>
                                        </p:tav>
                                      </p:tavLst>
                                    </p:anim>
                                    <p:anim calcmode="lin" valueType="num">
                                      <p:cBhvr>
                                        <p:cTn id="263"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20"/>
                                        </p:tgtEl>
                                        <p:attrNameLst>
                                          <p:attrName>style.visibility</p:attrName>
                                        </p:attrNameLst>
                                      </p:cBhvr>
                                      <p:to>
                                        <p:strVal val="hidden"/>
                                      </p:to>
                                    </p:set>
                                  </p:childTnLst>
                                </p:cTn>
                              </p:par>
                              <p:par>
                                <p:cTn id="265" presetID="23" presetClass="entr" presetSubtype="288"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3000" fill="hold"/>
                                        <p:tgtEl>
                                          <p:spTgt spid="4"/>
                                        </p:tgtEl>
                                        <p:attrNameLst>
                                          <p:attrName>ppt_w</p:attrName>
                                        </p:attrNameLst>
                                      </p:cBhvr>
                                      <p:tavLst>
                                        <p:tav tm="0">
                                          <p:val>
                                            <p:strVal val="4/3*#ppt_w"/>
                                          </p:val>
                                        </p:tav>
                                        <p:tav tm="100000">
                                          <p:val>
                                            <p:strVal val="#ppt_w"/>
                                          </p:val>
                                        </p:tav>
                                      </p:tavLst>
                                    </p:anim>
                                    <p:anim calcmode="lin" valueType="num">
                                      <p:cBhvr>
                                        <p:cTn id="268" dur="3000" fill="hold"/>
                                        <p:tgtEl>
                                          <p:spTgt spid="4"/>
                                        </p:tgtEl>
                                        <p:attrNameLst>
                                          <p:attrName>ppt_h</p:attrName>
                                        </p:attrNameLst>
                                      </p:cBhvr>
                                      <p:tavLst>
                                        <p:tav tm="0">
                                          <p:val>
                                            <p:strVal val="4/3*#ppt_h"/>
                                          </p:val>
                                        </p:tav>
                                        <p:tav tm="100000">
                                          <p:val>
                                            <p:strVal val="#ppt_h"/>
                                          </p:val>
                                        </p:tav>
                                      </p:tavLst>
                                    </p:anim>
                                  </p:childTnLst>
                                </p:cTn>
                              </p:par>
                              <p:par>
                                <p:cTn id="269" presetID="16" presetClass="entr" presetSubtype="37"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barn(outVertical)">
                                      <p:cBhvr>
                                        <p:cTn id="2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5400000" scaled="1"/>
            <a:tileRect/>
          </a:gradFill>
        </p:spPr>
        <p:txBody>
          <a:bodyPr/>
          <a:lstStyle/>
          <a:p>
            <a:endParaRPr lang="es-ES" dirty="0"/>
          </a:p>
        </p:txBody>
      </p:sp>
      <p:pic>
        <p:nvPicPr>
          <p:cNvPr id="4" name="3 Imagen" descr="Imagen25.jpg"/>
          <p:cNvPicPr>
            <a:picLocks noChangeAspect="1"/>
          </p:cNvPicPr>
          <p:nvPr/>
        </p:nvPicPr>
        <p:blipFill>
          <a:blip r:embed="rId2"/>
          <a:stretch>
            <a:fillRect/>
          </a:stretch>
        </p:blipFill>
        <p:spPr>
          <a:xfrm>
            <a:off x="0" y="0"/>
            <a:ext cx="9144000" cy="6837967"/>
          </a:xfrm>
          <a:prstGeom prst="rect">
            <a:avLst/>
          </a:prstGeom>
        </p:spPr>
      </p:pic>
      <p:sp>
        <p:nvSpPr>
          <p:cNvPr id="6" name="5 Lágrima"/>
          <p:cNvSpPr/>
          <p:nvPr/>
        </p:nvSpPr>
        <p:spPr>
          <a:xfrm>
            <a:off x="7786711" y="0"/>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021401">
            <a:off x="34330" y="34322"/>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400000">
            <a:off x="7786706" y="5500706"/>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800000">
            <a:off x="0" y="5500702"/>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021401">
            <a:off x="748678" y="677240"/>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7143768" y="642918"/>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571472" y="4929198"/>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7215210" y="4929194"/>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6572265" y="1214446"/>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5929322" y="1857364"/>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021401">
            <a:off x="1605965" y="1391644"/>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021401">
            <a:off x="2320314" y="2034562"/>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0800000">
            <a:off x="1214446" y="4429132"/>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0800000">
            <a:off x="1785918" y="3857628"/>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599987"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5400000">
            <a:off x="6500822" y="4286260"/>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5400000">
            <a:off x="5929326" y="3714748"/>
            <a:ext cx="1357290" cy="1357298"/>
          </a:xfrm>
          <a:prstGeom prst="teardrop">
            <a:avLst/>
          </a:prstGeom>
          <a:blipFill>
            <a:blip r:embed="rId3"/>
            <a:stretch>
              <a:fillRect/>
            </a:stretch>
          </a:blipFill>
          <a:ln w="76200">
            <a:solidFill>
              <a:schemeClr val="tx2">
                <a:lumMod val="50000"/>
              </a:schemeClr>
            </a:solidFill>
          </a:ln>
          <a:effectLst>
            <a:reflection blurRad="6350" stA="50000" endA="300" endPos="90000" dist="50800" dir="5400000" sy="-100000" algn="bl" rotWithShape="0"/>
          </a:effectLst>
          <a:scene3d>
            <a:camera prst="orthographicFront">
              <a:rot lat="0" lon="20999984" rev="0"/>
            </a:camera>
            <a:lightRig rig="threePt" dir="t"/>
          </a:scene3d>
          <a:sp3d extrusionH="577850">
            <a:bevelT w="800100" h="2286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85784" y="-285776"/>
            <a:ext cx="9929882" cy="7358114"/>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1+#ppt_w/2"/>
                                          </p:val>
                                        </p:tav>
                                        <p:tav tm="100000">
                                          <p:val>
                                            <p:strVal val="#ppt_x"/>
                                          </p:val>
                                        </p:tav>
                                      </p:tavLst>
                                    </p:anim>
                                    <p:anim calcmode="lin" valueType="num">
                                      <p:cBhvr additive="base">
                                        <p:cTn id="19" dur="3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3000" fill="hold"/>
                                        <p:tgtEl>
                                          <p:spTgt spid="17"/>
                                        </p:tgtEl>
                                        <p:attrNameLst>
                                          <p:attrName>ppt_x</p:attrName>
                                        </p:attrNameLst>
                                      </p:cBhvr>
                                      <p:tavLst>
                                        <p:tav tm="0">
                                          <p:val>
                                            <p:strVal val="1+#ppt_w/2"/>
                                          </p:val>
                                        </p:tav>
                                        <p:tav tm="100000">
                                          <p:val>
                                            <p:strVal val="#ppt_x"/>
                                          </p:val>
                                        </p:tav>
                                      </p:tavLst>
                                    </p:anim>
                                    <p:anim calcmode="lin" valueType="num">
                                      <p:cBhvr additive="base">
                                        <p:cTn id="23" dur="30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0-#ppt_w/2"/>
                                          </p:val>
                                        </p:tav>
                                        <p:tav tm="100000">
                                          <p:val>
                                            <p:strVal val="#ppt_x"/>
                                          </p:val>
                                        </p:tav>
                                      </p:tavLst>
                                    </p:anim>
                                    <p:anim calcmode="lin" valueType="num">
                                      <p:cBhvr additive="base">
                                        <p:cTn id="35" dur="3000" fill="hold"/>
                                        <p:tgtEl>
                                          <p:spTgt spid="20"/>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1+#ppt_w/2"/>
                                          </p:val>
                                        </p:tav>
                                        <p:tav tm="100000">
                                          <p:val>
                                            <p:strVal val="#ppt_x"/>
                                          </p:val>
                                        </p:tav>
                                      </p:tavLst>
                                    </p:anim>
                                    <p:anim calcmode="lin" valueType="num">
                                      <p:cBhvr additive="base">
                                        <p:cTn id="59" dur="3000" fill="hold"/>
                                        <p:tgtEl>
                                          <p:spTgt spid="9"/>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1+#ppt_w/2"/>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1+#ppt_w/2"/>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childTnLst>
                          </p:cTn>
                        </p:par>
                        <p:par>
                          <p:cTn id="72" fill="hold">
                            <p:stCondLst>
                              <p:cond delay="3000"/>
                            </p:stCondLst>
                            <p:childTnLst>
                              <p:par>
                                <p:cTn id="73" presetID="8" presetClass="emph" presetSubtype="0" fill="hold" grpId="1" nodeType="afterEffect">
                                  <p:stCondLst>
                                    <p:cond delay="0"/>
                                  </p:stCondLst>
                                  <p:childTnLst>
                                    <p:animRot by="10800000">
                                      <p:cBhvr>
                                        <p:cTn id="74" dur="3000" fill="hold"/>
                                        <p:tgtEl>
                                          <p:spTgt spid="7"/>
                                        </p:tgtEl>
                                        <p:attrNameLst>
                                          <p:attrName>r</p:attrName>
                                        </p:attrNameLst>
                                      </p:cBhvr>
                                    </p:animRot>
                                  </p:childTnLst>
                                </p:cTn>
                              </p:par>
                              <p:par>
                                <p:cTn id="75" presetID="8" presetClass="emph" presetSubtype="0" fill="hold" grpId="1" nodeType="withEffect">
                                  <p:stCondLst>
                                    <p:cond delay="0"/>
                                  </p:stCondLst>
                                  <p:childTnLst>
                                    <p:animRot by="10800000">
                                      <p:cBhvr>
                                        <p:cTn id="76" dur="3000" fill="hold"/>
                                        <p:tgtEl>
                                          <p:spTgt spid="10"/>
                                        </p:tgtEl>
                                        <p:attrNameLst>
                                          <p:attrName>r</p:attrName>
                                        </p:attrNameLst>
                                      </p:cBhvr>
                                    </p:animRot>
                                  </p:childTnLst>
                                </p:cTn>
                              </p:par>
                              <p:par>
                                <p:cTn id="77" presetID="8" presetClass="emph" presetSubtype="0" fill="hold" grpId="1" nodeType="withEffect">
                                  <p:stCondLst>
                                    <p:cond delay="0"/>
                                  </p:stCondLst>
                                  <p:childTnLst>
                                    <p:animRot by="10800000">
                                      <p:cBhvr>
                                        <p:cTn id="78" dur="3000" fill="hold"/>
                                        <p:tgtEl>
                                          <p:spTgt spid="16"/>
                                        </p:tgtEl>
                                        <p:attrNameLst>
                                          <p:attrName>r</p:attrName>
                                        </p:attrNameLst>
                                      </p:cBhvr>
                                    </p:animRot>
                                  </p:childTnLst>
                                </p:cTn>
                              </p:par>
                              <p:par>
                                <p:cTn id="79" presetID="8" presetClass="emph" presetSubtype="0" fill="hold" grpId="1" nodeType="withEffect">
                                  <p:stCondLst>
                                    <p:cond delay="0"/>
                                  </p:stCondLst>
                                  <p:childTnLst>
                                    <p:animRot by="10800000">
                                      <p:cBhvr>
                                        <p:cTn id="80" dur="3000" fill="hold"/>
                                        <p:tgtEl>
                                          <p:spTgt spid="17"/>
                                        </p:tgtEl>
                                        <p:attrNameLst>
                                          <p:attrName>r</p:attrName>
                                        </p:attrNameLst>
                                      </p:cBhvr>
                                    </p:animRot>
                                  </p:childTnLst>
                                </p:cTn>
                              </p:par>
                              <p:par>
                                <p:cTn id="81" presetID="8" presetClass="emph" presetSubtype="0" fill="hold" grpId="1" nodeType="withEffect">
                                  <p:stCondLst>
                                    <p:cond delay="0"/>
                                  </p:stCondLst>
                                  <p:childTnLst>
                                    <p:animRot by="10800000">
                                      <p:cBhvr>
                                        <p:cTn id="82" dur="3000" fill="hold"/>
                                        <p:tgtEl>
                                          <p:spTgt spid="9"/>
                                        </p:tgtEl>
                                        <p:attrNameLst>
                                          <p:attrName>r</p:attrName>
                                        </p:attrNameLst>
                                      </p:cBhvr>
                                    </p:animRot>
                                  </p:childTnLst>
                                </p:cTn>
                              </p:par>
                              <p:par>
                                <p:cTn id="83" presetID="8" presetClass="emph" presetSubtype="0" fill="hold" grpId="1" nodeType="withEffect">
                                  <p:stCondLst>
                                    <p:cond delay="0"/>
                                  </p:stCondLst>
                                  <p:childTnLst>
                                    <p:animRot by="10800000">
                                      <p:cBhvr>
                                        <p:cTn id="84" dur="3000" fill="hold"/>
                                        <p:tgtEl>
                                          <p:spTgt spid="12"/>
                                        </p:tgtEl>
                                        <p:attrNameLst>
                                          <p:attrName>r</p:attrName>
                                        </p:attrNameLst>
                                      </p:cBhvr>
                                    </p:animRot>
                                  </p:childTnLst>
                                </p:cTn>
                              </p:par>
                              <p:par>
                                <p:cTn id="85" presetID="8" presetClass="emph" presetSubtype="0" fill="hold" grpId="1" nodeType="withEffect">
                                  <p:stCondLst>
                                    <p:cond delay="0"/>
                                  </p:stCondLst>
                                  <p:childTnLst>
                                    <p:animRot by="10800000">
                                      <p:cBhvr>
                                        <p:cTn id="86" dur="3000" fill="hold"/>
                                        <p:tgtEl>
                                          <p:spTgt spid="18"/>
                                        </p:tgtEl>
                                        <p:attrNameLst>
                                          <p:attrName>r</p:attrName>
                                        </p:attrNameLst>
                                      </p:cBhvr>
                                    </p:animRot>
                                  </p:childTnLst>
                                </p:cTn>
                              </p:par>
                              <p:par>
                                <p:cTn id="87" presetID="8" presetClass="emph" presetSubtype="0" fill="hold" grpId="1" nodeType="withEffect">
                                  <p:stCondLst>
                                    <p:cond delay="0"/>
                                  </p:stCondLst>
                                  <p:childTnLst>
                                    <p:animRot by="10800000">
                                      <p:cBhvr>
                                        <p:cTn id="88" dur="3000" fill="hold"/>
                                        <p:tgtEl>
                                          <p:spTgt spid="19"/>
                                        </p:tgtEl>
                                        <p:attrNameLst>
                                          <p:attrName>r</p:attrName>
                                        </p:attrNameLst>
                                      </p:cBhvr>
                                    </p:animRot>
                                  </p:childTnLst>
                                </p:cTn>
                              </p:par>
                              <p:par>
                                <p:cTn id="89" presetID="8" presetClass="emph" presetSubtype="0" fill="hold" grpId="1" nodeType="withEffect">
                                  <p:stCondLst>
                                    <p:cond delay="0"/>
                                  </p:stCondLst>
                                  <p:childTnLst>
                                    <p:animRot by="-10800000">
                                      <p:cBhvr>
                                        <p:cTn id="90" dur="3000" fill="hold"/>
                                        <p:tgtEl>
                                          <p:spTgt spid="6"/>
                                        </p:tgtEl>
                                        <p:attrNameLst>
                                          <p:attrName>r</p:attrName>
                                        </p:attrNameLst>
                                      </p:cBhvr>
                                    </p:animRot>
                                  </p:childTnLst>
                                </p:cTn>
                              </p:par>
                              <p:par>
                                <p:cTn id="91" presetID="8" presetClass="emph" presetSubtype="0" fill="hold" grpId="1" nodeType="withEffect">
                                  <p:stCondLst>
                                    <p:cond delay="0"/>
                                  </p:stCondLst>
                                  <p:childTnLst>
                                    <p:animRot by="-10800000">
                                      <p:cBhvr>
                                        <p:cTn id="92" dur="3000" fill="hold"/>
                                        <p:tgtEl>
                                          <p:spTgt spid="8"/>
                                        </p:tgtEl>
                                        <p:attrNameLst>
                                          <p:attrName>r</p:attrName>
                                        </p:attrNameLst>
                                      </p:cBhvr>
                                    </p:animRot>
                                  </p:childTnLst>
                                </p:cTn>
                              </p:par>
                              <p:par>
                                <p:cTn id="93" presetID="8" presetClass="emph" presetSubtype="0" fill="hold" grpId="1" nodeType="withEffect">
                                  <p:stCondLst>
                                    <p:cond delay="0"/>
                                  </p:stCondLst>
                                  <p:childTnLst>
                                    <p:animRot by="-10800000">
                                      <p:cBhvr>
                                        <p:cTn id="94" dur="3000" fill="hold"/>
                                        <p:tgtEl>
                                          <p:spTgt spid="11"/>
                                        </p:tgtEl>
                                        <p:attrNameLst>
                                          <p:attrName>r</p:attrName>
                                        </p:attrNameLst>
                                      </p:cBhvr>
                                    </p:animRot>
                                  </p:childTnLst>
                                </p:cTn>
                              </p:par>
                              <p:par>
                                <p:cTn id="95" presetID="8" presetClass="emph" presetSubtype="0" fill="hold" grpId="1" nodeType="withEffect">
                                  <p:stCondLst>
                                    <p:cond delay="0"/>
                                  </p:stCondLst>
                                  <p:childTnLst>
                                    <p:animRot by="-10800000">
                                      <p:cBhvr>
                                        <p:cTn id="96" dur="3000" fill="hold"/>
                                        <p:tgtEl>
                                          <p:spTgt spid="13"/>
                                        </p:tgtEl>
                                        <p:attrNameLst>
                                          <p:attrName>r</p:attrName>
                                        </p:attrNameLst>
                                      </p:cBhvr>
                                    </p:animRot>
                                  </p:childTnLst>
                                </p:cTn>
                              </p:par>
                              <p:par>
                                <p:cTn id="97" presetID="8" presetClass="emph" presetSubtype="0" fill="hold" grpId="1" nodeType="withEffect">
                                  <p:stCondLst>
                                    <p:cond delay="0"/>
                                  </p:stCondLst>
                                  <p:childTnLst>
                                    <p:animRot by="-10800000">
                                      <p:cBhvr>
                                        <p:cTn id="98" dur="3000" fill="hold"/>
                                        <p:tgtEl>
                                          <p:spTgt spid="14"/>
                                        </p:tgtEl>
                                        <p:attrNameLst>
                                          <p:attrName>r</p:attrName>
                                        </p:attrNameLst>
                                      </p:cBhvr>
                                    </p:animRot>
                                  </p:childTnLst>
                                </p:cTn>
                              </p:par>
                              <p:par>
                                <p:cTn id="99" presetID="8" presetClass="emph" presetSubtype="0" fill="hold" grpId="1" nodeType="withEffect">
                                  <p:stCondLst>
                                    <p:cond delay="0"/>
                                  </p:stCondLst>
                                  <p:childTnLst>
                                    <p:animRot by="-10800000">
                                      <p:cBhvr>
                                        <p:cTn id="100" dur="3000" fill="hold"/>
                                        <p:tgtEl>
                                          <p:spTgt spid="15"/>
                                        </p:tgtEl>
                                        <p:attrNameLst>
                                          <p:attrName>r</p:attrName>
                                        </p:attrNameLst>
                                      </p:cBhvr>
                                    </p:animRot>
                                  </p:childTnLst>
                                </p:cTn>
                              </p:par>
                              <p:par>
                                <p:cTn id="101" presetID="8" presetClass="emph" presetSubtype="0" fill="hold" grpId="1" nodeType="withEffect">
                                  <p:stCondLst>
                                    <p:cond delay="0"/>
                                  </p:stCondLst>
                                  <p:childTnLst>
                                    <p:animRot by="-108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10800000">
                                      <p:cBhvr>
                                        <p:cTn id="104" dur="3000" fill="hold"/>
                                        <p:tgtEl>
                                          <p:spTgt spid="21"/>
                                        </p:tgtEl>
                                        <p:attrNameLst>
                                          <p:attrName>r</p:attrName>
                                        </p:attrNameLst>
                                      </p:cBhvr>
                                    </p:animRot>
                                  </p:childTnLst>
                                </p:cTn>
                              </p:par>
                              <p:par>
                                <p:cTn id="105" presetID="2" presetClass="exit" presetSubtype="6"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1+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1+ppt_w/2"/>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1+ppt_h/2"/>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0-ppt_w/2"/>
                                          </p:val>
                                        </p:tav>
                                      </p:tavLst>
                                    </p:anim>
                                    <p:anim calcmode="lin" valueType="num">
                                      <p:cBhvr additive="base">
                                        <p:cTn id="131" dur="3000"/>
                                        <p:tgtEl>
                                          <p:spTgt spid="14"/>
                                        </p:tgtEl>
                                        <p:attrNameLst>
                                          <p:attrName>ppt_y</p:attrName>
                                        </p:attrNameLst>
                                      </p:cBhvr>
                                      <p:tavLst>
                                        <p:tav tm="0">
                                          <p:val>
                                            <p:strVal val="ppt_y"/>
                                          </p:val>
                                        </p:tav>
                                        <p:tav tm="100000">
                                          <p:val>
                                            <p:strVal val="1+ppt_h/2"/>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0-ppt_w/2"/>
                                          </p:val>
                                        </p:tav>
                                      </p:tavLst>
                                    </p:anim>
                                    <p:anim calcmode="lin" valueType="num">
                                      <p:cBhvr additive="base">
                                        <p:cTn id="135" dur="3000"/>
                                        <p:tgtEl>
                                          <p:spTgt spid="15"/>
                                        </p:tgtEl>
                                        <p:attrNameLst>
                                          <p:attrName>ppt_y</p:attrName>
                                        </p:attrNameLst>
                                      </p:cBhvr>
                                      <p:tavLst>
                                        <p:tav tm="0">
                                          <p:val>
                                            <p:strVal val="ppt_y"/>
                                          </p:val>
                                        </p:tav>
                                        <p:tav tm="100000">
                                          <p:val>
                                            <p:strVal val="1+ppt_h/2"/>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0-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1+ppt_w/2"/>
                                          </p:val>
                                        </p:tav>
                                      </p:tavLst>
                                    </p:anim>
                                    <p:anim calcmode="lin" valueType="num">
                                      <p:cBhvr additive="base">
                                        <p:cTn id="143" dur="3000"/>
                                        <p:tgtEl>
                                          <p:spTgt spid="12"/>
                                        </p:tgtEl>
                                        <p:attrNameLst>
                                          <p:attrName>ppt_y</p:attrName>
                                        </p:attrNameLst>
                                      </p:cBhvr>
                                      <p:tavLst>
                                        <p:tav tm="0">
                                          <p:val>
                                            <p:strVal val="ppt_y"/>
                                          </p:val>
                                        </p:tav>
                                        <p:tav tm="100000">
                                          <p:val>
                                            <p:strVal val="0-ppt_h/2"/>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0-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3"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1+ppt_w/2"/>
                                          </p:val>
                                        </p:tav>
                                      </p:tavLst>
                                    </p:anim>
                                    <p:anim calcmode="lin" valueType="num">
                                      <p:cBhvr additive="base">
                                        <p:cTn id="151" dur="3000"/>
                                        <p:tgtEl>
                                          <p:spTgt spid="19"/>
                                        </p:tgtEl>
                                        <p:attrNameLst>
                                          <p:attrName>ppt_y</p:attrName>
                                        </p:attrNameLst>
                                      </p:cBhvr>
                                      <p:tavLst>
                                        <p:tav tm="0">
                                          <p:val>
                                            <p:strVal val="ppt_y"/>
                                          </p:val>
                                        </p:tav>
                                        <p:tav tm="100000">
                                          <p:val>
                                            <p:strVal val="0-ppt_h/2"/>
                                          </p:val>
                                        </p:tav>
                                      </p:tavLst>
                                    </p:anim>
                                    <p:set>
                                      <p:cBhvr>
                                        <p:cTn id="152" dur="1" fill="hold">
                                          <p:stCondLst>
                                            <p:cond delay="2999"/>
                                          </p:stCondLst>
                                        </p:cTn>
                                        <p:tgtEl>
                                          <p:spTgt spid="19"/>
                                        </p:tgtEl>
                                        <p:attrNameLst>
                                          <p:attrName>style.visibility</p:attrName>
                                        </p:attrNameLst>
                                      </p:cBhvr>
                                      <p:to>
                                        <p:strVal val="hidden"/>
                                      </p:to>
                                    </p:set>
                                  </p:childTnLst>
                                </p:cTn>
                              </p:par>
                              <p:par>
                                <p:cTn id="153" presetID="2" presetClass="exit" presetSubtype="9"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0-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0-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9" fill="hold" grpId="2" nodeType="withEffect">
                                  <p:stCondLst>
                                    <p:cond delay="0"/>
                                  </p:stCondLst>
                                  <p:childTnLst>
                                    <p:anim calcmode="lin" valueType="num">
                                      <p:cBhvr additive="base">
                                        <p:cTn id="162" dur="3000"/>
                                        <p:tgtEl>
                                          <p:spTgt spid="20"/>
                                        </p:tgtEl>
                                        <p:attrNameLst>
                                          <p:attrName>ppt_x</p:attrName>
                                        </p:attrNameLst>
                                      </p:cBhvr>
                                      <p:tavLst>
                                        <p:tav tm="0">
                                          <p:val>
                                            <p:strVal val="ppt_x"/>
                                          </p:val>
                                        </p:tav>
                                        <p:tav tm="100000">
                                          <p:val>
                                            <p:strVal val="0-ppt_w/2"/>
                                          </p:val>
                                        </p:tav>
                                      </p:tavLst>
                                    </p:anim>
                                    <p:anim calcmode="lin" valueType="num">
                                      <p:cBhvr additive="base">
                                        <p:cTn id="163" dur="3000"/>
                                        <p:tgtEl>
                                          <p:spTgt spid="20"/>
                                        </p:tgtEl>
                                        <p:attrNameLst>
                                          <p:attrName>ppt_y</p:attrName>
                                        </p:attrNameLst>
                                      </p:cBhvr>
                                      <p:tavLst>
                                        <p:tav tm="0">
                                          <p:val>
                                            <p:strVal val="ppt_y"/>
                                          </p:val>
                                        </p:tav>
                                        <p:tav tm="100000">
                                          <p:val>
                                            <p:strVal val="0-ppt_h/2"/>
                                          </p:val>
                                        </p:tav>
                                      </p:tavLst>
                                    </p:anim>
                                    <p:set>
                                      <p:cBhvr>
                                        <p:cTn id="164" dur="1" fill="hold">
                                          <p:stCondLst>
                                            <p:cond delay="2999"/>
                                          </p:stCondLst>
                                        </p:cTn>
                                        <p:tgtEl>
                                          <p:spTgt spid="20"/>
                                        </p:tgtEl>
                                        <p:attrNameLst>
                                          <p:attrName>style.visibility</p:attrName>
                                        </p:attrNameLst>
                                      </p:cBhvr>
                                      <p:to>
                                        <p:strVal val="hidden"/>
                                      </p:to>
                                    </p:set>
                                  </p:childTnLst>
                                </p:cTn>
                              </p:par>
                              <p:par>
                                <p:cTn id="165" presetID="2" presetClass="exit" presetSubtype="9" fill="hold" grpId="2"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0-ppt_w/2"/>
                                          </p:val>
                                        </p:tav>
                                      </p:tavLst>
                                    </p:anim>
                                    <p:anim calcmode="lin" valueType="num">
                                      <p:cBhvr additive="base">
                                        <p:cTn id="167" dur="3000"/>
                                        <p:tgtEl>
                                          <p:spTgt spid="21"/>
                                        </p:tgtEl>
                                        <p:attrNameLst>
                                          <p:attrName>ppt_y</p:attrName>
                                        </p:attrNameLst>
                                      </p:cBhvr>
                                      <p:tavLst>
                                        <p:tav tm="0">
                                          <p:val>
                                            <p:strVal val="ppt_y"/>
                                          </p:val>
                                        </p:tav>
                                        <p:tav tm="100000">
                                          <p:val>
                                            <p:strVal val="0-ppt_h/2"/>
                                          </p:val>
                                        </p:tav>
                                      </p:tavLst>
                                    </p:anim>
                                    <p:set>
                                      <p:cBhvr>
                                        <p:cTn id="168" dur="1" fill="hold">
                                          <p:stCondLst>
                                            <p:cond delay="2999"/>
                                          </p:stCondLst>
                                        </p:cTn>
                                        <p:tgtEl>
                                          <p:spTgt spid="21"/>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4" presetClass="entr" presetSubtype="3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ox(out)">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6D5FD7">
                  <a:shade val="67500"/>
                  <a:satMod val="115000"/>
                </a:srgbClr>
              </a:gs>
              <a:gs pos="100000">
                <a:srgbClr val="6D5FD7">
                  <a:shade val="100000"/>
                  <a:satMod val="115000"/>
                </a:srgbClr>
              </a:gs>
            </a:gsLst>
            <a:lin ang="5400000" scaled="1"/>
            <a:tileRect/>
          </a:gradFill>
        </p:spPr>
        <p:txBody>
          <a:bodyPr/>
          <a:lstStyle/>
          <a:p>
            <a:endParaRPr lang="es-ES" dirty="0"/>
          </a:p>
        </p:txBody>
      </p:sp>
      <p:pic>
        <p:nvPicPr>
          <p:cNvPr id="4" name="3 Imagen" descr="Imagen24.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8595769">
            <a:off x="59738" y="1669818"/>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595769">
            <a:off x="1389215" y="1741255"/>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595769">
            <a:off x="2675099" y="1812694"/>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595769">
            <a:off x="4032421" y="1812694"/>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595769">
            <a:off x="5389743" y="1812693"/>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158677">
            <a:off x="6604189" y="1884131"/>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29809">
            <a:off x="7961512" y="1884132"/>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031147">
            <a:off x="-101363" y="3464049"/>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91827">
            <a:off x="1255959" y="3535488"/>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891827">
            <a:off x="2541842" y="3535487"/>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83005">
            <a:off x="3899164" y="3606926"/>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91827">
            <a:off x="5256487" y="3606927"/>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91827">
            <a:off x="6613809" y="3678366"/>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891827">
            <a:off x="7899692" y="3678365"/>
            <a:ext cx="1213253" cy="1226198"/>
          </a:xfrm>
          <a:prstGeom prst="teardrop">
            <a:avLst/>
          </a:prstGeom>
          <a:blipFill dpi="0" rotWithShape="1">
            <a:blip r:embed="rId3" cstate="print"/>
            <a:srcRect/>
            <a:stretch>
              <a:fillRect/>
            </a:stretch>
          </a:blipFill>
          <a:ln>
            <a:solidFill>
              <a:srgbClr val="6D5FD7"/>
            </a:solidFill>
          </a:ln>
          <a:effectLst>
            <a:reflection blurRad="6350" stA="50000" endA="295" endPos="92000" dist="101600" dir="5400000" sy="-100000" algn="bl" rotWithShape="0"/>
          </a:effectLst>
          <a:scene3d>
            <a:camera prst="orthographicFront">
              <a:rot lat="20703502" lon="20780262" rev="21289470"/>
            </a:camera>
            <a:lightRig rig="threePt" dir="t"/>
          </a:scene3d>
          <a:sp3d extrusionH="171450">
            <a:bevelT w="546100" h="2222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2" presetClass="entr" presetSubtype="4" fill="hold" grpId="1"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3000" fill="hold"/>
                                        <p:tgtEl>
                                          <p:spTgt spid="5"/>
                                        </p:tgtEl>
                                        <p:attrNameLst>
                                          <p:attrName>ppt_x</p:attrName>
                                        </p:attrNameLst>
                                      </p:cBhvr>
                                      <p:tavLst>
                                        <p:tav tm="0">
                                          <p:val>
                                            <p:strVal val="#ppt_x"/>
                                          </p:val>
                                        </p:tav>
                                        <p:tav tm="100000">
                                          <p:val>
                                            <p:strVal val="#ppt_x"/>
                                          </p:val>
                                        </p:tav>
                                      </p:tavLst>
                                    </p:anim>
                                    <p:anim calcmode="lin" valueType="num">
                                      <p:cBhvr additive="base">
                                        <p:cTn id="13" dur="3000" fill="hold"/>
                                        <p:tgtEl>
                                          <p:spTgt spid="5"/>
                                        </p:tgtEl>
                                        <p:attrNameLst>
                                          <p:attrName>ppt_y</p:attrName>
                                        </p:attrNameLst>
                                      </p:cBhvr>
                                      <p:tavLst>
                                        <p:tav tm="0">
                                          <p:val>
                                            <p:strVal val="1+#ppt_h/2"/>
                                          </p:val>
                                        </p:tav>
                                        <p:tav tm="100000">
                                          <p:val>
                                            <p:strVal val="#ppt_y"/>
                                          </p:val>
                                        </p:tav>
                                      </p:tavLst>
                                    </p:anim>
                                  </p:childTnLst>
                                </p:cTn>
                              </p:par>
                              <p:par>
                                <p:cTn id="14" presetID="8" presetClass="emph" presetSubtype="0" fill="hold" grpId="0" nodeType="withEffect">
                                  <p:stCondLst>
                                    <p:cond delay="0"/>
                                  </p:stCondLst>
                                  <p:childTnLst>
                                    <p:animRot by="21600000">
                                      <p:cBhvr>
                                        <p:cTn id="15" dur="3000" fill="hold"/>
                                        <p:tgtEl>
                                          <p:spTgt spid="6"/>
                                        </p:tgtEl>
                                        <p:attrNameLst>
                                          <p:attrName>r</p:attrName>
                                        </p:attrNameLst>
                                      </p:cBhvr>
                                    </p:animRot>
                                  </p:childTnLst>
                                </p:cTn>
                              </p:par>
                              <p:par>
                                <p:cTn id="16" presetID="2" presetClass="entr" presetSubtype="4"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8" presetClass="emph" presetSubtype="0" fill="hold" grpId="0" nodeType="withEffect">
                                  <p:stCondLst>
                                    <p:cond delay="0"/>
                                  </p:stCondLst>
                                  <p:childTnLst>
                                    <p:animRot by="21600000">
                                      <p:cBhvr>
                                        <p:cTn id="21" dur="3000" fill="hold"/>
                                        <p:tgtEl>
                                          <p:spTgt spid="7"/>
                                        </p:tgtEl>
                                        <p:attrNameLst>
                                          <p:attrName>r</p:attrName>
                                        </p:attrNameLst>
                                      </p:cBhvr>
                                    </p:animRot>
                                  </p:childTnLst>
                                </p:cTn>
                              </p:par>
                              <p:par>
                                <p:cTn id="22" presetID="2" presetClass="entr" presetSubtype="4" fill="hold" grpId="1"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3000" fill="hold"/>
                                        <p:tgtEl>
                                          <p:spTgt spid="7"/>
                                        </p:tgtEl>
                                        <p:attrNameLst>
                                          <p:attrName>ppt_x</p:attrName>
                                        </p:attrNameLst>
                                      </p:cBhvr>
                                      <p:tavLst>
                                        <p:tav tm="0">
                                          <p:val>
                                            <p:strVal val="#ppt_x"/>
                                          </p:val>
                                        </p:tav>
                                        <p:tav tm="100000">
                                          <p:val>
                                            <p:strVal val="#ppt_x"/>
                                          </p:val>
                                        </p:tav>
                                      </p:tavLst>
                                    </p:anim>
                                    <p:anim calcmode="lin" valueType="num">
                                      <p:cBhvr additive="base">
                                        <p:cTn id="25" dur="3000" fill="hold"/>
                                        <p:tgtEl>
                                          <p:spTgt spid="7"/>
                                        </p:tgtEl>
                                        <p:attrNameLst>
                                          <p:attrName>ppt_y</p:attrName>
                                        </p:attrNameLst>
                                      </p:cBhvr>
                                      <p:tavLst>
                                        <p:tav tm="0">
                                          <p:val>
                                            <p:strVal val="1+#ppt_h/2"/>
                                          </p:val>
                                        </p:tav>
                                        <p:tav tm="100000">
                                          <p:val>
                                            <p:strVal val="#ppt_y"/>
                                          </p:val>
                                        </p:tav>
                                      </p:tavLst>
                                    </p:anim>
                                  </p:childTnLst>
                                </p:cTn>
                              </p:par>
                              <p:par>
                                <p:cTn id="26" presetID="8" presetClass="emph" presetSubtype="0" fill="hold" grpId="0" nodeType="withEffect">
                                  <p:stCondLst>
                                    <p:cond delay="0"/>
                                  </p:stCondLst>
                                  <p:childTnLst>
                                    <p:animRot by="21600000">
                                      <p:cBhvr>
                                        <p:cTn id="27" dur="3000" fill="hold"/>
                                        <p:tgtEl>
                                          <p:spTgt spid="8"/>
                                        </p:tgtEl>
                                        <p:attrNameLst>
                                          <p:attrName>r</p:attrName>
                                        </p:attrNameLst>
                                      </p:cBhvr>
                                    </p:animRot>
                                  </p:childTnLst>
                                </p:cTn>
                              </p:par>
                              <p:par>
                                <p:cTn id="28" presetID="2" presetClass="entr" presetSubtype="4"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8" presetClass="emph" presetSubtype="0" fill="hold" grpId="0" nodeType="withEffect">
                                  <p:stCondLst>
                                    <p:cond delay="0"/>
                                  </p:stCondLst>
                                  <p:childTnLst>
                                    <p:animRot by="21600000">
                                      <p:cBhvr>
                                        <p:cTn id="33" dur="3000" fill="hold"/>
                                        <p:tgtEl>
                                          <p:spTgt spid="9"/>
                                        </p:tgtEl>
                                        <p:attrNameLst>
                                          <p:attrName>r</p:attrName>
                                        </p:attrNameLst>
                                      </p:cBhvr>
                                    </p:animRot>
                                  </p:childTnLst>
                                </p:cTn>
                              </p:par>
                              <p:par>
                                <p:cTn id="34" presetID="2" presetClass="entr" presetSubtype="4"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3000" fill="hold"/>
                                        <p:tgtEl>
                                          <p:spTgt spid="9"/>
                                        </p:tgtEl>
                                        <p:attrNameLst>
                                          <p:attrName>ppt_x</p:attrName>
                                        </p:attrNameLst>
                                      </p:cBhvr>
                                      <p:tavLst>
                                        <p:tav tm="0">
                                          <p:val>
                                            <p:strVal val="#ppt_x"/>
                                          </p:val>
                                        </p:tav>
                                        <p:tav tm="100000">
                                          <p:val>
                                            <p:strVal val="#ppt_x"/>
                                          </p:val>
                                        </p:tav>
                                      </p:tavLst>
                                    </p:anim>
                                    <p:anim calcmode="lin" valueType="num">
                                      <p:cBhvr additive="base">
                                        <p:cTn id="37" dur="3000" fill="hold"/>
                                        <p:tgtEl>
                                          <p:spTgt spid="9"/>
                                        </p:tgtEl>
                                        <p:attrNameLst>
                                          <p:attrName>ppt_y</p:attrName>
                                        </p:attrNameLst>
                                      </p:cBhvr>
                                      <p:tavLst>
                                        <p:tav tm="0">
                                          <p:val>
                                            <p:strVal val="1+#ppt_h/2"/>
                                          </p:val>
                                        </p:tav>
                                        <p:tav tm="100000">
                                          <p:val>
                                            <p:strVal val="#ppt_y"/>
                                          </p:val>
                                        </p:tav>
                                      </p:tavLst>
                                    </p:anim>
                                  </p:childTnLst>
                                </p:cTn>
                              </p:par>
                              <p:par>
                                <p:cTn id="38" presetID="8" presetClass="emph" presetSubtype="0" fill="hold" grpId="0" nodeType="withEffect">
                                  <p:stCondLst>
                                    <p:cond delay="0"/>
                                  </p:stCondLst>
                                  <p:childTnLst>
                                    <p:animRot by="21600000">
                                      <p:cBhvr>
                                        <p:cTn id="39" dur="3000" fill="hold"/>
                                        <p:tgtEl>
                                          <p:spTgt spid="10"/>
                                        </p:tgtEl>
                                        <p:attrNameLst>
                                          <p:attrName>r</p:attrName>
                                        </p:attrNameLst>
                                      </p:cBhvr>
                                    </p:animRot>
                                  </p:childTnLst>
                                </p:cTn>
                              </p:par>
                              <p:par>
                                <p:cTn id="40" presetID="2" presetClass="entr" presetSubtype="4"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8" presetClass="emph" presetSubtype="0" fill="hold" grpId="0" nodeType="withEffect">
                                  <p:stCondLst>
                                    <p:cond delay="0"/>
                                  </p:stCondLst>
                                  <p:childTnLst>
                                    <p:animRot by="21600000">
                                      <p:cBhvr>
                                        <p:cTn id="45" dur="3000" fill="hold"/>
                                        <p:tgtEl>
                                          <p:spTgt spid="11"/>
                                        </p:tgtEl>
                                        <p:attrNameLst>
                                          <p:attrName>r</p:attrName>
                                        </p:attrNameLst>
                                      </p:cBhvr>
                                    </p:animRot>
                                  </p:childTnLst>
                                </p:cTn>
                              </p:par>
                              <p:par>
                                <p:cTn id="46" presetID="2" presetClass="entr" presetSubtype="4"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3000" fill="hold"/>
                                        <p:tgtEl>
                                          <p:spTgt spid="11"/>
                                        </p:tgtEl>
                                        <p:attrNameLst>
                                          <p:attrName>ppt_x</p:attrName>
                                        </p:attrNameLst>
                                      </p:cBhvr>
                                      <p:tavLst>
                                        <p:tav tm="0">
                                          <p:val>
                                            <p:strVal val="#ppt_x"/>
                                          </p:val>
                                        </p:tav>
                                        <p:tav tm="100000">
                                          <p:val>
                                            <p:strVal val="#ppt_x"/>
                                          </p:val>
                                        </p:tav>
                                      </p:tavLst>
                                    </p:anim>
                                    <p:anim calcmode="lin" valueType="num">
                                      <p:cBhvr additive="base">
                                        <p:cTn id="49" dur="3000" fill="hold"/>
                                        <p:tgtEl>
                                          <p:spTgt spid="11"/>
                                        </p:tgtEl>
                                        <p:attrNameLst>
                                          <p:attrName>ppt_y</p:attrName>
                                        </p:attrNameLst>
                                      </p:cBhvr>
                                      <p:tavLst>
                                        <p:tav tm="0">
                                          <p:val>
                                            <p:strVal val="1+#ppt_h/2"/>
                                          </p:val>
                                        </p:tav>
                                        <p:tav tm="100000">
                                          <p:val>
                                            <p:strVal val="#ppt_y"/>
                                          </p:val>
                                        </p:tav>
                                      </p:tavLst>
                                    </p:anim>
                                  </p:childTnLst>
                                </p:cTn>
                              </p:par>
                              <p:par>
                                <p:cTn id="50" presetID="8" presetClass="emph" presetSubtype="0" fill="hold" grpId="0" nodeType="withEffect">
                                  <p:stCondLst>
                                    <p:cond delay="0"/>
                                  </p:stCondLst>
                                  <p:childTnLst>
                                    <p:animRot by="-21600000">
                                      <p:cBhvr>
                                        <p:cTn id="51" dur="3000" fill="hold"/>
                                        <p:tgtEl>
                                          <p:spTgt spid="12"/>
                                        </p:tgtEl>
                                        <p:attrNameLst>
                                          <p:attrName>r</p:attrName>
                                        </p:attrNameLst>
                                      </p:cBhvr>
                                    </p:animRot>
                                  </p:childTnLst>
                                </p:cTn>
                              </p:par>
                              <p:par>
                                <p:cTn id="52" presetID="2" presetClass="entr" presetSubtype="1"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ppt_x"/>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8" presetClass="emph" presetSubtype="0" fill="hold" grpId="0" nodeType="withEffect">
                                  <p:stCondLst>
                                    <p:cond delay="0"/>
                                  </p:stCondLst>
                                  <p:childTnLst>
                                    <p:animRot by="-21600000">
                                      <p:cBhvr>
                                        <p:cTn id="57" dur="3000" fill="hold"/>
                                        <p:tgtEl>
                                          <p:spTgt spid="13"/>
                                        </p:tgtEl>
                                        <p:attrNameLst>
                                          <p:attrName>r</p:attrName>
                                        </p:attrNameLst>
                                      </p:cBhvr>
                                    </p:animRot>
                                  </p:childTnLst>
                                </p:cTn>
                              </p:par>
                              <p:par>
                                <p:cTn id="58" presetID="2" presetClass="entr" presetSubtype="1" fill="hold" grpId="1"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3000" fill="hold"/>
                                        <p:tgtEl>
                                          <p:spTgt spid="13"/>
                                        </p:tgtEl>
                                        <p:attrNameLst>
                                          <p:attrName>ppt_x</p:attrName>
                                        </p:attrNameLst>
                                      </p:cBhvr>
                                      <p:tavLst>
                                        <p:tav tm="0">
                                          <p:val>
                                            <p:strVal val="#ppt_x"/>
                                          </p:val>
                                        </p:tav>
                                        <p:tav tm="100000">
                                          <p:val>
                                            <p:strVal val="#ppt_x"/>
                                          </p:val>
                                        </p:tav>
                                      </p:tavLst>
                                    </p:anim>
                                    <p:anim calcmode="lin" valueType="num">
                                      <p:cBhvr additive="base">
                                        <p:cTn id="61" dur="3000" fill="hold"/>
                                        <p:tgtEl>
                                          <p:spTgt spid="13"/>
                                        </p:tgtEl>
                                        <p:attrNameLst>
                                          <p:attrName>ppt_y</p:attrName>
                                        </p:attrNameLst>
                                      </p:cBhvr>
                                      <p:tavLst>
                                        <p:tav tm="0">
                                          <p:val>
                                            <p:strVal val="0-#ppt_h/2"/>
                                          </p:val>
                                        </p:tav>
                                        <p:tav tm="100000">
                                          <p:val>
                                            <p:strVal val="#ppt_y"/>
                                          </p:val>
                                        </p:tav>
                                      </p:tavLst>
                                    </p:anim>
                                  </p:childTnLst>
                                </p:cTn>
                              </p:par>
                              <p:par>
                                <p:cTn id="62" presetID="8" presetClass="emph" presetSubtype="0" fill="hold" grpId="0" nodeType="withEffect">
                                  <p:stCondLst>
                                    <p:cond delay="0"/>
                                  </p:stCondLst>
                                  <p:childTnLst>
                                    <p:animRot by="-21600000">
                                      <p:cBhvr>
                                        <p:cTn id="63" dur="3000" fill="hold"/>
                                        <p:tgtEl>
                                          <p:spTgt spid="14"/>
                                        </p:tgtEl>
                                        <p:attrNameLst>
                                          <p:attrName>r</p:attrName>
                                        </p:attrNameLst>
                                      </p:cBhvr>
                                    </p:animRot>
                                  </p:childTnLst>
                                </p:cTn>
                              </p:par>
                              <p:par>
                                <p:cTn id="64" presetID="2" presetClass="entr" presetSubtype="1"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ppt_x"/>
                                          </p:val>
                                        </p:tav>
                                        <p:tav tm="100000">
                                          <p:val>
                                            <p:strVal val="#ppt_x"/>
                                          </p:val>
                                        </p:tav>
                                      </p:tavLst>
                                    </p:anim>
                                    <p:anim calcmode="lin" valueType="num">
                                      <p:cBhvr additive="base">
                                        <p:cTn id="67" dur="3000" fill="hold"/>
                                        <p:tgtEl>
                                          <p:spTgt spid="14"/>
                                        </p:tgtEl>
                                        <p:attrNameLst>
                                          <p:attrName>ppt_y</p:attrName>
                                        </p:attrNameLst>
                                      </p:cBhvr>
                                      <p:tavLst>
                                        <p:tav tm="0">
                                          <p:val>
                                            <p:strVal val="0-#ppt_h/2"/>
                                          </p:val>
                                        </p:tav>
                                        <p:tav tm="100000">
                                          <p:val>
                                            <p:strVal val="#ppt_y"/>
                                          </p:val>
                                        </p:tav>
                                      </p:tavLst>
                                    </p:anim>
                                  </p:childTnLst>
                                </p:cTn>
                              </p:par>
                              <p:par>
                                <p:cTn id="68" presetID="8" presetClass="emph" presetSubtype="0" fill="hold" grpId="0" nodeType="withEffect">
                                  <p:stCondLst>
                                    <p:cond delay="0"/>
                                  </p:stCondLst>
                                  <p:childTnLst>
                                    <p:animRot by="-21600000">
                                      <p:cBhvr>
                                        <p:cTn id="69" dur="3000" fill="hold"/>
                                        <p:tgtEl>
                                          <p:spTgt spid="15"/>
                                        </p:tgtEl>
                                        <p:attrNameLst>
                                          <p:attrName>r</p:attrName>
                                        </p:attrNameLst>
                                      </p:cBhvr>
                                    </p:animRot>
                                  </p:childTnLst>
                                </p:cTn>
                              </p:par>
                              <p:par>
                                <p:cTn id="70" presetID="2" presetClass="entr" presetSubtype="1" fill="hold" grpId="1"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3000" fill="hold"/>
                                        <p:tgtEl>
                                          <p:spTgt spid="15"/>
                                        </p:tgtEl>
                                        <p:attrNameLst>
                                          <p:attrName>ppt_x</p:attrName>
                                        </p:attrNameLst>
                                      </p:cBhvr>
                                      <p:tavLst>
                                        <p:tav tm="0">
                                          <p:val>
                                            <p:strVal val="#ppt_x"/>
                                          </p:val>
                                        </p:tav>
                                        <p:tav tm="100000">
                                          <p:val>
                                            <p:strVal val="#ppt_x"/>
                                          </p:val>
                                        </p:tav>
                                      </p:tavLst>
                                    </p:anim>
                                    <p:anim calcmode="lin" valueType="num">
                                      <p:cBhvr additive="base">
                                        <p:cTn id="73" dur="3000" fill="hold"/>
                                        <p:tgtEl>
                                          <p:spTgt spid="15"/>
                                        </p:tgtEl>
                                        <p:attrNameLst>
                                          <p:attrName>ppt_y</p:attrName>
                                        </p:attrNameLst>
                                      </p:cBhvr>
                                      <p:tavLst>
                                        <p:tav tm="0">
                                          <p:val>
                                            <p:strVal val="0-#ppt_h/2"/>
                                          </p:val>
                                        </p:tav>
                                        <p:tav tm="100000">
                                          <p:val>
                                            <p:strVal val="#ppt_y"/>
                                          </p:val>
                                        </p:tav>
                                      </p:tavLst>
                                    </p:anim>
                                  </p:childTnLst>
                                </p:cTn>
                              </p:par>
                              <p:par>
                                <p:cTn id="74" presetID="8" presetClass="emph" presetSubtype="0" fill="hold" grpId="0" nodeType="withEffect">
                                  <p:stCondLst>
                                    <p:cond delay="0"/>
                                  </p:stCondLst>
                                  <p:childTnLst>
                                    <p:animRot by="-21600000">
                                      <p:cBhvr>
                                        <p:cTn id="75" dur="3000" fill="hold"/>
                                        <p:tgtEl>
                                          <p:spTgt spid="16"/>
                                        </p:tgtEl>
                                        <p:attrNameLst>
                                          <p:attrName>r</p:attrName>
                                        </p:attrNameLst>
                                      </p:cBhvr>
                                    </p:animRot>
                                  </p:childTnLst>
                                </p:cTn>
                              </p:par>
                              <p:par>
                                <p:cTn id="76" presetID="2" presetClass="entr" presetSubtype="1"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ppt_x"/>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8" presetClass="emph" presetSubtype="0" fill="hold" grpId="0" nodeType="withEffect">
                                  <p:stCondLst>
                                    <p:cond delay="0"/>
                                  </p:stCondLst>
                                  <p:childTnLst>
                                    <p:animRot by="-21600000">
                                      <p:cBhvr>
                                        <p:cTn id="81" dur="3000" fill="hold"/>
                                        <p:tgtEl>
                                          <p:spTgt spid="17"/>
                                        </p:tgtEl>
                                        <p:attrNameLst>
                                          <p:attrName>r</p:attrName>
                                        </p:attrNameLst>
                                      </p:cBhvr>
                                    </p:animRot>
                                  </p:childTnLst>
                                </p:cTn>
                              </p:par>
                              <p:par>
                                <p:cTn id="82" presetID="2" presetClass="entr" presetSubtype="1" fill="hold" grpId="1"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additive="base">
                                        <p:cTn id="84" dur="3000" fill="hold"/>
                                        <p:tgtEl>
                                          <p:spTgt spid="17"/>
                                        </p:tgtEl>
                                        <p:attrNameLst>
                                          <p:attrName>ppt_x</p:attrName>
                                        </p:attrNameLst>
                                      </p:cBhvr>
                                      <p:tavLst>
                                        <p:tav tm="0">
                                          <p:val>
                                            <p:strVal val="#ppt_x"/>
                                          </p:val>
                                        </p:tav>
                                        <p:tav tm="100000">
                                          <p:val>
                                            <p:strVal val="#ppt_x"/>
                                          </p:val>
                                        </p:tav>
                                      </p:tavLst>
                                    </p:anim>
                                    <p:anim calcmode="lin" valueType="num">
                                      <p:cBhvr additive="base">
                                        <p:cTn id="85" dur="3000" fill="hold"/>
                                        <p:tgtEl>
                                          <p:spTgt spid="17"/>
                                        </p:tgtEl>
                                        <p:attrNameLst>
                                          <p:attrName>ppt_y</p:attrName>
                                        </p:attrNameLst>
                                      </p:cBhvr>
                                      <p:tavLst>
                                        <p:tav tm="0">
                                          <p:val>
                                            <p:strVal val="0-#ppt_h/2"/>
                                          </p:val>
                                        </p:tav>
                                        <p:tav tm="100000">
                                          <p:val>
                                            <p:strVal val="#ppt_y"/>
                                          </p:val>
                                        </p:tav>
                                      </p:tavLst>
                                    </p:anim>
                                  </p:childTnLst>
                                </p:cTn>
                              </p:par>
                              <p:par>
                                <p:cTn id="86" presetID="8" presetClass="emph" presetSubtype="0" fill="hold" grpId="0" nodeType="withEffect">
                                  <p:stCondLst>
                                    <p:cond delay="0"/>
                                  </p:stCondLst>
                                  <p:childTnLst>
                                    <p:animRot by="-21600000">
                                      <p:cBhvr>
                                        <p:cTn id="87" dur="3000" fill="hold"/>
                                        <p:tgtEl>
                                          <p:spTgt spid="18"/>
                                        </p:tgtEl>
                                        <p:attrNameLst>
                                          <p:attrName>r</p:attrName>
                                        </p:attrNameLst>
                                      </p:cBhvr>
                                    </p:animRot>
                                  </p:childTnLst>
                                </p:cTn>
                              </p:par>
                              <p:par>
                                <p:cTn id="88" presetID="2" presetClass="entr" presetSubtype="1"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3000" fill="hold"/>
                                        <p:tgtEl>
                                          <p:spTgt spid="18"/>
                                        </p:tgtEl>
                                        <p:attrNameLst>
                                          <p:attrName>ppt_x</p:attrName>
                                        </p:attrNameLst>
                                      </p:cBhvr>
                                      <p:tavLst>
                                        <p:tav tm="0">
                                          <p:val>
                                            <p:strVal val="#ppt_x"/>
                                          </p:val>
                                        </p:tav>
                                        <p:tav tm="100000">
                                          <p:val>
                                            <p:strVal val="#ppt_x"/>
                                          </p:val>
                                        </p:tav>
                                      </p:tavLst>
                                    </p:anim>
                                    <p:anim calcmode="lin" valueType="num">
                                      <p:cBhvr additive="base">
                                        <p:cTn id="91" dur="3000" fill="hold"/>
                                        <p:tgtEl>
                                          <p:spTgt spid="18"/>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2" presetClass="exit" presetSubtype="4"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ppt_x"/>
                                          </p:val>
                                        </p:tav>
                                      </p:tavLst>
                                    </p:anim>
                                    <p:anim calcmode="lin" valueType="num">
                                      <p:cBhvr additive="base">
                                        <p:cTn id="99" dur="3000"/>
                                        <p:tgtEl>
                                          <p:spTgt spid="6"/>
                                        </p:tgtEl>
                                        <p:attrNameLst>
                                          <p:attrName>ppt_y</p:attrName>
                                        </p:attrNameLst>
                                      </p:cBhvr>
                                      <p:tavLst>
                                        <p:tav tm="0">
                                          <p:val>
                                            <p:strVal val="ppt_y"/>
                                          </p:val>
                                        </p:tav>
                                        <p:tav tm="100000">
                                          <p:val>
                                            <p:strVal val="1+ppt_h/2"/>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ppt_x"/>
                                          </p:val>
                                        </p:tav>
                                      </p:tavLst>
                                    </p:anim>
                                    <p:anim calcmode="lin" valueType="num">
                                      <p:cBhvr additive="base">
                                        <p:cTn id="103" dur="3000"/>
                                        <p:tgtEl>
                                          <p:spTgt spid="7"/>
                                        </p:tgtEl>
                                        <p:attrNameLst>
                                          <p:attrName>ppt_y</p:attrName>
                                        </p:attrNameLst>
                                      </p:cBhvr>
                                      <p:tavLst>
                                        <p:tav tm="0">
                                          <p:val>
                                            <p:strVal val="ppt_y"/>
                                          </p:val>
                                        </p:tav>
                                        <p:tav tm="100000">
                                          <p:val>
                                            <p:strVal val="1+ppt_h/2"/>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ppt_x"/>
                                          </p:val>
                                        </p:tav>
                                      </p:tavLst>
                                    </p:anim>
                                    <p:anim calcmode="lin" valueType="num">
                                      <p:cBhvr additive="base">
                                        <p:cTn id="107" dur="3000"/>
                                        <p:tgtEl>
                                          <p:spTgt spid="8"/>
                                        </p:tgtEl>
                                        <p:attrNameLst>
                                          <p:attrName>ppt_y</p:attrName>
                                        </p:attrNameLst>
                                      </p:cBhvr>
                                      <p:tavLst>
                                        <p:tav tm="0">
                                          <p:val>
                                            <p:strVal val="ppt_y"/>
                                          </p:val>
                                        </p:tav>
                                        <p:tav tm="100000">
                                          <p:val>
                                            <p:strVal val="1+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ppt_x"/>
                                          </p:val>
                                        </p:tav>
                                      </p:tavLst>
                                    </p:anim>
                                    <p:anim calcmode="lin" valueType="num">
                                      <p:cBhvr additive="base">
                                        <p:cTn id="111" dur="3000"/>
                                        <p:tgtEl>
                                          <p:spTgt spid="9"/>
                                        </p:tgtEl>
                                        <p:attrNameLst>
                                          <p:attrName>ppt_y</p:attrName>
                                        </p:attrNameLst>
                                      </p:cBhvr>
                                      <p:tavLst>
                                        <p:tav tm="0">
                                          <p:val>
                                            <p:strVal val="ppt_y"/>
                                          </p:val>
                                        </p:tav>
                                        <p:tav tm="100000">
                                          <p:val>
                                            <p:strVal val="1+ppt_h/2"/>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ppt_x"/>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ppt_x"/>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ppt_x"/>
                                          </p:val>
                                        </p:tav>
                                      </p:tavLst>
                                    </p:anim>
                                    <p:anim calcmode="lin" valueType="num">
                                      <p:cBhvr additive="base">
                                        <p:cTn id="127" dur="3000"/>
                                        <p:tgtEl>
                                          <p:spTgt spid="13"/>
                                        </p:tgtEl>
                                        <p:attrNameLst>
                                          <p:attrName>ppt_y</p:attrName>
                                        </p:attrNameLst>
                                      </p:cBhvr>
                                      <p:tavLst>
                                        <p:tav tm="0">
                                          <p:val>
                                            <p:strVal val="ppt_y"/>
                                          </p:val>
                                        </p:tav>
                                        <p:tav tm="100000">
                                          <p:val>
                                            <p:strVal val="0-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ppt_x"/>
                                          </p:val>
                                        </p:tav>
                                      </p:tavLst>
                                    </p:anim>
                                    <p:anim calcmode="lin" valueType="num">
                                      <p:cBhvr additive="base">
                                        <p:cTn id="131" dur="3000"/>
                                        <p:tgtEl>
                                          <p:spTgt spid="14"/>
                                        </p:tgtEl>
                                        <p:attrNameLst>
                                          <p:attrName>ppt_y</p:attrName>
                                        </p:attrNameLst>
                                      </p:cBhvr>
                                      <p:tavLst>
                                        <p:tav tm="0">
                                          <p:val>
                                            <p:strVal val="ppt_y"/>
                                          </p:val>
                                        </p:tav>
                                        <p:tav tm="100000">
                                          <p:val>
                                            <p:strVal val="0-ppt_h/2"/>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ppt_x"/>
                                          </p:val>
                                        </p:tav>
                                      </p:tavLst>
                                    </p:anim>
                                    <p:anim calcmode="lin" valueType="num">
                                      <p:cBhvr additive="base">
                                        <p:cTn id="135" dur="3000"/>
                                        <p:tgtEl>
                                          <p:spTgt spid="15"/>
                                        </p:tgtEl>
                                        <p:attrNameLst>
                                          <p:attrName>ppt_y</p:attrName>
                                        </p:attrNameLst>
                                      </p:cBhvr>
                                      <p:tavLst>
                                        <p:tav tm="0">
                                          <p:val>
                                            <p:strVal val="ppt_y"/>
                                          </p:val>
                                        </p:tav>
                                        <p:tav tm="100000">
                                          <p:val>
                                            <p:strVal val="0-ppt_h/2"/>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ppt_x"/>
                                          </p:val>
                                        </p:tav>
                                      </p:tavLst>
                                    </p:anim>
                                    <p:anim calcmode="lin" valueType="num">
                                      <p:cBhvr additive="base">
                                        <p:cTn id="143" dur="3000"/>
                                        <p:tgtEl>
                                          <p:spTgt spid="17"/>
                                        </p:tgtEl>
                                        <p:attrNameLst>
                                          <p:attrName>ppt_y</p:attrName>
                                        </p:attrNameLst>
                                      </p:cBhvr>
                                      <p:tavLst>
                                        <p:tav tm="0">
                                          <p:val>
                                            <p:strVal val="ppt_y"/>
                                          </p:val>
                                        </p:tav>
                                        <p:tav tm="100000">
                                          <p:val>
                                            <p:strVal val="0-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ppt_x"/>
                                          </p:val>
                                        </p:tav>
                                      </p:tavLst>
                                    </p:anim>
                                    <p:anim calcmode="lin" valueType="num">
                                      <p:cBhvr additive="base">
                                        <p:cTn id="147" dur="3000"/>
                                        <p:tgtEl>
                                          <p:spTgt spid="18"/>
                                        </p:tgtEl>
                                        <p:attrNameLst>
                                          <p:attrName>ppt_y</p:attrName>
                                        </p:attrNameLst>
                                      </p:cBhvr>
                                      <p:tavLst>
                                        <p:tav tm="0">
                                          <p:val>
                                            <p:strVal val="ppt_y"/>
                                          </p:val>
                                        </p:tav>
                                        <p:tav tm="100000">
                                          <p:val>
                                            <p:strVal val="0-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3" presetClass="entr" presetSubtype="16"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fltVal val="0"/>
                                          </p:val>
                                        </p:tav>
                                        <p:tav tm="100000">
                                          <p:val>
                                            <p:strVal val="#ppt_w"/>
                                          </p:val>
                                        </p:tav>
                                      </p:tavLst>
                                    </p:anim>
                                    <p:anim calcmode="lin" valueType="num">
                                      <p:cBhvr>
                                        <p:cTn id="152" dur="3000" fill="hold"/>
                                        <p:tgtEl>
                                          <p:spTgt spid="4"/>
                                        </p:tgtEl>
                                        <p:attrNameLst>
                                          <p:attrName>ppt_h</p:attrName>
                                        </p:attrNameLst>
                                      </p:cBhvr>
                                      <p:tavLst>
                                        <p:tav tm="0">
                                          <p:val>
                                            <p:fltVal val="0"/>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Horizontal)">
                                      <p:cBhvr>
                                        <p:cTn id="15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8E228E">
                  <a:shade val="67500"/>
                  <a:satMod val="115000"/>
                </a:srgbClr>
              </a:gs>
              <a:gs pos="100000">
                <a:srgbClr val="8E228E">
                  <a:shade val="100000"/>
                  <a:satMod val="115000"/>
                </a:srgbClr>
              </a:gs>
            </a:gsLst>
            <a:lin ang="5400000" scaled="1"/>
            <a:tileRect/>
          </a:gradFill>
        </p:spPr>
        <p:txBody>
          <a:bodyPr/>
          <a:lstStyle/>
          <a:p>
            <a:endParaRPr lang="es-ES" dirty="0"/>
          </a:p>
        </p:txBody>
      </p:sp>
      <p:pic>
        <p:nvPicPr>
          <p:cNvPr id="4" name="3 Imagen" descr="Imagen30.jpg"/>
          <p:cNvPicPr>
            <a:picLocks noChangeAspect="1"/>
          </p:cNvPicPr>
          <p:nvPr/>
        </p:nvPicPr>
        <p:blipFill>
          <a:blip r:embed="rId2"/>
          <a:stretch>
            <a:fillRect/>
          </a:stretch>
        </p:blipFill>
        <p:spPr>
          <a:xfrm>
            <a:off x="0" y="20033"/>
            <a:ext cx="9144000" cy="6837967"/>
          </a:xfrm>
          <a:prstGeom prst="rect">
            <a:avLst/>
          </a:prstGeom>
        </p:spPr>
      </p:pic>
      <p:sp>
        <p:nvSpPr>
          <p:cNvPr id="5" name="4 Rombo"/>
          <p:cNvSpPr/>
          <p:nvPr/>
        </p:nvSpPr>
        <p:spPr>
          <a:xfrm>
            <a:off x="0" y="142876"/>
            <a:ext cx="1857356" cy="3143272"/>
          </a:xfrm>
          <a:prstGeom prst="diamond">
            <a:avLst/>
          </a:prstGeom>
          <a:blipFill>
            <a:blip r:embed="rId3"/>
            <a:stretch>
              <a:fillRect/>
            </a:stretch>
          </a:blipFill>
          <a:ln>
            <a:solidFill>
              <a:srgbClr val="CE32CE"/>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CE32CE"/>
            </a:extrusionClr>
            <a:contourClr>
              <a:srgbClr val="CE32C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642942" y="71438"/>
            <a:ext cx="1857356" cy="3143272"/>
          </a:xfrm>
          <a:prstGeom prst="diamond">
            <a:avLst/>
          </a:prstGeom>
          <a:blipFill>
            <a:blip r:embed="rId3"/>
            <a:stretch>
              <a:fillRect/>
            </a:stretch>
          </a:blipFill>
          <a:ln>
            <a:solidFill>
              <a:srgbClr val="CE32CE"/>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CE32CE"/>
            </a:extrusionClr>
            <a:contourClr>
              <a:srgbClr val="CE32C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571636" y="0"/>
            <a:ext cx="1857356" cy="3143272"/>
          </a:xfrm>
          <a:prstGeom prst="diamond">
            <a:avLst/>
          </a:prstGeom>
          <a:blipFill>
            <a:blip r:embed="rId3"/>
            <a:stretch>
              <a:fillRect/>
            </a:stretch>
          </a:blipFill>
          <a:ln>
            <a:solidFill>
              <a:srgbClr val="CE32CE"/>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CE32CE"/>
            </a:extrusionClr>
            <a:contourClr>
              <a:srgbClr val="CE32C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571768" y="71438"/>
            <a:ext cx="1857356" cy="3143272"/>
          </a:xfrm>
          <a:prstGeom prst="diamond">
            <a:avLst/>
          </a:prstGeom>
          <a:blipFill>
            <a:blip r:embed="rId3"/>
            <a:stretch>
              <a:fillRect/>
            </a:stretch>
          </a:blipFill>
          <a:ln>
            <a:solidFill>
              <a:srgbClr val="CE32CE"/>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CE32CE"/>
            </a:extrusionClr>
            <a:contourClr>
              <a:srgbClr val="CE32C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429024" y="142876"/>
            <a:ext cx="1857356" cy="3143272"/>
          </a:xfrm>
          <a:prstGeom prst="diamond">
            <a:avLst/>
          </a:prstGeom>
          <a:blipFill>
            <a:blip r:embed="rId3"/>
            <a:stretch>
              <a:fillRect/>
            </a:stretch>
          </a:blipFill>
          <a:ln>
            <a:solidFill>
              <a:srgbClr val="CE32CE"/>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CE32CE"/>
            </a:extrusionClr>
            <a:contourClr>
              <a:srgbClr val="CE32C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4429156" y="71438"/>
            <a:ext cx="1857356" cy="3143272"/>
          </a:xfrm>
          <a:prstGeom prst="diamond">
            <a:avLst/>
          </a:prstGeom>
          <a:blipFill>
            <a:blip r:embed="rId3"/>
            <a:stretch>
              <a:fillRect/>
            </a:stretch>
          </a:blipFill>
          <a:ln>
            <a:solidFill>
              <a:srgbClr val="CE32CE"/>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CE32CE"/>
            </a:extrusionClr>
            <a:contourClr>
              <a:srgbClr val="CE32C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5143536" y="71438"/>
            <a:ext cx="1857356" cy="3143272"/>
          </a:xfrm>
          <a:prstGeom prst="diamond">
            <a:avLst/>
          </a:prstGeom>
          <a:blipFill>
            <a:blip r:embed="rId3"/>
            <a:stretch>
              <a:fillRect/>
            </a:stretch>
          </a:blipFill>
          <a:ln>
            <a:solidFill>
              <a:srgbClr val="CE32CE"/>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CE32CE"/>
            </a:extrusionClr>
            <a:contourClr>
              <a:srgbClr val="CE32C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6143668" y="71438"/>
            <a:ext cx="1857356" cy="3143272"/>
          </a:xfrm>
          <a:prstGeom prst="diamond">
            <a:avLst/>
          </a:prstGeom>
          <a:blipFill>
            <a:blip r:embed="rId3"/>
            <a:stretch>
              <a:fillRect/>
            </a:stretch>
          </a:blipFill>
          <a:ln>
            <a:solidFill>
              <a:srgbClr val="CE32CE"/>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CE32CE"/>
            </a:extrusionClr>
            <a:contourClr>
              <a:srgbClr val="CE32C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7286644" y="71438"/>
            <a:ext cx="1857356" cy="3143272"/>
          </a:xfrm>
          <a:prstGeom prst="diamond">
            <a:avLst/>
          </a:prstGeom>
          <a:blipFill>
            <a:blip r:embed="rId3"/>
            <a:stretch>
              <a:fillRect/>
            </a:stretch>
          </a:blipFill>
          <a:ln>
            <a:solidFill>
              <a:srgbClr val="CE32CE"/>
            </a:solidFill>
          </a:ln>
          <a:effectLst>
            <a:reflection blurRad="6350" stA="50000" endA="300" endPos="90000" dist="50800" dir="5400000" sy="-100000" algn="bl" rotWithShape="0"/>
          </a:effectLst>
          <a:scene3d>
            <a:camera prst="orthographicFront">
              <a:rot lat="0" lon="20399994" rev="0"/>
            </a:camera>
            <a:lightRig rig="threePt" dir="t"/>
          </a:scene3d>
          <a:sp3d extrusionH="463550" contourW="12700">
            <a:bevelT w="1117600" h="292100" prst="coolSlant"/>
            <a:extrusionClr>
              <a:srgbClr val="CE32CE"/>
            </a:extrusionClr>
            <a:contourClr>
              <a:srgbClr val="CE32C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fmla="#ppt_w*sin(2.5*pi*$)">
                                          <p:val>
                                            <p:fltVal val="0"/>
                                          </p:val>
                                        </p:tav>
                                        <p:tav tm="100000">
                                          <p:val>
                                            <p:fltVal val="1"/>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par>
                                <p:cTn id="80" presetID="8" presetClass="emph" presetSubtype="0" fill="hold" grpId="2"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3"/>
                                        </p:tgtEl>
                                        <p:attrNameLst>
                                          <p:attrName>r</p:attrName>
                                        </p:attrNameLst>
                                      </p:cBhvr>
                                    </p:animRot>
                                  </p:childTnLst>
                                </p:cTn>
                              </p:par>
                            </p:childTnLst>
                          </p:cTn>
                        </p:par>
                        <p:par>
                          <p:cTn id="98" fill="hold">
                            <p:stCondLst>
                              <p:cond delay="3000"/>
                            </p:stCondLst>
                            <p:childTnLst>
                              <p:par>
                                <p:cTn id="99" presetID="19" presetClass="exit" presetSubtype="10" fill="hold" grpId="3" nodeType="afterEffect">
                                  <p:stCondLst>
                                    <p:cond delay="0"/>
                                  </p:stCondLst>
                                  <p:childTnLst>
                                    <p:anim calcmode="lin" valueType="num">
                                      <p:cBhvr>
                                        <p:cTn id="100" dur="3000"/>
                                        <p:tgtEl>
                                          <p:spTgt spid="5"/>
                                        </p:tgtEl>
                                        <p:attrNameLst>
                                          <p:attrName>ppt_h</p:attrName>
                                        </p:attrNameLst>
                                      </p:cBhvr>
                                      <p:tavLst>
                                        <p:tav tm="0">
                                          <p:val>
                                            <p:strVal val="ppt_h"/>
                                          </p:val>
                                        </p:tav>
                                        <p:tav tm="100000">
                                          <p:val>
                                            <p:strVal val="ppt_h"/>
                                          </p:val>
                                        </p:tav>
                                      </p:tavLst>
                                    </p:anim>
                                    <p:anim calcmode="lin" valueType="num">
                                      <p:cBhvr>
                                        <p:cTn id="10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 dur="1" fill="hold">
                                          <p:stCondLst>
                                            <p:cond delay="2999"/>
                                          </p:stCondLst>
                                        </p:cTn>
                                        <p:tgtEl>
                                          <p:spTgt spid="5"/>
                                        </p:tgtEl>
                                        <p:attrNameLst>
                                          <p:attrName>style.visibility</p:attrName>
                                        </p:attrNameLst>
                                      </p:cBhvr>
                                      <p:to>
                                        <p:strVal val="hidden"/>
                                      </p:to>
                                    </p:set>
                                  </p:childTnLst>
                                </p:cTn>
                              </p:par>
                              <p:par>
                                <p:cTn id="103" presetID="19" presetClass="exit" presetSubtype="10" fill="hold" grpId="3" nodeType="withEffect">
                                  <p:stCondLst>
                                    <p:cond delay="0"/>
                                  </p:stCondLst>
                                  <p:childTnLst>
                                    <p:anim calcmode="lin" valueType="num">
                                      <p:cBhvr>
                                        <p:cTn id="104" dur="3000"/>
                                        <p:tgtEl>
                                          <p:spTgt spid="6"/>
                                        </p:tgtEl>
                                        <p:attrNameLst>
                                          <p:attrName>ppt_h</p:attrName>
                                        </p:attrNameLst>
                                      </p:cBhvr>
                                      <p:tavLst>
                                        <p:tav tm="0">
                                          <p:val>
                                            <p:strVal val="ppt_h"/>
                                          </p:val>
                                        </p:tav>
                                        <p:tav tm="100000">
                                          <p:val>
                                            <p:strVal val="ppt_h"/>
                                          </p:val>
                                        </p:tav>
                                      </p:tavLst>
                                    </p:anim>
                                    <p:anim calcmode="lin" valueType="num">
                                      <p:cBhvr>
                                        <p:cTn id="10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 dur="1" fill="hold">
                                          <p:stCondLst>
                                            <p:cond delay="2999"/>
                                          </p:stCondLst>
                                        </p:cTn>
                                        <p:tgtEl>
                                          <p:spTgt spid="6"/>
                                        </p:tgtEl>
                                        <p:attrNameLst>
                                          <p:attrName>style.visibility</p:attrName>
                                        </p:attrNameLst>
                                      </p:cBhvr>
                                      <p:to>
                                        <p:strVal val="hidden"/>
                                      </p:to>
                                    </p:set>
                                  </p:childTnLst>
                                </p:cTn>
                              </p:par>
                              <p:par>
                                <p:cTn id="107" presetID="19" presetClass="exit" presetSubtype="10" fill="hold" grpId="3" nodeType="withEffect">
                                  <p:stCondLst>
                                    <p:cond delay="0"/>
                                  </p:stCondLst>
                                  <p:childTnLst>
                                    <p:anim calcmode="lin" valueType="num">
                                      <p:cBhvr>
                                        <p:cTn id="108" dur="3000"/>
                                        <p:tgtEl>
                                          <p:spTgt spid="7"/>
                                        </p:tgtEl>
                                        <p:attrNameLst>
                                          <p:attrName>ppt_h</p:attrName>
                                        </p:attrNameLst>
                                      </p:cBhvr>
                                      <p:tavLst>
                                        <p:tav tm="0">
                                          <p:val>
                                            <p:strVal val="ppt_h"/>
                                          </p:val>
                                        </p:tav>
                                        <p:tav tm="100000">
                                          <p:val>
                                            <p:strVal val="ppt_h"/>
                                          </p:val>
                                        </p:tav>
                                      </p:tavLst>
                                    </p:anim>
                                    <p:anim calcmode="lin" valueType="num">
                                      <p:cBhvr>
                                        <p:cTn id="10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 dur="1" fill="hold">
                                          <p:stCondLst>
                                            <p:cond delay="2999"/>
                                          </p:stCondLst>
                                        </p:cTn>
                                        <p:tgtEl>
                                          <p:spTgt spid="7"/>
                                        </p:tgtEl>
                                        <p:attrNameLst>
                                          <p:attrName>style.visibility</p:attrName>
                                        </p:attrNameLst>
                                      </p:cBhvr>
                                      <p:to>
                                        <p:strVal val="hidden"/>
                                      </p:to>
                                    </p:set>
                                  </p:childTnLst>
                                </p:cTn>
                              </p:par>
                              <p:par>
                                <p:cTn id="111" presetID="19" presetClass="exit" presetSubtype="10" fill="hold" grpId="3" nodeType="withEffect">
                                  <p:stCondLst>
                                    <p:cond delay="0"/>
                                  </p:stCondLst>
                                  <p:childTnLst>
                                    <p:anim calcmode="lin" valueType="num">
                                      <p:cBhvr>
                                        <p:cTn id="112" dur="3000"/>
                                        <p:tgtEl>
                                          <p:spTgt spid="8"/>
                                        </p:tgtEl>
                                        <p:attrNameLst>
                                          <p:attrName>ppt_h</p:attrName>
                                        </p:attrNameLst>
                                      </p:cBhvr>
                                      <p:tavLst>
                                        <p:tav tm="0">
                                          <p:val>
                                            <p:strVal val="ppt_h"/>
                                          </p:val>
                                        </p:tav>
                                        <p:tav tm="100000">
                                          <p:val>
                                            <p:strVal val="ppt_h"/>
                                          </p:val>
                                        </p:tav>
                                      </p:tavLst>
                                    </p:anim>
                                    <p:anim calcmode="lin" valueType="num">
                                      <p:cBhvr>
                                        <p:cTn id="11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4" dur="1" fill="hold">
                                          <p:stCondLst>
                                            <p:cond delay="2999"/>
                                          </p:stCondLst>
                                        </p:cTn>
                                        <p:tgtEl>
                                          <p:spTgt spid="8"/>
                                        </p:tgtEl>
                                        <p:attrNameLst>
                                          <p:attrName>style.visibility</p:attrName>
                                        </p:attrNameLst>
                                      </p:cBhvr>
                                      <p:to>
                                        <p:strVal val="hidden"/>
                                      </p:to>
                                    </p:set>
                                  </p:childTnLst>
                                </p:cTn>
                              </p:par>
                              <p:par>
                                <p:cTn id="115" presetID="19" presetClass="exit" presetSubtype="10" fill="hold" grpId="3" nodeType="withEffect">
                                  <p:stCondLst>
                                    <p:cond delay="0"/>
                                  </p:stCondLst>
                                  <p:childTnLst>
                                    <p:anim calcmode="lin" valueType="num">
                                      <p:cBhvr>
                                        <p:cTn id="116" dur="3000"/>
                                        <p:tgtEl>
                                          <p:spTgt spid="9"/>
                                        </p:tgtEl>
                                        <p:attrNameLst>
                                          <p:attrName>ppt_h</p:attrName>
                                        </p:attrNameLst>
                                      </p:cBhvr>
                                      <p:tavLst>
                                        <p:tav tm="0">
                                          <p:val>
                                            <p:strVal val="ppt_h"/>
                                          </p:val>
                                        </p:tav>
                                        <p:tav tm="100000">
                                          <p:val>
                                            <p:strVal val="ppt_h"/>
                                          </p:val>
                                        </p:tav>
                                      </p:tavLst>
                                    </p:anim>
                                    <p:anim calcmode="lin" valueType="num">
                                      <p:cBhvr>
                                        <p:cTn id="11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8" dur="1" fill="hold">
                                          <p:stCondLst>
                                            <p:cond delay="2999"/>
                                          </p:stCondLst>
                                        </p:cTn>
                                        <p:tgtEl>
                                          <p:spTgt spid="9"/>
                                        </p:tgtEl>
                                        <p:attrNameLst>
                                          <p:attrName>style.visibility</p:attrName>
                                        </p:attrNameLst>
                                      </p:cBhvr>
                                      <p:to>
                                        <p:strVal val="hidden"/>
                                      </p:to>
                                    </p:set>
                                  </p:childTnLst>
                                </p:cTn>
                              </p:par>
                              <p:par>
                                <p:cTn id="119" presetID="19" presetClass="exit" presetSubtype="10" fill="hold" grpId="3" nodeType="withEffect">
                                  <p:stCondLst>
                                    <p:cond delay="0"/>
                                  </p:stCondLst>
                                  <p:childTnLst>
                                    <p:anim calcmode="lin" valueType="num">
                                      <p:cBhvr>
                                        <p:cTn id="120" dur="3000"/>
                                        <p:tgtEl>
                                          <p:spTgt spid="10"/>
                                        </p:tgtEl>
                                        <p:attrNameLst>
                                          <p:attrName>ppt_h</p:attrName>
                                        </p:attrNameLst>
                                      </p:cBhvr>
                                      <p:tavLst>
                                        <p:tav tm="0">
                                          <p:val>
                                            <p:strVal val="ppt_h"/>
                                          </p:val>
                                        </p:tav>
                                        <p:tav tm="100000">
                                          <p:val>
                                            <p:strVal val="ppt_h"/>
                                          </p:val>
                                        </p:tav>
                                      </p:tavLst>
                                    </p:anim>
                                    <p:anim calcmode="lin" valueType="num">
                                      <p:cBhvr>
                                        <p:cTn id="12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2" dur="1" fill="hold">
                                          <p:stCondLst>
                                            <p:cond delay="2999"/>
                                          </p:stCondLst>
                                        </p:cTn>
                                        <p:tgtEl>
                                          <p:spTgt spid="10"/>
                                        </p:tgtEl>
                                        <p:attrNameLst>
                                          <p:attrName>style.visibility</p:attrName>
                                        </p:attrNameLst>
                                      </p:cBhvr>
                                      <p:to>
                                        <p:strVal val="hidden"/>
                                      </p:to>
                                    </p:set>
                                  </p:childTnLst>
                                </p:cTn>
                              </p:par>
                              <p:par>
                                <p:cTn id="123" presetID="19" presetClass="exit" presetSubtype="10" fill="hold" grpId="3" nodeType="withEffect">
                                  <p:stCondLst>
                                    <p:cond delay="0"/>
                                  </p:stCondLst>
                                  <p:childTnLst>
                                    <p:anim calcmode="lin" valueType="num">
                                      <p:cBhvr>
                                        <p:cTn id="124" dur="3000"/>
                                        <p:tgtEl>
                                          <p:spTgt spid="11"/>
                                        </p:tgtEl>
                                        <p:attrNameLst>
                                          <p:attrName>ppt_h</p:attrName>
                                        </p:attrNameLst>
                                      </p:cBhvr>
                                      <p:tavLst>
                                        <p:tav tm="0">
                                          <p:val>
                                            <p:strVal val="ppt_h"/>
                                          </p:val>
                                        </p:tav>
                                        <p:tav tm="100000">
                                          <p:val>
                                            <p:strVal val="ppt_h"/>
                                          </p:val>
                                        </p:tav>
                                      </p:tavLst>
                                    </p:anim>
                                    <p:anim calcmode="lin" valueType="num">
                                      <p:cBhvr>
                                        <p:cTn id="12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6" dur="1" fill="hold">
                                          <p:stCondLst>
                                            <p:cond delay="2999"/>
                                          </p:stCondLst>
                                        </p:cTn>
                                        <p:tgtEl>
                                          <p:spTgt spid="11"/>
                                        </p:tgtEl>
                                        <p:attrNameLst>
                                          <p:attrName>style.visibility</p:attrName>
                                        </p:attrNameLst>
                                      </p:cBhvr>
                                      <p:to>
                                        <p:strVal val="hidden"/>
                                      </p:to>
                                    </p:set>
                                  </p:childTnLst>
                                </p:cTn>
                              </p:par>
                              <p:par>
                                <p:cTn id="127" presetID="19" presetClass="exit" presetSubtype="10" fill="hold" grpId="3" nodeType="withEffect">
                                  <p:stCondLst>
                                    <p:cond delay="0"/>
                                  </p:stCondLst>
                                  <p:childTnLst>
                                    <p:anim calcmode="lin" valueType="num">
                                      <p:cBhvr>
                                        <p:cTn id="128" dur="3000"/>
                                        <p:tgtEl>
                                          <p:spTgt spid="12"/>
                                        </p:tgtEl>
                                        <p:attrNameLst>
                                          <p:attrName>ppt_h</p:attrName>
                                        </p:attrNameLst>
                                      </p:cBhvr>
                                      <p:tavLst>
                                        <p:tav tm="0">
                                          <p:val>
                                            <p:strVal val="ppt_h"/>
                                          </p:val>
                                        </p:tav>
                                        <p:tav tm="100000">
                                          <p:val>
                                            <p:strVal val="ppt_h"/>
                                          </p:val>
                                        </p:tav>
                                      </p:tavLst>
                                    </p:anim>
                                    <p:anim calcmode="lin" valueType="num">
                                      <p:cBhvr>
                                        <p:cTn id="12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0" dur="1" fill="hold">
                                          <p:stCondLst>
                                            <p:cond delay="2999"/>
                                          </p:stCondLst>
                                        </p:cTn>
                                        <p:tgtEl>
                                          <p:spTgt spid="12"/>
                                        </p:tgtEl>
                                        <p:attrNameLst>
                                          <p:attrName>style.visibility</p:attrName>
                                        </p:attrNameLst>
                                      </p:cBhvr>
                                      <p:to>
                                        <p:strVal val="hidden"/>
                                      </p:to>
                                    </p:set>
                                  </p:childTnLst>
                                </p:cTn>
                              </p:par>
                              <p:par>
                                <p:cTn id="131" presetID="19" presetClass="exit" presetSubtype="10" fill="hold" grpId="3" nodeType="withEffect">
                                  <p:stCondLst>
                                    <p:cond delay="0"/>
                                  </p:stCondLst>
                                  <p:childTnLst>
                                    <p:anim calcmode="lin" valueType="num">
                                      <p:cBhvr>
                                        <p:cTn id="132" dur="3000"/>
                                        <p:tgtEl>
                                          <p:spTgt spid="13"/>
                                        </p:tgtEl>
                                        <p:attrNameLst>
                                          <p:attrName>ppt_h</p:attrName>
                                        </p:attrNameLst>
                                      </p:cBhvr>
                                      <p:tavLst>
                                        <p:tav tm="0">
                                          <p:val>
                                            <p:strVal val="ppt_h"/>
                                          </p:val>
                                        </p:tav>
                                        <p:tav tm="100000">
                                          <p:val>
                                            <p:strVal val="ppt_h"/>
                                          </p:val>
                                        </p:tav>
                                      </p:tavLst>
                                    </p:anim>
                                    <p:anim calcmode="lin" valueType="num">
                                      <p:cBhvr>
                                        <p:cTn id="133"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8" fill="hold" grpId="4" nodeType="withEffect">
                                  <p:stCondLst>
                                    <p:cond delay="0"/>
                                  </p:stCondLst>
                                  <p:childTnLst>
                                    <p:anim calcmode="lin" valueType="num">
                                      <p:cBhvr additive="base">
                                        <p:cTn id="136" dur="3000"/>
                                        <p:tgtEl>
                                          <p:spTgt spid="5"/>
                                        </p:tgtEl>
                                        <p:attrNameLst>
                                          <p:attrName>ppt_x</p:attrName>
                                        </p:attrNameLst>
                                      </p:cBhvr>
                                      <p:tavLst>
                                        <p:tav tm="0">
                                          <p:val>
                                            <p:strVal val="ppt_x"/>
                                          </p:val>
                                        </p:tav>
                                        <p:tav tm="100000">
                                          <p:val>
                                            <p:strVal val="0-ppt_w/2"/>
                                          </p:val>
                                        </p:tav>
                                      </p:tavLst>
                                    </p:anim>
                                    <p:anim calcmode="lin" valueType="num">
                                      <p:cBhvr additive="base">
                                        <p:cTn id="137" dur="3000"/>
                                        <p:tgtEl>
                                          <p:spTgt spid="5"/>
                                        </p:tgtEl>
                                        <p:attrNameLst>
                                          <p:attrName>ppt_y</p:attrName>
                                        </p:attrNameLst>
                                      </p:cBhvr>
                                      <p:tavLst>
                                        <p:tav tm="0">
                                          <p:val>
                                            <p:strVal val="ppt_y"/>
                                          </p:val>
                                        </p:tav>
                                        <p:tav tm="100000">
                                          <p:val>
                                            <p:strVal val="ppt_y"/>
                                          </p:val>
                                        </p:tav>
                                      </p:tavLst>
                                    </p:anim>
                                    <p:set>
                                      <p:cBhvr>
                                        <p:cTn id="138" dur="1" fill="hold">
                                          <p:stCondLst>
                                            <p:cond delay="2999"/>
                                          </p:stCondLst>
                                        </p:cTn>
                                        <p:tgtEl>
                                          <p:spTgt spid="5"/>
                                        </p:tgtEl>
                                        <p:attrNameLst>
                                          <p:attrName>style.visibility</p:attrName>
                                        </p:attrNameLst>
                                      </p:cBhvr>
                                      <p:to>
                                        <p:strVal val="hidden"/>
                                      </p:to>
                                    </p:set>
                                  </p:childTnLst>
                                </p:cTn>
                              </p:par>
                              <p:par>
                                <p:cTn id="139" presetID="2" presetClass="exit" presetSubtype="8" fill="hold" grpId="4" nodeType="withEffect">
                                  <p:stCondLst>
                                    <p:cond delay="0"/>
                                  </p:stCondLst>
                                  <p:childTnLst>
                                    <p:anim calcmode="lin" valueType="num">
                                      <p:cBhvr additive="base">
                                        <p:cTn id="140" dur="3000"/>
                                        <p:tgtEl>
                                          <p:spTgt spid="6"/>
                                        </p:tgtEl>
                                        <p:attrNameLst>
                                          <p:attrName>ppt_x</p:attrName>
                                        </p:attrNameLst>
                                      </p:cBhvr>
                                      <p:tavLst>
                                        <p:tav tm="0">
                                          <p:val>
                                            <p:strVal val="ppt_x"/>
                                          </p:val>
                                        </p:tav>
                                        <p:tav tm="100000">
                                          <p:val>
                                            <p:strVal val="0-ppt_w/2"/>
                                          </p:val>
                                        </p:tav>
                                      </p:tavLst>
                                    </p:anim>
                                    <p:anim calcmode="lin" valueType="num">
                                      <p:cBhvr additive="base">
                                        <p:cTn id="141" dur="3000"/>
                                        <p:tgtEl>
                                          <p:spTgt spid="6"/>
                                        </p:tgtEl>
                                        <p:attrNameLst>
                                          <p:attrName>ppt_y</p:attrName>
                                        </p:attrNameLst>
                                      </p:cBhvr>
                                      <p:tavLst>
                                        <p:tav tm="0">
                                          <p:val>
                                            <p:strVal val="ppt_y"/>
                                          </p:val>
                                        </p:tav>
                                        <p:tav tm="100000">
                                          <p:val>
                                            <p:strVal val="ppt_y"/>
                                          </p:val>
                                        </p:tav>
                                      </p:tavLst>
                                    </p:anim>
                                    <p:set>
                                      <p:cBhvr>
                                        <p:cTn id="142" dur="1" fill="hold">
                                          <p:stCondLst>
                                            <p:cond delay="2999"/>
                                          </p:stCondLst>
                                        </p:cTn>
                                        <p:tgtEl>
                                          <p:spTgt spid="6"/>
                                        </p:tgtEl>
                                        <p:attrNameLst>
                                          <p:attrName>style.visibility</p:attrName>
                                        </p:attrNameLst>
                                      </p:cBhvr>
                                      <p:to>
                                        <p:strVal val="hidden"/>
                                      </p:to>
                                    </p:set>
                                  </p:childTnLst>
                                </p:cTn>
                              </p:par>
                              <p:par>
                                <p:cTn id="143" presetID="2" presetClass="exit" presetSubtype="8" fill="hold" grpId="4" nodeType="withEffect">
                                  <p:stCondLst>
                                    <p:cond delay="0"/>
                                  </p:stCondLst>
                                  <p:childTnLst>
                                    <p:anim calcmode="lin" valueType="num">
                                      <p:cBhvr additive="base">
                                        <p:cTn id="144" dur="3000"/>
                                        <p:tgtEl>
                                          <p:spTgt spid="7"/>
                                        </p:tgtEl>
                                        <p:attrNameLst>
                                          <p:attrName>ppt_x</p:attrName>
                                        </p:attrNameLst>
                                      </p:cBhvr>
                                      <p:tavLst>
                                        <p:tav tm="0">
                                          <p:val>
                                            <p:strVal val="ppt_x"/>
                                          </p:val>
                                        </p:tav>
                                        <p:tav tm="100000">
                                          <p:val>
                                            <p:strVal val="0-ppt_w/2"/>
                                          </p:val>
                                        </p:tav>
                                      </p:tavLst>
                                    </p:anim>
                                    <p:anim calcmode="lin" valueType="num">
                                      <p:cBhvr additive="base">
                                        <p:cTn id="145" dur="3000"/>
                                        <p:tgtEl>
                                          <p:spTgt spid="7"/>
                                        </p:tgtEl>
                                        <p:attrNameLst>
                                          <p:attrName>ppt_y</p:attrName>
                                        </p:attrNameLst>
                                      </p:cBhvr>
                                      <p:tavLst>
                                        <p:tav tm="0">
                                          <p:val>
                                            <p:strVal val="ppt_y"/>
                                          </p:val>
                                        </p:tav>
                                        <p:tav tm="100000">
                                          <p:val>
                                            <p:strVal val="ppt_y"/>
                                          </p:val>
                                        </p:tav>
                                      </p:tavLst>
                                    </p:anim>
                                    <p:set>
                                      <p:cBhvr>
                                        <p:cTn id="146" dur="1" fill="hold">
                                          <p:stCondLst>
                                            <p:cond delay="2999"/>
                                          </p:stCondLst>
                                        </p:cTn>
                                        <p:tgtEl>
                                          <p:spTgt spid="7"/>
                                        </p:tgtEl>
                                        <p:attrNameLst>
                                          <p:attrName>style.visibility</p:attrName>
                                        </p:attrNameLst>
                                      </p:cBhvr>
                                      <p:to>
                                        <p:strVal val="hidden"/>
                                      </p:to>
                                    </p:set>
                                  </p:childTnLst>
                                </p:cTn>
                              </p:par>
                              <p:par>
                                <p:cTn id="147" presetID="2" presetClass="exit" presetSubtype="8" fill="hold" grpId="4" nodeType="withEffect">
                                  <p:stCondLst>
                                    <p:cond delay="0"/>
                                  </p:stCondLst>
                                  <p:childTnLst>
                                    <p:anim calcmode="lin" valueType="num">
                                      <p:cBhvr additive="base">
                                        <p:cTn id="148" dur="3000"/>
                                        <p:tgtEl>
                                          <p:spTgt spid="8"/>
                                        </p:tgtEl>
                                        <p:attrNameLst>
                                          <p:attrName>ppt_x</p:attrName>
                                        </p:attrNameLst>
                                      </p:cBhvr>
                                      <p:tavLst>
                                        <p:tav tm="0">
                                          <p:val>
                                            <p:strVal val="ppt_x"/>
                                          </p:val>
                                        </p:tav>
                                        <p:tav tm="100000">
                                          <p:val>
                                            <p:strVal val="0-ppt_w/2"/>
                                          </p:val>
                                        </p:tav>
                                      </p:tavLst>
                                    </p:anim>
                                    <p:anim calcmode="lin" valueType="num">
                                      <p:cBhvr additive="base">
                                        <p:cTn id="149" dur="3000"/>
                                        <p:tgtEl>
                                          <p:spTgt spid="8"/>
                                        </p:tgtEl>
                                        <p:attrNameLst>
                                          <p:attrName>ppt_y</p:attrName>
                                        </p:attrNameLst>
                                      </p:cBhvr>
                                      <p:tavLst>
                                        <p:tav tm="0">
                                          <p:val>
                                            <p:strVal val="ppt_y"/>
                                          </p:val>
                                        </p:tav>
                                        <p:tav tm="100000">
                                          <p:val>
                                            <p:strVal val="ppt_y"/>
                                          </p:val>
                                        </p:tav>
                                      </p:tavLst>
                                    </p:anim>
                                    <p:set>
                                      <p:cBhvr>
                                        <p:cTn id="150" dur="1" fill="hold">
                                          <p:stCondLst>
                                            <p:cond delay="2999"/>
                                          </p:stCondLst>
                                        </p:cTn>
                                        <p:tgtEl>
                                          <p:spTgt spid="8"/>
                                        </p:tgtEl>
                                        <p:attrNameLst>
                                          <p:attrName>style.visibility</p:attrName>
                                        </p:attrNameLst>
                                      </p:cBhvr>
                                      <p:to>
                                        <p:strVal val="hidden"/>
                                      </p:to>
                                    </p:set>
                                  </p:childTnLst>
                                </p:cTn>
                              </p:par>
                              <p:par>
                                <p:cTn id="151" presetID="2" presetClass="exit" presetSubtype="8" fill="hold" grpId="4" nodeType="withEffect">
                                  <p:stCondLst>
                                    <p:cond delay="0"/>
                                  </p:stCondLst>
                                  <p:childTnLst>
                                    <p:anim calcmode="lin" valueType="num">
                                      <p:cBhvr additive="base">
                                        <p:cTn id="152" dur="3000"/>
                                        <p:tgtEl>
                                          <p:spTgt spid="9"/>
                                        </p:tgtEl>
                                        <p:attrNameLst>
                                          <p:attrName>ppt_x</p:attrName>
                                        </p:attrNameLst>
                                      </p:cBhvr>
                                      <p:tavLst>
                                        <p:tav tm="0">
                                          <p:val>
                                            <p:strVal val="ppt_x"/>
                                          </p:val>
                                        </p:tav>
                                        <p:tav tm="100000">
                                          <p:val>
                                            <p:strVal val="0-ppt_w/2"/>
                                          </p:val>
                                        </p:tav>
                                      </p:tavLst>
                                    </p:anim>
                                    <p:anim calcmode="lin" valueType="num">
                                      <p:cBhvr additive="base">
                                        <p:cTn id="153" dur="3000"/>
                                        <p:tgtEl>
                                          <p:spTgt spid="9"/>
                                        </p:tgtEl>
                                        <p:attrNameLst>
                                          <p:attrName>ppt_y</p:attrName>
                                        </p:attrNameLst>
                                      </p:cBhvr>
                                      <p:tavLst>
                                        <p:tav tm="0">
                                          <p:val>
                                            <p:strVal val="ppt_y"/>
                                          </p:val>
                                        </p:tav>
                                        <p:tav tm="100000">
                                          <p:val>
                                            <p:strVal val="ppt_y"/>
                                          </p:val>
                                        </p:tav>
                                      </p:tavLst>
                                    </p:anim>
                                    <p:set>
                                      <p:cBhvr>
                                        <p:cTn id="154" dur="1" fill="hold">
                                          <p:stCondLst>
                                            <p:cond delay="2999"/>
                                          </p:stCondLst>
                                        </p:cTn>
                                        <p:tgtEl>
                                          <p:spTgt spid="9"/>
                                        </p:tgtEl>
                                        <p:attrNameLst>
                                          <p:attrName>style.visibility</p:attrName>
                                        </p:attrNameLst>
                                      </p:cBhvr>
                                      <p:to>
                                        <p:strVal val="hidden"/>
                                      </p:to>
                                    </p:set>
                                  </p:childTnLst>
                                </p:cTn>
                              </p:par>
                              <p:par>
                                <p:cTn id="155" presetID="2" presetClass="exit" presetSubtype="8" fill="hold" grpId="4" nodeType="withEffect">
                                  <p:stCondLst>
                                    <p:cond delay="0"/>
                                  </p:stCondLst>
                                  <p:childTnLst>
                                    <p:anim calcmode="lin" valueType="num">
                                      <p:cBhvr additive="base">
                                        <p:cTn id="156" dur="3000"/>
                                        <p:tgtEl>
                                          <p:spTgt spid="10"/>
                                        </p:tgtEl>
                                        <p:attrNameLst>
                                          <p:attrName>ppt_x</p:attrName>
                                        </p:attrNameLst>
                                      </p:cBhvr>
                                      <p:tavLst>
                                        <p:tav tm="0">
                                          <p:val>
                                            <p:strVal val="ppt_x"/>
                                          </p:val>
                                        </p:tav>
                                        <p:tav tm="100000">
                                          <p:val>
                                            <p:strVal val="0-ppt_w/2"/>
                                          </p:val>
                                        </p:tav>
                                      </p:tavLst>
                                    </p:anim>
                                    <p:anim calcmode="lin" valueType="num">
                                      <p:cBhvr additive="base">
                                        <p:cTn id="157" dur="3000"/>
                                        <p:tgtEl>
                                          <p:spTgt spid="10"/>
                                        </p:tgtEl>
                                        <p:attrNameLst>
                                          <p:attrName>ppt_y</p:attrName>
                                        </p:attrNameLst>
                                      </p:cBhvr>
                                      <p:tavLst>
                                        <p:tav tm="0">
                                          <p:val>
                                            <p:strVal val="ppt_y"/>
                                          </p:val>
                                        </p:tav>
                                        <p:tav tm="100000">
                                          <p:val>
                                            <p:strVal val="ppt_y"/>
                                          </p:val>
                                        </p:tav>
                                      </p:tavLst>
                                    </p:anim>
                                    <p:set>
                                      <p:cBhvr>
                                        <p:cTn id="158" dur="1" fill="hold">
                                          <p:stCondLst>
                                            <p:cond delay="2999"/>
                                          </p:stCondLst>
                                        </p:cTn>
                                        <p:tgtEl>
                                          <p:spTgt spid="10"/>
                                        </p:tgtEl>
                                        <p:attrNameLst>
                                          <p:attrName>style.visibility</p:attrName>
                                        </p:attrNameLst>
                                      </p:cBhvr>
                                      <p:to>
                                        <p:strVal val="hidden"/>
                                      </p:to>
                                    </p:set>
                                  </p:childTnLst>
                                </p:cTn>
                              </p:par>
                              <p:par>
                                <p:cTn id="159" presetID="2" presetClass="exit" presetSubtype="8" fill="hold" grpId="4" nodeType="withEffect">
                                  <p:stCondLst>
                                    <p:cond delay="0"/>
                                  </p:stCondLst>
                                  <p:childTnLst>
                                    <p:anim calcmode="lin" valueType="num">
                                      <p:cBhvr additive="base">
                                        <p:cTn id="160" dur="3000"/>
                                        <p:tgtEl>
                                          <p:spTgt spid="11"/>
                                        </p:tgtEl>
                                        <p:attrNameLst>
                                          <p:attrName>ppt_x</p:attrName>
                                        </p:attrNameLst>
                                      </p:cBhvr>
                                      <p:tavLst>
                                        <p:tav tm="0">
                                          <p:val>
                                            <p:strVal val="ppt_x"/>
                                          </p:val>
                                        </p:tav>
                                        <p:tav tm="100000">
                                          <p:val>
                                            <p:strVal val="0-ppt_w/2"/>
                                          </p:val>
                                        </p:tav>
                                      </p:tavLst>
                                    </p:anim>
                                    <p:anim calcmode="lin" valueType="num">
                                      <p:cBhvr additive="base">
                                        <p:cTn id="161" dur="3000"/>
                                        <p:tgtEl>
                                          <p:spTgt spid="11"/>
                                        </p:tgtEl>
                                        <p:attrNameLst>
                                          <p:attrName>ppt_y</p:attrName>
                                        </p:attrNameLst>
                                      </p:cBhvr>
                                      <p:tavLst>
                                        <p:tav tm="0">
                                          <p:val>
                                            <p:strVal val="ppt_y"/>
                                          </p:val>
                                        </p:tav>
                                        <p:tav tm="100000">
                                          <p:val>
                                            <p:strVal val="ppt_y"/>
                                          </p:val>
                                        </p:tav>
                                      </p:tavLst>
                                    </p:anim>
                                    <p:set>
                                      <p:cBhvr>
                                        <p:cTn id="162" dur="1" fill="hold">
                                          <p:stCondLst>
                                            <p:cond delay="2999"/>
                                          </p:stCondLst>
                                        </p:cTn>
                                        <p:tgtEl>
                                          <p:spTgt spid="11"/>
                                        </p:tgtEl>
                                        <p:attrNameLst>
                                          <p:attrName>style.visibility</p:attrName>
                                        </p:attrNameLst>
                                      </p:cBhvr>
                                      <p:to>
                                        <p:strVal val="hidden"/>
                                      </p:to>
                                    </p:set>
                                  </p:childTnLst>
                                </p:cTn>
                              </p:par>
                              <p:par>
                                <p:cTn id="163" presetID="2" presetClass="exit" presetSubtype="8" fill="hold" grpId="4" nodeType="withEffect">
                                  <p:stCondLst>
                                    <p:cond delay="0"/>
                                  </p:stCondLst>
                                  <p:childTnLst>
                                    <p:anim calcmode="lin" valueType="num">
                                      <p:cBhvr additive="base">
                                        <p:cTn id="164" dur="3000"/>
                                        <p:tgtEl>
                                          <p:spTgt spid="12"/>
                                        </p:tgtEl>
                                        <p:attrNameLst>
                                          <p:attrName>ppt_x</p:attrName>
                                        </p:attrNameLst>
                                      </p:cBhvr>
                                      <p:tavLst>
                                        <p:tav tm="0">
                                          <p:val>
                                            <p:strVal val="ppt_x"/>
                                          </p:val>
                                        </p:tav>
                                        <p:tav tm="100000">
                                          <p:val>
                                            <p:strVal val="0-ppt_w/2"/>
                                          </p:val>
                                        </p:tav>
                                      </p:tavLst>
                                    </p:anim>
                                    <p:anim calcmode="lin" valueType="num">
                                      <p:cBhvr additive="base">
                                        <p:cTn id="165" dur="3000"/>
                                        <p:tgtEl>
                                          <p:spTgt spid="12"/>
                                        </p:tgtEl>
                                        <p:attrNameLst>
                                          <p:attrName>ppt_y</p:attrName>
                                        </p:attrNameLst>
                                      </p:cBhvr>
                                      <p:tavLst>
                                        <p:tav tm="0">
                                          <p:val>
                                            <p:strVal val="ppt_y"/>
                                          </p:val>
                                        </p:tav>
                                        <p:tav tm="100000">
                                          <p:val>
                                            <p:strVal val="ppt_y"/>
                                          </p:val>
                                        </p:tav>
                                      </p:tavLst>
                                    </p:anim>
                                    <p:set>
                                      <p:cBhvr>
                                        <p:cTn id="166" dur="1" fill="hold">
                                          <p:stCondLst>
                                            <p:cond delay="2999"/>
                                          </p:stCondLst>
                                        </p:cTn>
                                        <p:tgtEl>
                                          <p:spTgt spid="12"/>
                                        </p:tgtEl>
                                        <p:attrNameLst>
                                          <p:attrName>style.visibility</p:attrName>
                                        </p:attrNameLst>
                                      </p:cBhvr>
                                      <p:to>
                                        <p:strVal val="hidden"/>
                                      </p:to>
                                    </p:set>
                                  </p:childTnLst>
                                </p:cTn>
                              </p:par>
                              <p:par>
                                <p:cTn id="167" presetID="2" presetClass="exit" presetSubtype="8" fill="hold" grpId="4" nodeType="withEffect">
                                  <p:stCondLst>
                                    <p:cond delay="0"/>
                                  </p:stCondLst>
                                  <p:childTnLst>
                                    <p:anim calcmode="lin" valueType="num">
                                      <p:cBhvr additive="base">
                                        <p:cTn id="168" dur="3000"/>
                                        <p:tgtEl>
                                          <p:spTgt spid="13"/>
                                        </p:tgtEl>
                                        <p:attrNameLst>
                                          <p:attrName>ppt_x</p:attrName>
                                        </p:attrNameLst>
                                      </p:cBhvr>
                                      <p:tavLst>
                                        <p:tav tm="0">
                                          <p:val>
                                            <p:strVal val="ppt_x"/>
                                          </p:val>
                                        </p:tav>
                                        <p:tav tm="100000">
                                          <p:val>
                                            <p:strVal val="0-ppt_w/2"/>
                                          </p:val>
                                        </p:tav>
                                      </p:tavLst>
                                    </p:anim>
                                    <p:anim calcmode="lin" valueType="num">
                                      <p:cBhvr additive="base">
                                        <p:cTn id="169" dur="3000"/>
                                        <p:tgtEl>
                                          <p:spTgt spid="13"/>
                                        </p:tgtEl>
                                        <p:attrNameLst>
                                          <p:attrName>ppt_y</p:attrName>
                                        </p:attrNameLst>
                                      </p:cBhvr>
                                      <p:tavLst>
                                        <p:tav tm="0">
                                          <p:val>
                                            <p:strVal val="ppt_y"/>
                                          </p:val>
                                        </p:tav>
                                        <p:tav tm="100000">
                                          <p:val>
                                            <p:strVal val="ppt_y"/>
                                          </p:val>
                                        </p:tav>
                                      </p:tavLst>
                                    </p:anim>
                                    <p:set>
                                      <p:cBhvr>
                                        <p:cTn id="170" dur="1" fill="hold">
                                          <p:stCondLst>
                                            <p:cond delay="2999"/>
                                          </p:stCondLst>
                                        </p:cTn>
                                        <p:tgtEl>
                                          <p:spTgt spid="13"/>
                                        </p:tgtEl>
                                        <p:attrNameLst>
                                          <p:attrName>style.visibility</p:attrName>
                                        </p:attrNameLst>
                                      </p:cBhvr>
                                      <p:to>
                                        <p:strVal val="hidden"/>
                                      </p:to>
                                    </p:set>
                                  </p:childTnLst>
                                </p:cTn>
                              </p:par>
                              <p:par>
                                <p:cTn id="171" presetID="2" presetClass="entr" presetSubtype="2" fill="hold" nodeType="withEffect">
                                  <p:stCondLst>
                                    <p:cond delay="0"/>
                                  </p:stCondLst>
                                  <p:childTnLst>
                                    <p:set>
                                      <p:cBhvr>
                                        <p:cTn id="172" dur="1" fill="hold">
                                          <p:stCondLst>
                                            <p:cond delay="0"/>
                                          </p:stCondLst>
                                        </p:cTn>
                                        <p:tgtEl>
                                          <p:spTgt spid="4"/>
                                        </p:tgtEl>
                                        <p:attrNameLst>
                                          <p:attrName>style.visibility</p:attrName>
                                        </p:attrNameLst>
                                      </p:cBhvr>
                                      <p:to>
                                        <p:strVal val="visible"/>
                                      </p:to>
                                    </p:set>
                                    <p:anim calcmode="lin" valueType="num">
                                      <p:cBhvr additive="base">
                                        <p:cTn id="173" dur="3000" fill="hold"/>
                                        <p:tgtEl>
                                          <p:spTgt spid="4"/>
                                        </p:tgtEl>
                                        <p:attrNameLst>
                                          <p:attrName>ppt_x</p:attrName>
                                        </p:attrNameLst>
                                      </p:cBhvr>
                                      <p:tavLst>
                                        <p:tav tm="0">
                                          <p:val>
                                            <p:strVal val="1+#ppt_w/2"/>
                                          </p:val>
                                        </p:tav>
                                        <p:tav tm="100000">
                                          <p:val>
                                            <p:strVal val="#ppt_x"/>
                                          </p:val>
                                        </p:tav>
                                      </p:tavLst>
                                    </p:anim>
                                    <p:anim calcmode="lin" valueType="num">
                                      <p:cBhvr additive="base">
                                        <p:cTn id="174"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p:spPr>
        <p:txBody>
          <a:bodyPr/>
          <a:lstStyle/>
          <a:p>
            <a:endParaRPr lang="es-ES" dirty="0"/>
          </a:p>
        </p:txBody>
      </p:sp>
      <p:pic>
        <p:nvPicPr>
          <p:cNvPr id="4" name="3 Imagen" descr="Imagen32.jpg"/>
          <p:cNvPicPr>
            <a:picLocks noChangeAspect="1"/>
          </p:cNvPicPr>
          <p:nvPr/>
        </p:nvPicPr>
        <p:blipFill>
          <a:blip r:embed="rId2"/>
          <a:stretch>
            <a:fillRect/>
          </a:stretch>
        </p:blipFill>
        <p:spPr>
          <a:xfrm>
            <a:off x="11891" y="0"/>
            <a:ext cx="9132109" cy="6858000"/>
          </a:xfrm>
          <a:prstGeom prst="rect">
            <a:avLst/>
          </a:prstGeom>
        </p:spPr>
      </p:pic>
      <p:sp>
        <p:nvSpPr>
          <p:cNvPr id="5" name="4 Anillo"/>
          <p:cNvSpPr/>
          <p:nvPr/>
        </p:nvSpPr>
        <p:spPr>
          <a:xfrm>
            <a:off x="3357554" y="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429256" y="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357554" y="64291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357818" y="57148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286116" y="128586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357818" y="135729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678" y="1928802"/>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357818" y="1928802"/>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214678" y="242886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2643182"/>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14678" y="328614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86380" y="328614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214678" y="3929066"/>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14942" y="385762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143240" y="4572008"/>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5214942" y="4643446"/>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3071802" y="521495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5214942" y="521495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395693" lon="21583177" rev="564482"/>
            </a:camera>
            <a:lightRig rig="threePt" dir="t"/>
          </a:scene3d>
          <a:sp3d z="127000" extrusionH="323850">
            <a:bevelT w="6096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3071802" y="5715016"/>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5143504" y="5929330"/>
            <a:ext cx="1428760" cy="1428736"/>
          </a:xfrm>
          <a:prstGeom prst="donut">
            <a:avLst/>
          </a:prstGeom>
          <a:blipFill>
            <a:blip r:embed="rId3" cstate="print"/>
            <a:stretch>
              <a:fillRect/>
            </a:stretch>
          </a:blipFill>
          <a:ln w="3175">
            <a:solidFill>
              <a:srgbClr val="CC9900"/>
            </a:solidFill>
            <a:prstDash val="sysDot"/>
          </a:ln>
          <a:effectLst>
            <a:reflection blurRad="6350" stA="50000" endA="300" endPos="90000" dist="50800" dir="5400000" sy="-100000" algn="bl" rotWithShape="0"/>
          </a:effectLst>
          <a:scene3d>
            <a:camera prst="orthographicFront">
              <a:rot lat="21497504" lon="21595780" rev="281989"/>
            </a:camera>
            <a:lightRig rig="threePt" dir="t"/>
          </a:scene3d>
          <a:sp3d z="127000" extrusionH="323850">
            <a:bevelT w="5969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4"/>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15"/>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16"/>
                                        </p:tgtEl>
                                        <p:attrNameLst>
                                          <p:attrName>r</p:attrName>
                                        </p:attrNameLst>
                                      </p:cBhvr>
                                    </p:animRot>
                                  </p:childTnLst>
                                </p:cTn>
                              </p:par>
                              <p:par>
                                <p:cTn id="32" presetID="8" presetClass="emph" presetSubtype="0" fill="hold" grpId="0" nodeType="withEffect">
                                  <p:stCondLst>
                                    <p:cond delay="0"/>
                                  </p:stCondLst>
                                  <p:childTnLst>
                                    <p:animRot by="21600000">
                                      <p:cBhvr>
                                        <p:cTn id="33" dur="3000" fill="hold"/>
                                        <p:tgtEl>
                                          <p:spTgt spid="17"/>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18"/>
                                        </p:tgtEl>
                                        <p:attrNameLst>
                                          <p:attrName>r</p:attrName>
                                        </p:attrNameLst>
                                      </p:cBhvr>
                                    </p:animRot>
                                  </p:childTnLst>
                                </p:cTn>
                              </p:par>
                              <p:par>
                                <p:cTn id="36" presetID="8" presetClass="emph" presetSubtype="0" fill="hold" grpId="0" nodeType="withEffect">
                                  <p:stCondLst>
                                    <p:cond delay="0"/>
                                  </p:stCondLst>
                                  <p:childTnLst>
                                    <p:animRot by="21600000">
                                      <p:cBhvr>
                                        <p:cTn id="37" dur="3000" fill="hold"/>
                                        <p:tgtEl>
                                          <p:spTgt spid="19"/>
                                        </p:tgtEl>
                                        <p:attrNameLst>
                                          <p:attrName>r</p:attrName>
                                        </p:attrNameLst>
                                      </p:cBhvr>
                                    </p:animRot>
                                  </p:childTnLst>
                                </p:cTn>
                              </p:par>
                              <p:par>
                                <p:cTn id="38" presetID="8" presetClass="emph" presetSubtype="0" fill="hold" grpId="0" nodeType="withEffect">
                                  <p:stCondLst>
                                    <p:cond delay="0"/>
                                  </p:stCondLst>
                                  <p:childTnLst>
                                    <p:animRot by="21600000">
                                      <p:cBhvr>
                                        <p:cTn id="39" dur="3000" fill="hold"/>
                                        <p:tgtEl>
                                          <p:spTgt spid="20"/>
                                        </p:tgtEl>
                                        <p:attrNameLst>
                                          <p:attrName>r</p:attrName>
                                        </p:attrNameLst>
                                      </p:cBhvr>
                                    </p:animRot>
                                  </p:childTnLst>
                                </p:cTn>
                              </p:par>
                              <p:par>
                                <p:cTn id="40" presetID="8" presetClass="emph" presetSubtype="0" fill="hold" grpId="0" nodeType="withEffect">
                                  <p:stCondLst>
                                    <p:cond delay="0"/>
                                  </p:stCondLst>
                                  <p:childTnLst>
                                    <p:animRot by="21600000">
                                      <p:cBhvr>
                                        <p:cTn id="41" dur="3000" fill="hold"/>
                                        <p:tgtEl>
                                          <p:spTgt spid="21"/>
                                        </p:tgtEl>
                                        <p:attrNameLst>
                                          <p:attrName>r</p:attrName>
                                        </p:attrNameLst>
                                      </p:cBhvr>
                                    </p:animRot>
                                  </p:childTnLst>
                                </p:cTn>
                              </p:par>
                              <p:par>
                                <p:cTn id="42" presetID="8" presetClass="emph" presetSubtype="0" fill="hold" grpId="0" nodeType="withEffect">
                                  <p:stCondLst>
                                    <p:cond delay="0"/>
                                  </p:stCondLst>
                                  <p:childTnLst>
                                    <p:animRot by="21600000">
                                      <p:cBhvr>
                                        <p:cTn id="43" dur="3000" fill="hold"/>
                                        <p:tgtEl>
                                          <p:spTgt spid="22"/>
                                        </p:tgtEl>
                                        <p:attrNameLst>
                                          <p:attrName>r</p:attrName>
                                        </p:attrNameLst>
                                      </p:cBhvr>
                                    </p:animRot>
                                  </p:childTnLst>
                                </p:cTn>
                              </p:par>
                              <p:par>
                                <p:cTn id="44" presetID="8" presetClass="emph" presetSubtype="0" fill="hold" grpId="0" nodeType="withEffect">
                                  <p:stCondLst>
                                    <p:cond delay="0"/>
                                  </p:stCondLst>
                                  <p:childTnLst>
                                    <p:animRot by="21600000">
                                      <p:cBhvr>
                                        <p:cTn id="45" dur="3000" fill="hold"/>
                                        <p:tgtEl>
                                          <p:spTgt spid="23"/>
                                        </p:tgtEl>
                                        <p:attrNameLst>
                                          <p:attrName>r</p:attrName>
                                        </p:attrNameLst>
                                      </p:cBhvr>
                                    </p:animRot>
                                  </p:childTnLst>
                                </p:cTn>
                              </p:par>
                              <p:par>
                                <p:cTn id="46" presetID="8" presetClass="emph" presetSubtype="0" fill="hold" grpId="0" nodeType="withEffect">
                                  <p:stCondLst>
                                    <p:cond delay="0"/>
                                  </p:stCondLst>
                                  <p:childTnLst>
                                    <p:animRot by="21600000">
                                      <p:cBhvr>
                                        <p:cTn id="47" dur="3000" fill="hold"/>
                                        <p:tgtEl>
                                          <p:spTgt spid="24"/>
                                        </p:tgtEl>
                                        <p:attrNameLst>
                                          <p:attrName>r</p:attrName>
                                        </p:attrNameLst>
                                      </p:cBhvr>
                                    </p:animRot>
                                  </p:childTnLst>
                                </p:cTn>
                              </p:par>
                              <p:par>
                                <p:cTn id="48" presetID="2" presetClass="entr" presetSubtype="2"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1+#ppt_w/2"/>
                                          </p:val>
                                        </p:tav>
                                        <p:tav tm="100000">
                                          <p:val>
                                            <p:strVal val="#ppt_x"/>
                                          </p:val>
                                        </p:tav>
                                      </p:tavLst>
                                    </p:anim>
                                    <p:anim calcmode="lin" valueType="num">
                                      <p:cBhvr additive="base">
                                        <p:cTn id="51" dur="3000" fill="hold"/>
                                        <p:tgtEl>
                                          <p:spTgt spid="5"/>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1+#ppt_w/2"/>
                                          </p:val>
                                        </p:tav>
                                        <p:tav tm="100000">
                                          <p:val>
                                            <p:strVal val="#ppt_x"/>
                                          </p:val>
                                        </p:tav>
                                      </p:tavLst>
                                    </p:anim>
                                    <p:anim calcmode="lin" valueType="num">
                                      <p:cBhvr additive="base">
                                        <p:cTn id="55" dur="3000" fill="hold"/>
                                        <p:tgtEl>
                                          <p:spTgt spid="7"/>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1+#ppt_w/2"/>
                                          </p:val>
                                        </p:tav>
                                        <p:tav tm="100000">
                                          <p:val>
                                            <p:strVal val="#ppt_x"/>
                                          </p:val>
                                        </p:tav>
                                      </p:tavLst>
                                    </p:anim>
                                    <p:anim calcmode="lin" valueType="num">
                                      <p:cBhvr additive="base">
                                        <p:cTn id="59" dur="3000" fill="hold"/>
                                        <p:tgtEl>
                                          <p:spTgt spid="9"/>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1+#ppt_w/2"/>
                                          </p:val>
                                        </p:tav>
                                        <p:tav tm="100000">
                                          <p:val>
                                            <p:strVal val="#ppt_x"/>
                                          </p:val>
                                        </p:tav>
                                      </p:tavLst>
                                    </p:anim>
                                    <p:anim calcmode="lin" valueType="num">
                                      <p:cBhvr additive="base">
                                        <p:cTn id="63" dur="3000" fill="hold"/>
                                        <p:tgtEl>
                                          <p:spTgt spid="11"/>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1+#ppt_w/2"/>
                                          </p:val>
                                        </p:tav>
                                        <p:tav tm="100000">
                                          <p:val>
                                            <p:strVal val="#ppt_x"/>
                                          </p:val>
                                        </p:tav>
                                      </p:tavLst>
                                    </p:anim>
                                    <p:anim calcmode="lin" valueType="num">
                                      <p:cBhvr additive="base">
                                        <p:cTn id="67" dur="3000" fill="hold"/>
                                        <p:tgtEl>
                                          <p:spTgt spid="13"/>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3000" fill="hold"/>
                                        <p:tgtEl>
                                          <p:spTgt spid="15"/>
                                        </p:tgtEl>
                                        <p:attrNameLst>
                                          <p:attrName>ppt_x</p:attrName>
                                        </p:attrNameLst>
                                      </p:cBhvr>
                                      <p:tavLst>
                                        <p:tav tm="0">
                                          <p:val>
                                            <p:strVal val="1+#ppt_w/2"/>
                                          </p:val>
                                        </p:tav>
                                        <p:tav tm="100000">
                                          <p:val>
                                            <p:strVal val="#ppt_x"/>
                                          </p:val>
                                        </p:tav>
                                      </p:tavLst>
                                    </p:anim>
                                    <p:anim calcmode="lin" valueType="num">
                                      <p:cBhvr additive="base">
                                        <p:cTn id="71" dur="3000" fill="hold"/>
                                        <p:tgtEl>
                                          <p:spTgt spid="15"/>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3000" fill="hold"/>
                                        <p:tgtEl>
                                          <p:spTgt spid="17"/>
                                        </p:tgtEl>
                                        <p:attrNameLst>
                                          <p:attrName>ppt_x</p:attrName>
                                        </p:attrNameLst>
                                      </p:cBhvr>
                                      <p:tavLst>
                                        <p:tav tm="0">
                                          <p:val>
                                            <p:strVal val="1+#ppt_w/2"/>
                                          </p:val>
                                        </p:tav>
                                        <p:tav tm="100000">
                                          <p:val>
                                            <p:strVal val="#ppt_x"/>
                                          </p:val>
                                        </p:tav>
                                      </p:tavLst>
                                    </p:anim>
                                    <p:anim calcmode="lin" valueType="num">
                                      <p:cBhvr additive="base">
                                        <p:cTn id="75" dur="3000" fill="hold"/>
                                        <p:tgtEl>
                                          <p:spTgt spid="17"/>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3000" fill="hold"/>
                                        <p:tgtEl>
                                          <p:spTgt spid="19"/>
                                        </p:tgtEl>
                                        <p:attrNameLst>
                                          <p:attrName>ppt_x</p:attrName>
                                        </p:attrNameLst>
                                      </p:cBhvr>
                                      <p:tavLst>
                                        <p:tav tm="0">
                                          <p:val>
                                            <p:strVal val="1+#ppt_w/2"/>
                                          </p:val>
                                        </p:tav>
                                        <p:tav tm="100000">
                                          <p:val>
                                            <p:strVal val="#ppt_x"/>
                                          </p:val>
                                        </p:tav>
                                      </p:tavLst>
                                    </p:anim>
                                    <p:anim calcmode="lin" valueType="num">
                                      <p:cBhvr additive="base">
                                        <p:cTn id="79" dur="3000" fill="hold"/>
                                        <p:tgtEl>
                                          <p:spTgt spid="19"/>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additive="base">
                                        <p:cTn id="90" dur="3000" fill="hold"/>
                                        <p:tgtEl>
                                          <p:spTgt spid="6"/>
                                        </p:tgtEl>
                                        <p:attrNameLst>
                                          <p:attrName>ppt_x</p:attrName>
                                        </p:attrNameLst>
                                      </p:cBhvr>
                                      <p:tavLst>
                                        <p:tav tm="0">
                                          <p:val>
                                            <p:strVal val="0-#ppt_w/2"/>
                                          </p:val>
                                        </p:tav>
                                        <p:tav tm="100000">
                                          <p:val>
                                            <p:strVal val="#ppt_x"/>
                                          </p:val>
                                        </p:tav>
                                      </p:tavLst>
                                    </p:anim>
                                    <p:anim calcmode="lin" valueType="num">
                                      <p:cBhvr additive="base">
                                        <p:cTn id="91" dur="3000" fill="hold"/>
                                        <p:tgtEl>
                                          <p:spTgt spid="6"/>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3000" fill="hold"/>
                                        <p:tgtEl>
                                          <p:spTgt spid="8"/>
                                        </p:tgtEl>
                                        <p:attrNameLst>
                                          <p:attrName>ppt_x</p:attrName>
                                        </p:attrNameLst>
                                      </p:cBhvr>
                                      <p:tavLst>
                                        <p:tav tm="0">
                                          <p:val>
                                            <p:strVal val="0-#ppt_w/2"/>
                                          </p:val>
                                        </p:tav>
                                        <p:tav tm="100000">
                                          <p:val>
                                            <p:strVal val="#ppt_x"/>
                                          </p:val>
                                        </p:tav>
                                      </p:tavLst>
                                    </p:anim>
                                    <p:anim calcmode="lin" valueType="num">
                                      <p:cBhvr additive="base">
                                        <p:cTn id="95" dur="3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additive="base">
                                        <p:cTn id="98" dur="3000" fill="hold"/>
                                        <p:tgtEl>
                                          <p:spTgt spid="10"/>
                                        </p:tgtEl>
                                        <p:attrNameLst>
                                          <p:attrName>ppt_x</p:attrName>
                                        </p:attrNameLst>
                                      </p:cBhvr>
                                      <p:tavLst>
                                        <p:tav tm="0">
                                          <p:val>
                                            <p:strVal val="0-#ppt_w/2"/>
                                          </p:val>
                                        </p:tav>
                                        <p:tav tm="100000">
                                          <p:val>
                                            <p:strVal val="#ppt_x"/>
                                          </p:val>
                                        </p:tav>
                                      </p:tavLst>
                                    </p:anim>
                                    <p:anim calcmode="lin" valueType="num">
                                      <p:cBhvr additive="base">
                                        <p:cTn id="99" dur="3000" fill="hold"/>
                                        <p:tgtEl>
                                          <p:spTgt spid="10"/>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3000" fill="hold"/>
                                        <p:tgtEl>
                                          <p:spTgt spid="12"/>
                                        </p:tgtEl>
                                        <p:attrNameLst>
                                          <p:attrName>ppt_x</p:attrName>
                                        </p:attrNameLst>
                                      </p:cBhvr>
                                      <p:tavLst>
                                        <p:tav tm="0">
                                          <p:val>
                                            <p:strVal val="0-#ppt_w/2"/>
                                          </p:val>
                                        </p:tav>
                                        <p:tav tm="100000">
                                          <p:val>
                                            <p:strVal val="#ppt_x"/>
                                          </p:val>
                                        </p:tav>
                                      </p:tavLst>
                                    </p:anim>
                                    <p:anim calcmode="lin" valueType="num">
                                      <p:cBhvr additive="base">
                                        <p:cTn id="103" dur="3000" fill="hold"/>
                                        <p:tgtEl>
                                          <p:spTgt spid="12"/>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0-#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3000" fill="hold"/>
                                        <p:tgtEl>
                                          <p:spTgt spid="16"/>
                                        </p:tgtEl>
                                        <p:attrNameLst>
                                          <p:attrName>ppt_x</p:attrName>
                                        </p:attrNameLst>
                                      </p:cBhvr>
                                      <p:tavLst>
                                        <p:tav tm="0">
                                          <p:val>
                                            <p:strVal val="0-#ppt_w/2"/>
                                          </p:val>
                                        </p:tav>
                                        <p:tav tm="100000">
                                          <p:val>
                                            <p:strVal val="#ppt_x"/>
                                          </p:val>
                                        </p:tav>
                                      </p:tavLst>
                                    </p:anim>
                                    <p:anim calcmode="lin" valueType="num">
                                      <p:cBhvr additive="base">
                                        <p:cTn id="111" dur="30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8"/>
                                        </p:tgtEl>
                                        <p:attrNameLst>
                                          <p:attrName>style.visibility</p:attrName>
                                        </p:attrNameLst>
                                      </p:cBhvr>
                                      <p:to>
                                        <p:strVal val="visible"/>
                                      </p:to>
                                    </p:set>
                                    <p:anim calcmode="lin" valueType="num">
                                      <p:cBhvr additive="base">
                                        <p:cTn id="114" dur="3000" fill="hold"/>
                                        <p:tgtEl>
                                          <p:spTgt spid="18"/>
                                        </p:tgtEl>
                                        <p:attrNameLst>
                                          <p:attrName>ppt_x</p:attrName>
                                        </p:attrNameLst>
                                      </p:cBhvr>
                                      <p:tavLst>
                                        <p:tav tm="0">
                                          <p:val>
                                            <p:strVal val="0-#ppt_w/2"/>
                                          </p:val>
                                        </p:tav>
                                        <p:tav tm="100000">
                                          <p:val>
                                            <p:strVal val="#ppt_x"/>
                                          </p:val>
                                        </p:tav>
                                      </p:tavLst>
                                    </p:anim>
                                    <p:anim calcmode="lin" valueType="num">
                                      <p:cBhvr additive="base">
                                        <p:cTn id="115" dur="3000" fill="hold"/>
                                        <p:tgtEl>
                                          <p:spTgt spid="18"/>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0-#ppt_w/2"/>
                                          </p:val>
                                        </p:tav>
                                        <p:tav tm="100000">
                                          <p:val>
                                            <p:strVal val="#ppt_x"/>
                                          </p:val>
                                        </p:tav>
                                      </p:tavLst>
                                    </p:anim>
                                    <p:anim calcmode="lin" valueType="num">
                                      <p:cBhvr additive="base">
                                        <p:cTn id="119" dur="3000" fill="hold"/>
                                        <p:tgtEl>
                                          <p:spTgt spid="20"/>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3000" fill="hold"/>
                                        <p:tgtEl>
                                          <p:spTgt spid="22"/>
                                        </p:tgtEl>
                                        <p:attrNameLst>
                                          <p:attrName>ppt_x</p:attrName>
                                        </p:attrNameLst>
                                      </p:cBhvr>
                                      <p:tavLst>
                                        <p:tav tm="0">
                                          <p:val>
                                            <p:strVal val="0-#ppt_w/2"/>
                                          </p:val>
                                        </p:tav>
                                        <p:tav tm="100000">
                                          <p:val>
                                            <p:strVal val="#ppt_x"/>
                                          </p:val>
                                        </p:tav>
                                      </p:tavLst>
                                    </p:anim>
                                    <p:anim calcmode="lin" valueType="num">
                                      <p:cBhvr additive="base">
                                        <p:cTn id="123" dur="3000" fill="hold"/>
                                        <p:tgtEl>
                                          <p:spTgt spid="22"/>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3000" fill="hold"/>
                                        <p:tgtEl>
                                          <p:spTgt spid="24"/>
                                        </p:tgtEl>
                                        <p:attrNameLst>
                                          <p:attrName>ppt_x</p:attrName>
                                        </p:attrNameLst>
                                      </p:cBhvr>
                                      <p:tavLst>
                                        <p:tav tm="0">
                                          <p:val>
                                            <p:strVal val="0-#ppt_w/2"/>
                                          </p:val>
                                        </p:tav>
                                        <p:tav tm="100000">
                                          <p:val>
                                            <p:strVal val="#ppt_x"/>
                                          </p:val>
                                        </p:tav>
                                      </p:tavLst>
                                    </p:anim>
                                    <p:anim calcmode="lin" valueType="num">
                                      <p:cBhvr additive="base">
                                        <p:cTn id="127" dur="3000" fill="hold"/>
                                        <p:tgtEl>
                                          <p:spTgt spid="24"/>
                                        </p:tgtEl>
                                        <p:attrNameLst>
                                          <p:attrName>ppt_y</p:attrName>
                                        </p:attrNameLst>
                                      </p:cBhvr>
                                      <p:tavLst>
                                        <p:tav tm="0">
                                          <p:val>
                                            <p:strVal val="#ppt_y"/>
                                          </p:val>
                                        </p:tav>
                                        <p:tav tm="100000">
                                          <p:val>
                                            <p:strVal val="#ppt_y"/>
                                          </p:val>
                                        </p:tav>
                                      </p:tavLst>
                                    </p:anim>
                                  </p:childTnLst>
                                </p:cTn>
                              </p:par>
                            </p:childTnLst>
                          </p:cTn>
                        </p:par>
                        <p:par>
                          <p:cTn id="128" fill="hold">
                            <p:stCondLst>
                              <p:cond delay="3000"/>
                            </p:stCondLst>
                            <p:childTnLst>
                              <p:par>
                                <p:cTn id="129" presetID="2" presetClass="exit" presetSubtype="12"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1+ppt_h/2"/>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1+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1+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1+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0-ppt_w/2"/>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9"/>
                                        </p:tgtEl>
                                        <p:attrNameLst>
                                          <p:attrName>ppt_x</p:attrName>
                                        </p:attrNameLst>
                                      </p:cBhvr>
                                      <p:tavLst>
                                        <p:tav tm="0">
                                          <p:val>
                                            <p:strVal val="ppt_x"/>
                                          </p:val>
                                        </p:tav>
                                        <p:tav tm="100000">
                                          <p:val>
                                            <p:strVal val="0-ppt_w/2"/>
                                          </p:val>
                                        </p:tav>
                                      </p:tavLst>
                                    </p:anim>
                                    <p:anim calcmode="lin" valueType="num">
                                      <p:cBhvr additive="base">
                                        <p:cTn id="159" dur="3000"/>
                                        <p:tgtEl>
                                          <p:spTgt spid="19"/>
                                        </p:tgtEl>
                                        <p:attrNameLst>
                                          <p:attrName>ppt_y</p:attrName>
                                        </p:attrNameLst>
                                      </p:cBhvr>
                                      <p:tavLst>
                                        <p:tav tm="0">
                                          <p:val>
                                            <p:strVal val="ppt_y"/>
                                          </p:val>
                                        </p:tav>
                                        <p:tav tm="100000">
                                          <p:val>
                                            <p:strVal val="1+ppt_h/2"/>
                                          </p:val>
                                        </p:tav>
                                      </p:tavLst>
                                    </p:anim>
                                    <p:set>
                                      <p:cBhvr>
                                        <p:cTn id="160" dur="1" fill="hold">
                                          <p:stCondLst>
                                            <p:cond delay="2999"/>
                                          </p:stCondLst>
                                        </p:cTn>
                                        <p:tgtEl>
                                          <p:spTgt spid="19"/>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21"/>
                                        </p:tgtEl>
                                        <p:attrNameLst>
                                          <p:attrName>ppt_x</p:attrName>
                                        </p:attrNameLst>
                                      </p:cBhvr>
                                      <p:tavLst>
                                        <p:tav tm="0">
                                          <p:val>
                                            <p:strVal val="ppt_x"/>
                                          </p:val>
                                        </p:tav>
                                        <p:tav tm="100000">
                                          <p:val>
                                            <p:strVal val="0-ppt_w/2"/>
                                          </p:val>
                                        </p:tav>
                                      </p:tavLst>
                                    </p:anim>
                                    <p:anim calcmode="lin" valueType="num">
                                      <p:cBhvr additive="base">
                                        <p:cTn id="163" dur="3000"/>
                                        <p:tgtEl>
                                          <p:spTgt spid="21"/>
                                        </p:tgtEl>
                                        <p:attrNameLst>
                                          <p:attrName>ppt_y</p:attrName>
                                        </p:attrNameLst>
                                      </p:cBhvr>
                                      <p:tavLst>
                                        <p:tav tm="0">
                                          <p:val>
                                            <p:strVal val="ppt_y"/>
                                          </p:val>
                                        </p:tav>
                                        <p:tav tm="100000">
                                          <p:val>
                                            <p:strVal val="1+ppt_h/2"/>
                                          </p:val>
                                        </p:tav>
                                      </p:tavLst>
                                    </p:anim>
                                    <p:set>
                                      <p:cBhvr>
                                        <p:cTn id="164" dur="1" fill="hold">
                                          <p:stCondLst>
                                            <p:cond delay="2999"/>
                                          </p:stCondLst>
                                        </p:cTn>
                                        <p:tgtEl>
                                          <p:spTgt spid="21"/>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0-ppt_w/2"/>
                                          </p:val>
                                        </p:tav>
                                      </p:tavLst>
                                    </p:anim>
                                    <p:anim calcmode="lin" valueType="num">
                                      <p:cBhvr additive="base">
                                        <p:cTn id="167" dur="3000"/>
                                        <p:tgtEl>
                                          <p:spTgt spid="23"/>
                                        </p:tgtEl>
                                        <p:attrNameLst>
                                          <p:attrName>ppt_y</p:attrName>
                                        </p:attrNameLst>
                                      </p:cBhvr>
                                      <p:tavLst>
                                        <p:tav tm="0">
                                          <p:val>
                                            <p:strVal val="ppt_y"/>
                                          </p:val>
                                        </p:tav>
                                        <p:tav tm="100000">
                                          <p:val>
                                            <p:strVal val="1+ppt_h/2"/>
                                          </p:val>
                                        </p:tav>
                                      </p:tavLst>
                                    </p:anim>
                                    <p:set>
                                      <p:cBhvr>
                                        <p:cTn id="168" dur="1" fill="hold">
                                          <p:stCondLst>
                                            <p:cond delay="2999"/>
                                          </p:stCondLst>
                                        </p:cTn>
                                        <p:tgtEl>
                                          <p:spTgt spid="2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1+ppt_w/2"/>
                                          </p:val>
                                        </p:tav>
                                      </p:tavLst>
                                    </p:anim>
                                    <p:anim calcmode="lin" valueType="num">
                                      <p:cBhvr additive="base">
                                        <p:cTn id="175" dur="3000"/>
                                        <p:tgtEl>
                                          <p:spTgt spid="8"/>
                                        </p:tgtEl>
                                        <p:attrNameLst>
                                          <p:attrName>ppt_y</p:attrName>
                                        </p:attrNameLst>
                                      </p:cBhvr>
                                      <p:tavLst>
                                        <p:tav tm="0">
                                          <p:val>
                                            <p:strVal val="ppt_y"/>
                                          </p:val>
                                        </p:tav>
                                        <p:tav tm="100000">
                                          <p:val>
                                            <p:strVal val="1+ppt_h/2"/>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1+ppt_w/2"/>
                                          </p:val>
                                        </p:tav>
                                      </p:tavLst>
                                    </p:anim>
                                    <p:anim calcmode="lin" valueType="num">
                                      <p:cBhvr additive="base">
                                        <p:cTn id="179" dur="3000"/>
                                        <p:tgtEl>
                                          <p:spTgt spid="10"/>
                                        </p:tgtEl>
                                        <p:attrNameLst>
                                          <p:attrName>ppt_y</p:attrName>
                                        </p:attrNameLst>
                                      </p:cBhvr>
                                      <p:tavLst>
                                        <p:tav tm="0">
                                          <p:val>
                                            <p:strVal val="ppt_y"/>
                                          </p:val>
                                        </p:tav>
                                        <p:tav tm="100000">
                                          <p:val>
                                            <p:strVal val="1+ppt_h/2"/>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1+ppt_w/2"/>
                                          </p:val>
                                        </p:tav>
                                      </p:tavLst>
                                    </p:anim>
                                    <p:anim calcmode="lin" valueType="num">
                                      <p:cBhvr additive="base">
                                        <p:cTn id="183" dur="3000"/>
                                        <p:tgtEl>
                                          <p:spTgt spid="12"/>
                                        </p:tgtEl>
                                        <p:attrNameLst>
                                          <p:attrName>ppt_y</p:attrName>
                                        </p:attrNameLst>
                                      </p:cBhvr>
                                      <p:tavLst>
                                        <p:tav tm="0">
                                          <p:val>
                                            <p:strVal val="ppt_y"/>
                                          </p:val>
                                        </p:tav>
                                        <p:tav tm="100000">
                                          <p:val>
                                            <p:strVal val="1+ppt_h/2"/>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1+ppt_w/2"/>
                                          </p:val>
                                        </p:tav>
                                      </p:tavLst>
                                    </p:anim>
                                    <p:anim calcmode="lin" valueType="num">
                                      <p:cBhvr additive="base">
                                        <p:cTn id="187" dur="3000"/>
                                        <p:tgtEl>
                                          <p:spTgt spid="14"/>
                                        </p:tgtEl>
                                        <p:attrNameLst>
                                          <p:attrName>ppt_y</p:attrName>
                                        </p:attrNameLst>
                                      </p:cBhvr>
                                      <p:tavLst>
                                        <p:tav tm="0">
                                          <p:val>
                                            <p:strVal val="ppt_y"/>
                                          </p:val>
                                        </p:tav>
                                        <p:tav tm="100000">
                                          <p:val>
                                            <p:strVal val="1+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1+ppt_w/2"/>
                                          </p:val>
                                        </p:tav>
                                      </p:tavLst>
                                    </p:anim>
                                    <p:anim calcmode="lin" valueType="num">
                                      <p:cBhvr additive="base">
                                        <p:cTn id="191" dur="3000"/>
                                        <p:tgtEl>
                                          <p:spTgt spid="16"/>
                                        </p:tgtEl>
                                        <p:attrNameLst>
                                          <p:attrName>ppt_y</p:attrName>
                                        </p:attrNameLst>
                                      </p:cBhvr>
                                      <p:tavLst>
                                        <p:tav tm="0">
                                          <p:val>
                                            <p:strVal val="ppt_y"/>
                                          </p:val>
                                        </p:tav>
                                        <p:tav tm="100000">
                                          <p:val>
                                            <p:strVal val="1+ppt_h/2"/>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1+ppt_w/2"/>
                                          </p:val>
                                        </p:tav>
                                      </p:tavLst>
                                    </p:anim>
                                    <p:anim calcmode="lin" valueType="num">
                                      <p:cBhvr additive="base">
                                        <p:cTn id="195" dur="3000"/>
                                        <p:tgtEl>
                                          <p:spTgt spid="18"/>
                                        </p:tgtEl>
                                        <p:attrNameLst>
                                          <p:attrName>ppt_y</p:attrName>
                                        </p:attrNameLst>
                                      </p:cBhvr>
                                      <p:tavLst>
                                        <p:tav tm="0">
                                          <p:val>
                                            <p:strVal val="ppt_y"/>
                                          </p:val>
                                        </p:tav>
                                        <p:tav tm="100000">
                                          <p:val>
                                            <p:strVal val="1+ppt_h/2"/>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1+ppt_w/2"/>
                                          </p:val>
                                        </p:tav>
                                      </p:tavLst>
                                    </p:anim>
                                    <p:anim calcmode="lin" valueType="num">
                                      <p:cBhvr additive="base">
                                        <p:cTn id="199" dur="3000"/>
                                        <p:tgtEl>
                                          <p:spTgt spid="20"/>
                                        </p:tgtEl>
                                        <p:attrNameLst>
                                          <p:attrName>ppt_y</p:attrName>
                                        </p:attrNameLst>
                                      </p:cBhvr>
                                      <p:tavLst>
                                        <p:tav tm="0">
                                          <p:val>
                                            <p:strVal val="ppt_y"/>
                                          </p:val>
                                        </p:tav>
                                        <p:tav tm="100000">
                                          <p:val>
                                            <p:strVal val="1+ppt_h/2"/>
                                          </p:val>
                                        </p:tav>
                                      </p:tavLst>
                                    </p:anim>
                                    <p:set>
                                      <p:cBhvr>
                                        <p:cTn id="200" dur="1" fill="hold">
                                          <p:stCondLst>
                                            <p:cond delay="2999"/>
                                          </p:stCondLst>
                                        </p:cTn>
                                        <p:tgtEl>
                                          <p:spTgt spid="20"/>
                                        </p:tgtEl>
                                        <p:attrNameLst>
                                          <p:attrName>style.visibility</p:attrName>
                                        </p:attrNameLst>
                                      </p:cBhvr>
                                      <p:to>
                                        <p:strVal val="hidden"/>
                                      </p:to>
                                    </p:set>
                                  </p:childTnLst>
                                </p:cTn>
                              </p:par>
                              <p:par>
                                <p:cTn id="201" presetID="2" presetClass="exit" presetSubtype="6" fill="hold" grpId="2" nodeType="withEffect">
                                  <p:stCondLst>
                                    <p:cond delay="0"/>
                                  </p:stCondLst>
                                  <p:childTnLst>
                                    <p:anim calcmode="lin" valueType="num">
                                      <p:cBhvr additive="base">
                                        <p:cTn id="202" dur="3000"/>
                                        <p:tgtEl>
                                          <p:spTgt spid="22"/>
                                        </p:tgtEl>
                                        <p:attrNameLst>
                                          <p:attrName>ppt_x</p:attrName>
                                        </p:attrNameLst>
                                      </p:cBhvr>
                                      <p:tavLst>
                                        <p:tav tm="0">
                                          <p:val>
                                            <p:strVal val="ppt_x"/>
                                          </p:val>
                                        </p:tav>
                                        <p:tav tm="100000">
                                          <p:val>
                                            <p:strVal val="1+ppt_w/2"/>
                                          </p:val>
                                        </p:tav>
                                      </p:tavLst>
                                    </p:anim>
                                    <p:anim calcmode="lin" valueType="num">
                                      <p:cBhvr additive="base">
                                        <p:cTn id="203" dur="3000"/>
                                        <p:tgtEl>
                                          <p:spTgt spid="22"/>
                                        </p:tgtEl>
                                        <p:attrNameLst>
                                          <p:attrName>ppt_y</p:attrName>
                                        </p:attrNameLst>
                                      </p:cBhvr>
                                      <p:tavLst>
                                        <p:tav tm="0">
                                          <p:val>
                                            <p:strVal val="ppt_y"/>
                                          </p:val>
                                        </p:tav>
                                        <p:tav tm="100000">
                                          <p:val>
                                            <p:strVal val="1+ppt_h/2"/>
                                          </p:val>
                                        </p:tav>
                                      </p:tavLst>
                                    </p:anim>
                                    <p:set>
                                      <p:cBhvr>
                                        <p:cTn id="204" dur="1" fill="hold">
                                          <p:stCondLst>
                                            <p:cond delay="2999"/>
                                          </p:stCondLst>
                                        </p:cTn>
                                        <p:tgtEl>
                                          <p:spTgt spid="22"/>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1+ppt_h/2"/>
                                          </p:val>
                                        </p:tav>
                                      </p:tavLst>
                                    </p:anim>
                                    <p:set>
                                      <p:cBhvr>
                                        <p:cTn id="208" dur="1" fill="hold">
                                          <p:stCondLst>
                                            <p:cond delay="2999"/>
                                          </p:stCondLst>
                                        </p:cTn>
                                        <p:tgtEl>
                                          <p:spTgt spid="24"/>
                                        </p:tgtEl>
                                        <p:attrNameLst>
                                          <p:attrName>style.visibility</p:attrName>
                                        </p:attrNameLst>
                                      </p:cBhvr>
                                      <p:to>
                                        <p:strVal val="hidden"/>
                                      </p:to>
                                    </p:set>
                                  </p:childTnLst>
                                </p:cTn>
                              </p:par>
                              <p:par>
                                <p:cTn id="209" presetID="23" presetClass="entr" presetSubtype="288"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4/3*#ppt_w"/>
                                          </p:val>
                                        </p:tav>
                                        <p:tav tm="100000">
                                          <p:val>
                                            <p:strVal val="#ppt_w"/>
                                          </p:val>
                                        </p:tav>
                                      </p:tavLst>
                                    </p:anim>
                                    <p:anim calcmode="lin" valueType="num">
                                      <p:cBhvr>
                                        <p:cTn id="212" dur="3000" fill="hold"/>
                                        <p:tgtEl>
                                          <p:spTgt spid="4"/>
                                        </p:tgtEl>
                                        <p:attrNameLst>
                                          <p:attrName>ppt_h</p:attrName>
                                        </p:attrNameLst>
                                      </p:cBhvr>
                                      <p:tavLst>
                                        <p:tav tm="0">
                                          <p:val>
                                            <p:strVal val="4/3*#ppt_h"/>
                                          </p:val>
                                        </p:tav>
                                        <p:tav tm="100000">
                                          <p:val>
                                            <p:strVal val="#ppt_h"/>
                                          </p:val>
                                        </p:tav>
                                      </p:tavLst>
                                    </p:anim>
                                  </p:childTnLst>
                                </p:cTn>
                              </p:par>
                              <p:par>
                                <p:cTn id="213" presetID="16" presetClass="entr" presetSubtype="37"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barn(outVertical)">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826000">
                  <a:shade val="67500"/>
                  <a:satMod val="115000"/>
                </a:srgbClr>
              </a:gs>
              <a:gs pos="100000">
                <a:srgbClr val="826000">
                  <a:shade val="100000"/>
                  <a:satMod val="115000"/>
                </a:srgbClr>
              </a:gs>
            </a:gsLst>
            <a:lin ang="5400000" scaled="1"/>
            <a:tileRect/>
          </a:gradFill>
        </p:spPr>
        <p:txBody>
          <a:bodyPr/>
          <a:lstStyle/>
          <a:p>
            <a:endParaRPr lang="es-ES" dirty="0"/>
          </a:p>
        </p:txBody>
      </p:sp>
      <p:pic>
        <p:nvPicPr>
          <p:cNvPr id="4" name="3 Imagen" descr="Imagen38.jpg"/>
          <p:cNvPicPr>
            <a:picLocks noChangeAspect="1"/>
          </p:cNvPicPr>
          <p:nvPr/>
        </p:nvPicPr>
        <p:blipFill>
          <a:blip r:embed="rId2"/>
          <a:stretch>
            <a:fillRect/>
          </a:stretch>
        </p:blipFill>
        <p:spPr>
          <a:xfrm>
            <a:off x="17859" y="0"/>
            <a:ext cx="9126141" cy="6858000"/>
          </a:xfrm>
          <a:prstGeom prst="rect">
            <a:avLst/>
          </a:prstGeom>
        </p:spPr>
      </p:pic>
      <p:sp>
        <p:nvSpPr>
          <p:cNvPr id="5" name="4 Anillo"/>
          <p:cNvSpPr/>
          <p:nvPr/>
        </p:nvSpPr>
        <p:spPr>
          <a:xfrm>
            <a:off x="3000364" y="3429000"/>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000364" y="2428868"/>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714744" y="1714488"/>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643438" y="1714488"/>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357818" y="2357430"/>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643306" y="4143380"/>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20399994"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643438" y="4143380"/>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357818" y="3357562"/>
            <a:ext cx="928694" cy="928694"/>
          </a:xfrm>
          <a:prstGeom prst="donut">
            <a:avLst>
              <a:gd name="adj" fmla="val 30635"/>
            </a:avLst>
          </a:prstGeom>
          <a:blipFill>
            <a:blip r:embed="rId3" cstate="print"/>
            <a:stretch>
              <a:fillRect/>
            </a:stretch>
          </a:blipFill>
          <a:ln>
            <a:solidFill>
              <a:srgbClr val="CC9900"/>
            </a:solidFill>
          </a:ln>
          <a:effectLst>
            <a:reflection blurRad="6350" stA="50000" endA="295" endPos="92000" dist="101600" dir="5400000" sy="-100000" algn="bl" rotWithShape="0"/>
          </a:effectLst>
          <a:scene3d>
            <a:camera prst="orthographicFront">
              <a:rot lat="0" lon="1800000" rev="0"/>
            </a:camera>
            <a:lightRig rig="threePt" dir="t"/>
          </a:scene3d>
          <a:sp3d z="38100" extrusionH="336550">
            <a:bevelT w="1079500" h="4889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2" presetClass="entr" presetSubtype="2"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1+#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6"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12"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1+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1+ppt_w/2"/>
                                          </p:val>
                                        </p:tav>
                                      </p:tavLst>
                                    </p:anim>
                                    <p:anim calcmode="lin" valueType="num">
                                      <p:cBhvr additive="base">
                                        <p:cTn id="71" dur="3000"/>
                                        <p:tgtEl>
                                          <p:spTgt spid="10"/>
                                        </p:tgtEl>
                                        <p:attrNameLst>
                                          <p:attrName>ppt_y</p:attrName>
                                        </p:attrNameLst>
                                      </p:cBhvr>
                                      <p:tavLst>
                                        <p:tav tm="0">
                                          <p:val>
                                            <p:strVal val="ppt_y"/>
                                          </p:val>
                                        </p:tav>
                                        <p:tav tm="100000">
                                          <p:val>
                                            <p:strVal val="ppt_y"/>
                                          </p:val>
                                        </p:tav>
                                      </p:tavLst>
                                    </p:anim>
                                    <p:set>
                                      <p:cBhvr>
                                        <p:cTn id="72" dur="1" fill="hold">
                                          <p:stCondLst>
                                            <p:cond delay="2999"/>
                                          </p:stCondLst>
                                        </p:cTn>
                                        <p:tgtEl>
                                          <p:spTgt spid="10"/>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3000"/>
                                        <p:tgtEl>
                                          <p:spTgt spid="5"/>
                                        </p:tgtEl>
                                        <p:attrNameLst>
                                          <p:attrName>ppt_h</p:attrName>
                                        </p:attrNameLst>
                                      </p:cBhvr>
                                      <p:tavLst>
                                        <p:tav tm="0">
                                          <p:val>
                                            <p:strVal val="ppt_h"/>
                                          </p:val>
                                        </p:tav>
                                        <p:tav tm="100000">
                                          <p:val>
                                            <p:strVal val="ppt_h"/>
                                          </p:val>
                                        </p:tav>
                                      </p:tavLst>
                                    </p:anim>
                                    <p:anim calcmode="lin" valueType="num">
                                      <p:cBhvr>
                                        <p:cTn id="7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3000"/>
                                        <p:tgtEl>
                                          <p:spTgt spid="6"/>
                                        </p:tgtEl>
                                        <p:attrNameLst>
                                          <p:attrName>ppt_h</p:attrName>
                                        </p:attrNameLst>
                                      </p:cBhvr>
                                      <p:tavLst>
                                        <p:tav tm="0">
                                          <p:val>
                                            <p:strVal val="ppt_h"/>
                                          </p:val>
                                        </p:tav>
                                        <p:tav tm="100000">
                                          <p:val>
                                            <p:strVal val="ppt_h"/>
                                          </p:val>
                                        </p:tav>
                                      </p:tavLst>
                                    </p:anim>
                                    <p:anim calcmode="lin" valueType="num">
                                      <p:cBhvr>
                                        <p:cTn id="7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7"/>
                                        </p:tgtEl>
                                        <p:attrNameLst>
                                          <p:attrName>ppt_h</p:attrName>
                                        </p:attrNameLst>
                                      </p:cBhvr>
                                      <p:tavLst>
                                        <p:tav tm="0">
                                          <p:val>
                                            <p:strVal val="ppt_h"/>
                                          </p:val>
                                        </p:tav>
                                        <p:tav tm="100000">
                                          <p:val>
                                            <p:strVal val="ppt_h"/>
                                          </p:val>
                                        </p:tav>
                                      </p:tavLst>
                                    </p:anim>
                                    <p:anim calcmode="lin" valueType="num">
                                      <p:cBhvr>
                                        <p:cTn id="8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7"/>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10"/>
                                        </p:tgtEl>
                                        <p:attrNameLst>
                                          <p:attrName>ppt_h</p:attrName>
                                        </p:attrNameLst>
                                      </p:cBhvr>
                                      <p:tavLst>
                                        <p:tav tm="0">
                                          <p:val>
                                            <p:strVal val="ppt_h"/>
                                          </p:val>
                                        </p:tav>
                                        <p:tav tm="100000">
                                          <p:val>
                                            <p:strVal val="ppt_h"/>
                                          </p:val>
                                        </p:tav>
                                      </p:tavLst>
                                    </p:anim>
                                    <p:anim calcmode="lin" valueType="num">
                                      <p:cBhvr>
                                        <p:cTn id="8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10"/>
                                        </p:tgtEl>
                                        <p:attrNameLst>
                                          <p:attrName>style.visibility</p:attrName>
                                        </p:attrNameLst>
                                      </p:cBhvr>
                                      <p:to>
                                        <p:strVal val="hidden"/>
                                      </p:to>
                                    </p:set>
                                  </p:childTnLst>
                                </p:cTn>
                              </p:par>
                              <p:par>
                                <p:cTn id="89" presetID="19" presetClass="exit" presetSubtype="10" fill="hold" grpId="2" nodeType="withEffect">
                                  <p:stCondLst>
                                    <p:cond delay="0"/>
                                  </p:stCondLst>
                                  <p:childTnLst>
                                    <p:anim calcmode="lin" valueType="num">
                                      <p:cBhvr>
                                        <p:cTn id="90" dur="3000"/>
                                        <p:tgtEl>
                                          <p:spTgt spid="8"/>
                                        </p:tgtEl>
                                        <p:attrNameLst>
                                          <p:attrName>ppt_h</p:attrName>
                                        </p:attrNameLst>
                                      </p:cBhvr>
                                      <p:tavLst>
                                        <p:tav tm="0">
                                          <p:val>
                                            <p:strVal val="ppt_h"/>
                                          </p:val>
                                        </p:tav>
                                        <p:tav tm="100000">
                                          <p:val>
                                            <p:strVal val="ppt_h"/>
                                          </p:val>
                                        </p:tav>
                                      </p:tavLst>
                                    </p:anim>
                                    <p:anim calcmode="lin" valueType="num">
                                      <p:cBhvr>
                                        <p:cTn id="9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8"/>
                                        </p:tgtEl>
                                        <p:attrNameLst>
                                          <p:attrName>style.visibility</p:attrName>
                                        </p:attrNameLst>
                                      </p:cBhvr>
                                      <p:to>
                                        <p:strVal val="hidden"/>
                                      </p:to>
                                    </p:set>
                                  </p:childTnLst>
                                </p:cTn>
                              </p:par>
                              <p:par>
                                <p:cTn id="93" presetID="19" presetClass="exit" presetSubtype="10" fill="hold" grpId="2" nodeType="withEffect">
                                  <p:stCondLst>
                                    <p:cond delay="0"/>
                                  </p:stCondLst>
                                  <p:childTnLst>
                                    <p:anim calcmode="lin" valueType="num">
                                      <p:cBhvr>
                                        <p:cTn id="94" dur="3000"/>
                                        <p:tgtEl>
                                          <p:spTgt spid="9"/>
                                        </p:tgtEl>
                                        <p:attrNameLst>
                                          <p:attrName>ppt_h</p:attrName>
                                        </p:attrNameLst>
                                      </p:cBhvr>
                                      <p:tavLst>
                                        <p:tav tm="0">
                                          <p:val>
                                            <p:strVal val="ppt_h"/>
                                          </p:val>
                                        </p:tav>
                                        <p:tav tm="100000">
                                          <p:val>
                                            <p:strVal val="ppt_h"/>
                                          </p:val>
                                        </p:tav>
                                      </p:tavLst>
                                    </p:anim>
                                    <p:anim calcmode="lin" valueType="num">
                                      <p:cBhvr>
                                        <p:cTn id="9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9"/>
                                        </p:tgtEl>
                                        <p:attrNameLst>
                                          <p:attrName>style.visibility</p:attrName>
                                        </p:attrNameLst>
                                      </p:cBhvr>
                                      <p:to>
                                        <p:strVal val="hidden"/>
                                      </p:to>
                                    </p:set>
                                  </p:childTnLst>
                                </p:cTn>
                              </p:par>
                              <p:par>
                                <p:cTn id="97" presetID="19" presetClass="exit" presetSubtype="10" fill="hold" grpId="2" nodeType="withEffect">
                                  <p:stCondLst>
                                    <p:cond delay="0"/>
                                  </p:stCondLst>
                                  <p:childTnLst>
                                    <p:anim calcmode="lin" valueType="num">
                                      <p:cBhvr>
                                        <p:cTn id="98" dur="3000"/>
                                        <p:tgtEl>
                                          <p:spTgt spid="11"/>
                                        </p:tgtEl>
                                        <p:attrNameLst>
                                          <p:attrName>ppt_h</p:attrName>
                                        </p:attrNameLst>
                                      </p:cBhvr>
                                      <p:tavLst>
                                        <p:tav tm="0">
                                          <p:val>
                                            <p:strVal val="ppt_h"/>
                                          </p:val>
                                        </p:tav>
                                        <p:tav tm="100000">
                                          <p:val>
                                            <p:strVal val="ppt_h"/>
                                          </p:val>
                                        </p:tav>
                                      </p:tavLst>
                                    </p:anim>
                                    <p:anim calcmode="lin" valueType="num">
                                      <p:cBhvr>
                                        <p:cTn id="9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11"/>
                                        </p:tgtEl>
                                        <p:attrNameLst>
                                          <p:attrName>style.visibility</p:attrName>
                                        </p:attrNameLst>
                                      </p:cBhvr>
                                      <p:to>
                                        <p:strVal val="hidden"/>
                                      </p:to>
                                    </p:set>
                                  </p:childTnLst>
                                </p:cTn>
                              </p:par>
                              <p:par>
                                <p:cTn id="101" presetID="19" presetClass="exit" presetSubtype="10" fill="hold" grpId="2" nodeType="withEffect">
                                  <p:stCondLst>
                                    <p:cond delay="0"/>
                                  </p:stCondLst>
                                  <p:childTnLst>
                                    <p:anim calcmode="lin" valueType="num">
                                      <p:cBhvr>
                                        <p:cTn id="102" dur="3000"/>
                                        <p:tgtEl>
                                          <p:spTgt spid="12"/>
                                        </p:tgtEl>
                                        <p:attrNameLst>
                                          <p:attrName>ppt_h</p:attrName>
                                        </p:attrNameLst>
                                      </p:cBhvr>
                                      <p:tavLst>
                                        <p:tav tm="0">
                                          <p:val>
                                            <p:strVal val="ppt_h"/>
                                          </p:val>
                                        </p:tav>
                                        <p:tav tm="100000">
                                          <p:val>
                                            <p:strVal val="ppt_h"/>
                                          </p:val>
                                        </p:tav>
                                      </p:tavLst>
                                    </p:anim>
                                    <p:anim calcmode="lin" valueType="num">
                                      <p:cBhvr>
                                        <p:cTn id="10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4/3*#ppt_w"/>
                                          </p:val>
                                        </p:tav>
                                        <p:tav tm="100000">
                                          <p:val>
                                            <p:strVal val="#ppt_w"/>
                                          </p:val>
                                        </p:tav>
                                      </p:tavLst>
                                    </p:anim>
                                    <p:anim calcmode="lin" valueType="num">
                                      <p:cBhvr>
                                        <p:cTn id="124" dur="2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a:blip r:embed="rId2"/>
            <a:stretch>
              <a:fillRect/>
            </a:stretch>
          </a:blipFill>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2D050">
                  <a:shade val="67500"/>
                  <a:satMod val="115000"/>
                </a:srgbClr>
              </a:gs>
              <a:gs pos="100000">
                <a:srgbClr val="92D050">
                  <a:shade val="100000"/>
                  <a:satMod val="115000"/>
                </a:srgbClr>
              </a:gs>
            </a:gsLst>
            <a:lin ang="5400000" scaled="1"/>
            <a:tileRect/>
          </a:gradFill>
        </p:spPr>
        <p:txBody>
          <a:bodyPr/>
          <a:lstStyle/>
          <a:p>
            <a:endParaRPr lang="es-ES" dirty="0"/>
          </a:p>
        </p:txBody>
      </p:sp>
      <p:pic>
        <p:nvPicPr>
          <p:cNvPr id="4" name="3 Imagen" descr="Imagen36.jpg"/>
          <p:cNvPicPr>
            <a:picLocks noChangeAspect="1"/>
          </p:cNvPicPr>
          <p:nvPr/>
        </p:nvPicPr>
        <p:blipFill>
          <a:blip r:embed="rId3"/>
          <a:stretch>
            <a:fillRect/>
          </a:stretch>
        </p:blipFill>
        <p:spPr>
          <a:xfrm>
            <a:off x="0" y="20033"/>
            <a:ext cx="9144000" cy="6837967"/>
          </a:xfrm>
          <a:prstGeom prst="rect">
            <a:avLst/>
          </a:prstGeom>
          <a:blipFill>
            <a:blip r:embed="rId2"/>
            <a:stretch>
              <a:fillRect/>
            </a:stretch>
          </a:blipFill>
        </p:spPr>
      </p:pic>
      <p:sp>
        <p:nvSpPr>
          <p:cNvPr id="5" name="4 Rombo"/>
          <p:cNvSpPr/>
          <p:nvPr/>
        </p:nvSpPr>
        <p:spPr>
          <a:xfrm>
            <a:off x="2786050" y="1494580"/>
            <a:ext cx="3714775" cy="3934684"/>
          </a:xfrm>
          <a:prstGeom prst="diamond">
            <a:avLst/>
          </a:prstGeom>
          <a:blipFill dpi="0" rotWithShape="1">
            <a:blip r:embed="rId2"/>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8679224">
            <a:off x="1850175" y="940812"/>
            <a:ext cx="2394748" cy="1825110"/>
          </a:xfrm>
          <a:prstGeom prst="triangle">
            <a:avLst>
              <a:gd name="adj" fmla="val 45812"/>
            </a:avLst>
          </a:prstGeom>
          <a:blipFill dpi="0" rotWithShape="1">
            <a:blip r:embed="rId2"/>
            <a:srcRect/>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2863384">
            <a:off x="4998195" y="938846"/>
            <a:ext cx="2394748" cy="1825110"/>
          </a:xfrm>
          <a:prstGeom prst="triangle">
            <a:avLst>
              <a:gd name="adj" fmla="val 45812"/>
            </a:avLst>
          </a:prstGeom>
          <a:blipFill dpi="0" rotWithShape="1">
            <a:blip r:embed="rId2"/>
            <a:srcRect/>
            <a:stretch>
              <a:fillRect/>
            </a:stretch>
          </a:blipFill>
          <a:ln>
            <a:noFill/>
          </a:ln>
          <a:effectLst/>
          <a:scene3d>
            <a:camera prst="orthographicFront">
              <a:rot lat="1200000" lon="0"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3603833">
            <a:off x="1736246" y="4032969"/>
            <a:ext cx="2403981" cy="1883235"/>
          </a:xfrm>
          <a:prstGeom prst="triangle">
            <a:avLst>
              <a:gd name="adj" fmla="val 45812"/>
            </a:avLst>
          </a:prstGeom>
          <a:blipFill dpi="0" rotWithShape="1">
            <a:blip r:embed="rId2"/>
            <a:srcRect/>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7995235">
            <a:off x="4931180" y="4085273"/>
            <a:ext cx="2394748" cy="1825110"/>
          </a:xfrm>
          <a:prstGeom prst="triangle">
            <a:avLst>
              <a:gd name="adj" fmla="val 45812"/>
            </a:avLst>
          </a:prstGeom>
          <a:blipFill dpi="0" rotWithShape="1">
            <a:blip r:embed="rId2"/>
            <a:srcRect/>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2863384">
            <a:off x="5569699" y="510219"/>
            <a:ext cx="2394748" cy="1825110"/>
          </a:xfrm>
          <a:prstGeom prst="triangle">
            <a:avLst>
              <a:gd name="adj" fmla="val 45812"/>
            </a:avLst>
          </a:prstGeom>
          <a:blipFill>
            <a:blip r:embed="rId2"/>
            <a:stretch>
              <a:fillRect/>
            </a:stretch>
          </a:blipFill>
          <a:ln>
            <a:noFill/>
          </a:ln>
          <a:effectLst/>
          <a:scene3d>
            <a:camera prst="orthographicFront">
              <a:rot lat="1200000" lon="0"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8679224">
            <a:off x="1350109" y="583621"/>
            <a:ext cx="2394748" cy="1825110"/>
          </a:xfrm>
          <a:prstGeom prst="triangle">
            <a:avLst>
              <a:gd name="adj" fmla="val 45812"/>
            </a:avLst>
          </a:prstGeom>
          <a:blipFill dpi="0" rotWithShape="1">
            <a:blip r:embed="rId2"/>
            <a:srcRect/>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8679224">
            <a:off x="778606" y="226456"/>
            <a:ext cx="2394748" cy="1825110"/>
          </a:xfrm>
          <a:prstGeom prst="triangle">
            <a:avLst>
              <a:gd name="adj" fmla="val 45812"/>
            </a:avLst>
          </a:prstGeom>
          <a:blipFill dpi="0" rotWithShape="1">
            <a:blip r:embed="rId2"/>
            <a:srcRect/>
            <a:stretch>
              <a:fillRect/>
            </a:stretch>
          </a:blipFill>
          <a:ln>
            <a:noFill/>
          </a:ln>
          <a:effectLst/>
          <a:scene3d>
            <a:camera prst="orthographicFront">
              <a:rot lat="900000" lon="20999996"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3603833">
            <a:off x="1379057" y="4288169"/>
            <a:ext cx="2403981" cy="1883235"/>
          </a:xfrm>
          <a:prstGeom prst="triangle">
            <a:avLst>
              <a:gd name="adj" fmla="val 45812"/>
            </a:avLst>
          </a:prstGeom>
          <a:blipFill dpi="0" rotWithShape="1">
            <a:blip r:embed="rId2"/>
            <a:srcRect/>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3603833">
            <a:off x="878991" y="4716796"/>
            <a:ext cx="2403981" cy="1883235"/>
          </a:xfrm>
          <a:prstGeom prst="triangle">
            <a:avLst>
              <a:gd name="adj" fmla="val 45812"/>
            </a:avLst>
          </a:prstGeom>
          <a:blipFill dpi="0" rotWithShape="1">
            <a:blip r:embed="rId2"/>
            <a:srcRect/>
            <a:stretch>
              <a:fillRect/>
            </a:stretch>
          </a:blipFill>
          <a:ln>
            <a:noFill/>
          </a:ln>
          <a:effectLst/>
          <a:scene3d>
            <a:camera prst="orthographicFront">
              <a:rot lat="590792" lon="20690932" rev="21494771"/>
            </a:camera>
            <a:lightRig rig="contrasting" dir="t"/>
          </a:scene3d>
          <a:sp3d extrusionH="114300">
            <a:bevelT w="1282700" h="419100" prst="coolSlant"/>
            <a:bevelB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7995235">
            <a:off x="5359808" y="4436868"/>
            <a:ext cx="2394748" cy="1825110"/>
          </a:xfrm>
          <a:prstGeom prst="triangle">
            <a:avLst>
              <a:gd name="adj" fmla="val 45812"/>
            </a:avLst>
          </a:prstGeom>
          <a:blipFill dpi="0" rotWithShape="1">
            <a:blip r:embed="rId2"/>
            <a:srcRect/>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7995235">
            <a:off x="5931312" y="4865496"/>
            <a:ext cx="2394748" cy="1825110"/>
          </a:xfrm>
          <a:prstGeom prst="triangle">
            <a:avLst>
              <a:gd name="adj" fmla="val 45812"/>
            </a:avLst>
          </a:prstGeom>
          <a:blipFill>
            <a:blip r:embed="rId2"/>
            <a:stretch>
              <a:fillRect/>
            </a:stretch>
          </a:blipFill>
          <a:ln>
            <a:noFill/>
          </a:ln>
          <a:effectLst/>
          <a:scene3d>
            <a:camera prst="orthographicFront">
              <a:rot lat="900000" lon="21299991" rev="0"/>
            </a:camera>
            <a:lightRig rig="contrasting" dir="t"/>
          </a:scene3d>
          <a:sp3d>
            <a:bevelT w="12827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3143240" y="2000240"/>
            <a:ext cx="3009921" cy="2932888"/>
          </a:xfrm>
          <a:prstGeom prst="diamond">
            <a:avLst/>
          </a:prstGeom>
          <a:blipFill dpi="0" rotWithShape="1">
            <a:blip r:embed="rId2"/>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3357554" y="2285992"/>
            <a:ext cx="2571768" cy="2357454"/>
          </a:xfrm>
          <a:prstGeom prst="diamond">
            <a:avLst/>
          </a:prstGeom>
          <a:blipFill dpi="0" rotWithShape="1">
            <a:blip r:embed="rId2"/>
            <a:srcRect/>
            <a:stretch>
              <a:fillRect/>
            </a:stretch>
          </a:blipFill>
          <a:ln>
            <a:noFill/>
          </a:ln>
          <a:effectLst/>
          <a:scene3d>
            <a:camera prst="orthographicFront">
              <a:rot lat="0" lon="0" rev="0"/>
            </a:camera>
            <a:lightRig rig="harsh" dir="t"/>
          </a:scene3d>
          <a:sp3d prstMaterial="matte">
            <a:bevelT w="1549400" h="4381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descr="Rendered Image"/>
          <p:cNvPicPr>
            <a:picLocks noChangeAspect="1" noChangeArrowheads="1"/>
          </p:cNvPicPr>
          <p:nvPr/>
        </p:nvPicPr>
        <p:blipFill>
          <a:blip r:embed="rId4">
            <a:lum contrast="40000"/>
          </a:blip>
          <a:srcRect/>
          <a:stretch>
            <a:fillRect/>
          </a:stretch>
        </p:blipFill>
        <p:spPr bwMode="auto">
          <a:xfrm rot="20543417">
            <a:off x="5662207" y="4370517"/>
            <a:ext cx="2191816" cy="1407247"/>
          </a:xfrm>
          <a:prstGeom prst="rect">
            <a:avLst/>
          </a:prstGeom>
          <a:noFill/>
        </p:spPr>
      </p:pic>
      <p:sp>
        <p:nvSpPr>
          <p:cNvPr id="20" name="19 Rectángulo"/>
          <p:cNvSpPr/>
          <p:nvPr/>
        </p:nvSpPr>
        <p:spPr>
          <a:xfrm>
            <a:off x="-285784" y="0"/>
            <a:ext cx="9929882" cy="7072338"/>
          </a:xfrm>
          <a:prstGeom prst="rect">
            <a:avLst/>
          </a:prstGeom>
          <a:solidFill>
            <a:srgbClr val="373B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fmla="#ppt_w*sin(2.5*pi*$)">
                                          <p:val>
                                            <p:fltVal val="0"/>
                                          </p:val>
                                        </p:tav>
                                        <p:tav tm="100000">
                                          <p:val>
                                            <p:fltVal val="1"/>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3000" fill="hold"/>
                                        <p:tgtEl>
                                          <p:spTgt spid="11"/>
                                        </p:tgtEl>
                                        <p:attrNameLst>
                                          <p:attrName>ppt_w</p:attrName>
                                        </p:attrNameLst>
                                      </p:cBhvr>
                                      <p:tavLst>
                                        <p:tav tm="0" fmla="#ppt_w*sin(2.5*pi*$)">
                                          <p:val>
                                            <p:fltVal val="0"/>
                                          </p:val>
                                        </p:tav>
                                        <p:tav tm="100000">
                                          <p:val>
                                            <p:fltVal val="1"/>
                                          </p:val>
                                        </p:tav>
                                      </p:tavLst>
                                    </p:anim>
                                    <p:anim calcmode="lin" valueType="num">
                                      <p:cBhvr>
                                        <p:cTn id="15" dur="3000" fill="hold"/>
                                        <p:tgtEl>
                                          <p:spTgt spid="11"/>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3000" fill="hold"/>
                                        <p:tgtEl>
                                          <p:spTgt spid="12"/>
                                        </p:tgtEl>
                                        <p:attrNameLst>
                                          <p:attrName>ppt_w</p:attrName>
                                        </p:attrNameLst>
                                      </p:cBhvr>
                                      <p:tavLst>
                                        <p:tav tm="0" fmla="#ppt_w*sin(2.5*pi*$)">
                                          <p:val>
                                            <p:fltVal val="0"/>
                                          </p:val>
                                        </p:tav>
                                        <p:tav tm="100000">
                                          <p:val>
                                            <p:fltVal val="1"/>
                                          </p:val>
                                        </p:tav>
                                      </p:tavLst>
                                    </p:anim>
                                    <p:anim calcmode="lin" valueType="num">
                                      <p:cBhvr>
                                        <p:cTn id="19" dur="3000" fill="hold"/>
                                        <p:tgtEl>
                                          <p:spTgt spid="12"/>
                                        </p:tgtEl>
                                        <p:attrNameLst>
                                          <p:attrName>ppt_h</p:attrName>
                                        </p:attrNameLst>
                                      </p:cBhvr>
                                      <p:tavLst>
                                        <p:tav tm="0">
                                          <p:val>
                                            <p:strVal val="#ppt_h"/>
                                          </p:val>
                                        </p:tav>
                                        <p:tav tm="100000">
                                          <p:val>
                                            <p:strVal val="#ppt_h"/>
                                          </p:val>
                                        </p:tav>
                                      </p:tavLst>
                                    </p:anim>
                                  </p:childTnLst>
                                </p:cTn>
                              </p:par>
                              <p:par>
                                <p:cTn id="20" presetID="2" presetClass="entr" presetSubtype="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1"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1"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fmla="#ppt_w*sin(2.5*pi*$)">
                                          <p:val>
                                            <p:fltVal val="0"/>
                                          </p:val>
                                        </p:tav>
                                        <p:tav tm="100000">
                                          <p:val>
                                            <p:fltVal val="1"/>
                                          </p:val>
                                        </p:tav>
                                      </p:tavLst>
                                    </p:anim>
                                    <p:anim calcmode="lin" valueType="num">
                                      <p:cBhvr>
                                        <p:cTn id="39" dur="3000" fill="hold"/>
                                        <p:tgtEl>
                                          <p:spTgt spid="10"/>
                                        </p:tgtEl>
                                        <p:attrNameLst>
                                          <p:attrName>ppt_h</p:attrName>
                                        </p:attrNameLst>
                                      </p:cBhvr>
                                      <p:tavLst>
                                        <p:tav tm="0">
                                          <p:val>
                                            <p:strVal val="#ppt_h"/>
                                          </p:val>
                                        </p:tav>
                                        <p:tav tm="100000">
                                          <p:val>
                                            <p:strVal val="#ppt_h"/>
                                          </p:val>
                                        </p:tav>
                                      </p:tavLst>
                                    </p:anim>
                                  </p:childTnLst>
                                </p:cTn>
                              </p:par>
                              <p:par>
                                <p:cTn id="40" presetID="2" presetClass="entr" presetSubtype="12"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19" presetClass="entr" presetSubtype="10"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3000" fill="hold"/>
                                        <p:tgtEl>
                                          <p:spTgt spid="15"/>
                                        </p:tgtEl>
                                        <p:attrNameLst>
                                          <p:attrName>ppt_w</p:attrName>
                                        </p:attrNameLst>
                                      </p:cBhvr>
                                      <p:tavLst>
                                        <p:tav tm="0" fmla="#ppt_w*sin(2.5*pi*$)">
                                          <p:val>
                                            <p:fltVal val="0"/>
                                          </p:val>
                                        </p:tav>
                                        <p:tav tm="100000">
                                          <p:val>
                                            <p:fltVal val="1"/>
                                          </p:val>
                                        </p:tav>
                                      </p:tavLst>
                                    </p:anim>
                                    <p:anim calcmode="lin" valueType="num">
                                      <p:cBhvr>
                                        <p:cTn id="55" dur="3000" fill="hold"/>
                                        <p:tgtEl>
                                          <p:spTgt spid="15"/>
                                        </p:tgtEl>
                                        <p:attrNameLst>
                                          <p:attrName>ppt_h</p:attrName>
                                        </p:attrNameLst>
                                      </p:cBhvr>
                                      <p:tavLst>
                                        <p:tav tm="0">
                                          <p:val>
                                            <p:strVal val="#ppt_h"/>
                                          </p:val>
                                        </p:tav>
                                        <p:tav tm="100000">
                                          <p:val>
                                            <p:strVal val="#ppt_h"/>
                                          </p:val>
                                        </p:tav>
                                      </p:tavLst>
                                    </p:anim>
                                  </p:childTnLst>
                                </p:cTn>
                              </p:par>
                              <p:par>
                                <p:cTn id="56" presetID="19" presetClass="entr" presetSubtype="10"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p:cTn id="58" dur="3000" fill="hold"/>
                                        <p:tgtEl>
                                          <p:spTgt spid="16"/>
                                        </p:tgtEl>
                                        <p:attrNameLst>
                                          <p:attrName>ppt_w</p:attrName>
                                        </p:attrNameLst>
                                      </p:cBhvr>
                                      <p:tavLst>
                                        <p:tav tm="0" fmla="#ppt_w*sin(2.5*pi*$)">
                                          <p:val>
                                            <p:fltVal val="0"/>
                                          </p:val>
                                        </p:tav>
                                        <p:tav tm="100000">
                                          <p:val>
                                            <p:fltVal val="1"/>
                                          </p:val>
                                        </p:tav>
                                      </p:tavLst>
                                    </p:anim>
                                    <p:anim calcmode="lin" valueType="num">
                                      <p:cBhvr>
                                        <p:cTn id="59" dur="3000" fill="hold"/>
                                        <p:tgtEl>
                                          <p:spTgt spid="16"/>
                                        </p:tgtEl>
                                        <p:attrNameLst>
                                          <p:attrName>ppt_h</p:attrName>
                                        </p:attrNameLst>
                                      </p:cBhvr>
                                      <p:tavLst>
                                        <p:tav tm="0">
                                          <p:val>
                                            <p:strVal val="#ppt_h"/>
                                          </p:val>
                                        </p:tav>
                                        <p:tav tm="100000">
                                          <p:val>
                                            <p:strVal val="#ppt_h"/>
                                          </p:val>
                                        </p:tav>
                                      </p:tavLst>
                                    </p:anim>
                                  </p:childTnLst>
                                </p:cTn>
                              </p:par>
                              <p:par>
                                <p:cTn id="60" presetID="2" presetClass="entr" presetSubtype="9"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0-#ppt_w/2"/>
                                          </p:val>
                                        </p:tav>
                                        <p:tav tm="100000">
                                          <p:val>
                                            <p:strVal val="#ppt_x"/>
                                          </p:val>
                                        </p:tav>
                                      </p:tavLst>
                                    </p:anim>
                                    <p:anim calcmode="lin" valueType="num">
                                      <p:cBhvr additive="base">
                                        <p:cTn id="63" dur="3000" fill="hold"/>
                                        <p:tgtEl>
                                          <p:spTgt spid="9"/>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0-#ppt_w/2"/>
                                          </p:val>
                                        </p:tav>
                                        <p:tav tm="100000">
                                          <p:val>
                                            <p:strVal val="#ppt_x"/>
                                          </p:val>
                                        </p:tav>
                                      </p:tavLst>
                                    </p:anim>
                                    <p:anim calcmode="lin" valueType="num">
                                      <p:cBhvr additive="base">
                                        <p:cTn id="71" dur="3000" fill="hold"/>
                                        <p:tgtEl>
                                          <p:spTgt spid="16"/>
                                        </p:tgtEl>
                                        <p:attrNameLst>
                                          <p:attrName>ppt_y</p:attrName>
                                        </p:attrNameLst>
                                      </p:cBhvr>
                                      <p:tavLst>
                                        <p:tav tm="0">
                                          <p:val>
                                            <p:strVal val="0-#ppt_h/2"/>
                                          </p:val>
                                        </p:tav>
                                        <p:tav tm="100000">
                                          <p:val>
                                            <p:strVal val="#ppt_y"/>
                                          </p:val>
                                        </p:tav>
                                      </p:tavLst>
                                    </p:anim>
                                  </p:childTnLst>
                                </p:cTn>
                              </p:par>
                              <p:par>
                                <p:cTn id="72" presetID="19" presetClass="entr" presetSubtype="10" fill="hold" grpId="0"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ppt_w</p:attrName>
                                        </p:attrNameLst>
                                      </p:cBhvr>
                                      <p:tavLst>
                                        <p:tav tm="0" fmla="#ppt_w*sin(2.5*pi*$)">
                                          <p:val>
                                            <p:fltVal val="0"/>
                                          </p:val>
                                        </p:tav>
                                        <p:tav tm="100000">
                                          <p:val>
                                            <p:fltVal val="1"/>
                                          </p:val>
                                        </p:tav>
                                      </p:tavLst>
                                    </p:anim>
                                    <p:anim calcmode="lin" valueType="num">
                                      <p:cBhvr>
                                        <p:cTn id="83" dur="3000" fill="hold"/>
                                        <p:tgtEl>
                                          <p:spTgt spid="14"/>
                                        </p:tgtEl>
                                        <p:attrNameLst>
                                          <p:attrName>ppt_h</p:attrName>
                                        </p:attrNameLst>
                                      </p:cBhvr>
                                      <p:tavLst>
                                        <p:tav tm="0">
                                          <p:val>
                                            <p:strVal val="#ppt_h"/>
                                          </p:val>
                                        </p:tav>
                                        <p:tav tm="100000">
                                          <p:val>
                                            <p:strVal val="#ppt_h"/>
                                          </p:val>
                                        </p:tav>
                                      </p:tavLst>
                                    </p:anim>
                                  </p:childTnLst>
                                </p:cTn>
                              </p:par>
                              <p:par>
                                <p:cTn id="84" presetID="2" presetClass="entr" presetSubtype="3"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1+#ppt_w/2"/>
                                          </p:val>
                                        </p:tav>
                                        <p:tav tm="100000">
                                          <p:val>
                                            <p:strVal val="#ppt_x"/>
                                          </p:val>
                                        </p:tav>
                                      </p:tavLst>
                                    </p:anim>
                                    <p:anim calcmode="lin" valueType="num">
                                      <p:cBhvr additive="base">
                                        <p:cTn id="87" dur="3000" fill="hold"/>
                                        <p:tgtEl>
                                          <p:spTgt spid="8"/>
                                        </p:tgtEl>
                                        <p:attrNameLst>
                                          <p:attrName>ppt_y</p:attrName>
                                        </p:attrNameLst>
                                      </p:cBhvr>
                                      <p:tavLst>
                                        <p:tav tm="0">
                                          <p:val>
                                            <p:strVal val="0-#ppt_h/2"/>
                                          </p:val>
                                        </p:tav>
                                        <p:tav tm="100000">
                                          <p:val>
                                            <p:strVal val="#ppt_y"/>
                                          </p:val>
                                        </p:tav>
                                      </p:tavLst>
                                    </p:anim>
                                  </p:childTnLst>
                                </p:cTn>
                              </p:par>
                              <p:par>
                                <p:cTn id="88" presetID="2" presetClass="entr" presetSubtype="3"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1+#ppt_w/2"/>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3"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1+#ppt_w/2"/>
                                          </p:val>
                                        </p:tav>
                                        <p:tav tm="100000">
                                          <p:val>
                                            <p:strVal val="#ppt_x"/>
                                          </p:val>
                                        </p:tav>
                                      </p:tavLst>
                                    </p:anim>
                                    <p:anim calcmode="lin" valueType="num">
                                      <p:cBhvr additive="base">
                                        <p:cTn id="95" dur="3000" fill="hold"/>
                                        <p:tgtEl>
                                          <p:spTgt spid="14"/>
                                        </p:tgtEl>
                                        <p:attrNameLst>
                                          <p:attrName>ppt_y</p:attrName>
                                        </p:attrNameLst>
                                      </p:cBhvr>
                                      <p:tavLst>
                                        <p:tav tm="0">
                                          <p:val>
                                            <p:strVal val="0-#ppt_h/2"/>
                                          </p:val>
                                        </p:tav>
                                        <p:tav tm="100000">
                                          <p:val>
                                            <p:strVal val="#ppt_y"/>
                                          </p:val>
                                        </p:tav>
                                      </p:tavLst>
                                    </p:anim>
                                  </p:childTnLst>
                                </p:cTn>
                              </p:par>
                              <p:par>
                                <p:cTn id="96" presetID="23" presetClass="entr" presetSubtype="16" fill="hold" grpId="0"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p:cTn id="98" dur="3000" fill="hold"/>
                                        <p:tgtEl>
                                          <p:spTgt spid="5"/>
                                        </p:tgtEl>
                                        <p:attrNameLst>
                                          <p:attrName>ppt_w</p:attrName>
                                        </p:attrNameLst>
                                      </p:cBhvr>
                                      <p:tavLst>
                                        <p:tav tm="0">
                                          <p:val>
                                            <p:fltVal val="0"/>
                                          </p:val>
                                        </p:tav>
                                        <p:tav tm="100000">
                                          <p:val>
                                            <p:strVal val="#ppt_w"/>
                                          </p:val>
                                        </p:tav>
                                      </p:tavLst>
                                    </p:anim>
                                    <p:anim calcmode="lin" valueType="num">
                                      <p:cBhvr>
                                        <p:cTn id="99" dur="3000" fill="hold"/>
                                        <p:tgtEl>
                                          <p:spTgt spid="5"/>
                                        </p:tgtEl>
                                        <p:attrNameLst>
                                          <p:attrName>ppt_h</p:attrName>
                                        </p:attrNameLst>
                                      </p:cBhvr>
                                      <p:tavLst>
                                        <p:tav tm="0">
                                          <p:val>
                                            <p:fltVal val="0"/>
                                          </p:val>
                                        </p:tav>
                                        <p:tav tm="100000">
                                          <p:val>
                                            <p:strVal val="#ppt_h"/>
                                          </p:val>
                                        </p:tav>
                                      </p:tavLst>
                                    </p:anim>
                                  </p:childTnLst>
                                </p:cTn>
                              </p:par>
                              <p:par>
                                <p:cTn id="100" presetID="23" presetClass="entr" presetSubtype="16"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p:cTn id="102" dur="3000" fill="hold"/>
                                        <p:tgtEl>
                                          <p:spTgt spid="17"/>
                                        </p:tgtEl>
                                        <p:attrNameLst>
                                          <p:attrName>ppt_w</p:attrName>
                                        </p:attrNameLst>
                                      </p:cBhvr>
                                      <p:tavLst>
                                        <p:tav tm="0">
                                          <p:val>
                                            <p:fltVal val="0"/>
                                          </p:val>
                                        </p:tav>
                                        <p:tav tm="100000">
                                          <p:val>
                                            <p:strVal val="#ppt_w"/>
                                          </p:val>
                                        </p:tav>
                                      </p:tavLst>
                                    </p:anim>
                                    <p:anim calcmode="lin" valueType="num">
                                      <p:cBhvr>
                                        <p:cTn id="103" dur="3000" fill="hold"/>
                                        <p:tgtEl>
                                          <p:spTgt spid="17"/>
                                        </p:tgtEl>
                                        <p:attrNameLst>
                                          <p:attrName>ppt_h</p:attrName>
                                        </p:attrNameLst>
                                      </p:cBhvr>
                                      <p:tavLst>
                                        <p:tav tm="0">
                                          <p:val>
                                            <p:fltVal val="0"/>
                                          </p:val>
                                        </p:tav>
                                        <p:tav tm="100000">
                                          <p:val>
                                            <p:strVal val="#ppt_h"/>
                                          </p:val>
                                        </p:tav>
                                      </p:tavLst>
                                    </p:anim>
                                  </p:childTnLst>
                                </p:cTn>
                              </p:par>
                              <p:par>
                                <p:cTn id="104" presetID="23" presetClass="entr" presetSubtype="1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p:cTn id="106" dur="3000" fill="hold"/>
                                        <p:tgtEl>
                                          <p:spTgt spid="18"/>
                                        </p:tgtEl>
                                        <p:attrNameLst>
                                          <p:attrName>ppt_w</p:attrName>
                                        </p:attrNameLst>
                                      </p:cBhvr>
                                      <p:tavLst>
                                        <p:tav tm="0">
                                          <p:val>
                                            <p:fltVal val="0"/>
                                          </p:val>
                                        </p:tav>
                                        <p:tav tm="100000">
                                          <p:val>
                                            <p:strVal val="#ppt_w"/>
                                          </p:val>
                                        </p:tav>
                                      </p:tavLst>
                                    </p:anim>
                                    <p:anim calcmode="lin" valueType="num">
                                      <p:cBhvr>
                                        <p:cTn id="107" dur="3000" fill="hold"/>
                                        <p:tgtEl>
                                          <p:spTgt spid="18"/>
                                        </p:tgtEl>
                                        <p:attrNameLst>
                                          <p:attrName>ppt_h</p:attrName>
                                        </p:attrNameLst>
                                      </p:cBhvr>
                                      <p:tavLst>
                                        <p:tav tm="0">
                                          <p:val>
                                            <p:fltVal val="0"/>
                                          </p:val>
                                        </p:tav>
                                        <p:tav tm="100000">
                                          <p:val>
                                            <p:strVal val="#ppt_h"/>
                                          </p:val>
                                        </p:tav>
                                      </p:tavLst>
                                    </p:anim>
                                  </p:childTnLst>
                                </p:cTn>
                              </p:par>
                            </p:childTnLst>
                          </p:cTn>
                        </p:par>
                        <p:par>
                          <p:cTn id="108" fill="hold">
                            <p:stCondLst>
                              <p:cond delay="3000"/>
                            </p:stCondLst>
                            <p:childTnLst>
                              <p:par>
                                <p:cTn id="109" presetID="2" presetClass="exit" presetSubtype="3" fill="hold" grpId="2" nodeType="after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0-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0-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0-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0-ppt_w/2"/>
                                          </p:val>
                                        </p:tav>
                                      </p:tavLst>
                                    </p:anim>
                                    <p:anim calcmode="lin" valueType="num">
                                      <p:cBhvr additive="base">
                                        <p:cTn id="127" dur="3000"/>
                                        <p:tgtEl>
                                          <p:spTgt spid="12"/>
                                        </p:tgtEl>
                                        <p:attrNameLst>
                                          <p:attrName>ppt_y</p:attrName>
                                        </p:attrNameLst>
                                      </p:cBhvr>
                                      <p:tavLst>
                                        <p:tav tm="0">
                                          <p:val>
                                            <p:strVal val="ppt_y"/>
                                          </p:val>
                                        </p:tav>
                                        <p:tav tm="100000">
                                          <p:val>
                                            <p:strVal val="0-ppt_h/2"/>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1+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1+ppt_w/2"/>
                                          </p:val>
                                        </p:tav>
                                      </p:tavLst>
                                    </p:anim>
                                    <p:anim calcmode="lin" valueType="num">
                                      <p:cBhvr additive="base">
                                        <p:cTn id="143" dur="3000"/>
                                        <p:tgtEl>
                                          <p:spTgt spid="9"/>
                                        </p:tgtEl>
                                        <p:attrNameLst>
                                          <p:attrName>ppt_y</p:attrName>
                                        </p:attrNameLst>
                                      </p:cBhvr>
                                      <p:tavLst>
                                        <p:tav tm="0">
                                          <p:val>
                                            <p:strVal val="ppt_y"/>
                                          </p:val>
                                        </p:tav>
                                        <p:tav tm="100000">
                                          <p:val>
                                            <p:strVal val="1+ppt_h/2"/>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1+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1+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1" presetClass="exit" presetSubtype="8" fill="hold" grpId="1" nodeType="withEffect">
                                  <p:stCondLst>
                                    <p:cond delay="0"/>
                                  </p:stCondLst>
                                  <p:childTnLst>
                                    <p:animEffect transition="out" filter="wheel(8)">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19" presetClass="exit" presetSubtype="5" fill="hold" grpId="1" nodeType="withEffect">
                                  <p:stCondLst>
                                    <p:cond delay="0"/>
                                  </p:stCondLst>
                                  <p:childTnLst>
                                    <p:anim calcmode="lin" valueType="num">
                                      <p:cBhvr>
                                        <p:cTn id="157" dur="3000"/>
                                        <p:tgtEl>
                                          <p:spTgt spid="17"/>
                                        </p:tgtEl>
                                        <p:attrNameLst>
                                          <p:attrName>ppt_w</p:attrName>
                                        </p:attrNameLst>
                                      </p:cBhvr>
                                      <p:tavLst>
                                        <p:tav tm="0">
                                          <p:val>
                                            <p:strVal val="ppt_w"/>
                                          </p:val>
                                        </p:tav>
                                        <p:tav tm="100000">
                                          <p:val>
                                            <p:strVal val="ppt_w"/>
                                          </p:val>
                                        </p:tav>
                                      </p:tavLst>
                                    </p:anim>
                                    <p:anim calcmode="lin" valueType="num">
                                      <p:cBhvr>
                                        <p:cTn id="158"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2999"/>
                                          </p:stCondLst>
                                        </p:cTn>
                                        <p:tgtEl>
                                          <p:spTgt spid="17"/>
                                        </p:tgtEl>
                                        <p:attrNameLst>
                                          <p:attrName>style.visibility</p:attrName>
                                        </p:attrNameLst>
                                      </p:cBhvr>
                                      <p:to>
                                        <p:strVal val="hidden"/>
                                      </p:to>
                                    </p:set>
                                  </p:childTnLst>
                                </p:cTn>
                              </p:par>
                              <p:par>
                                <p:cTn id="160" presetID="19" presetClass="exit" presetSubtype="10" fill="hold" grpId="1" nodeType="withEffect">
                                  <p:stCondLst>
                                    <p:cond delay="0"/>
                                  </p:stCondLst>
                                  <p:childTnLst>
                                    <p:anim calcmode="lin" valueType="num">
                                      <p:cBhvr>
                                        <p:cTn id="161" dur="3000"/>
                                        <p:tgtEl>
                                          <p:spTgt spid="18"/>
                                        </p:tgtEl>
                                        <p:attrNameLst>
                                          <p:attrName>ppt_h</p:attrName>
                                        </p:attrNameLst>
                                      </p:cBhvr>
                                      <p:tavLst>
                                        <p:tav tm="0">
                                          <p:val>
                                            <p:strVal val="ppt_h"/>
                                          </p:val>
                                        </p:tav>
                                        <p:tav tm="100000">
                                          <p:val>
                                            <p:strVal val="ppt_h"/>
                                          </p:val>
                                        </p:tav>
                                      </p:tavLst>
                                    </p:anim>
                                    <p:anim calcmode="lin" valueType="num">
                                      <p:cBhvr>
                                        <p:cTn id="16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8"/>
                                        </p:tgtEl>
                                        <p:attrNameLst>
                                          <p:attrName>style.visibility</p:attrName>
                                        </p:attrNameLst>
                                      </p:cBhvr>
                                      <p:to>
                                        <p:strVal val="hidden"/>
                                      </p:to>
                                    </p:set>
                                  </p:childTnLst>
                                </p:cTn>
                              </p:par>
                              <p:par>
                                <p:cTn id="164" presetID="23" presetClass="entr" presetSubtype="288" fill="hold" nodeType="withEffect">
                                  <p:stCondLst>
                                    <p:cond delay="0"/>
                                  </p:stCondLst>
                                  <p:childTnLst>
                                    <p:set>
                                      <p:cBhvr>
                                        <p:cTn id="165" dur="1" fill="hold">
                                          <p:stCondLst>
                                            <p:cond delay="0"/>
                                          </p:stCondLst>
                                        </p:cTn>
                                        <p:tgtEl>
                                          <p:spTgt spid="4"/>
                                        </p:tgtEl>
                                        <p:attrNameLst>
                                          <p:attrName>style.visibility</p:attrName>
                                        </p:attrNameLst>
                                      </p:cBhvr>
                                      <p:to>
                                        <p:strVal val="visible"/>
                                      </p:to>
                                    </p:set>
                                    <p:anim calcmode="lin" valueType="num">
                                      <p:cBhvr>
                                        <p:cTn id="166" dur="3000" fill="hold"/>
                                        <p:tgtEl>
                                          <p:spTgt spid="4"/>
                                        </p:tgtEl>
                                        <p:attrNameLst>
                                          <p:attrName>ppt_w</p:attrName>
                                        </p:attrNameLst>
                                      </p:cBhvr>
                                      <p:tavLst>
                                        <p:tav tm="0">
                                          <p:val>
                                            <p:strVal val="4/3*#ppt_w"/>
                                          </p:val>
                                        </p:tav>
                                        <p:tav tm="100000">
                                          <p:val>
                                            <p:strVal val="#ppt_w"/>
                                          </p:val>
                                        </p:tav>
                                      </p:tavLst>
                                    </p:anim>
                                    <p:anim calcmode="lin" valueType="num">
                                      <p:cBhvr>
                                        <p:cTn id="167" dur="3000" fill="hold"/>
                                        <p:tgtEl>
                                          <p:spTgt spid="4"/>
                                        </p:tgtEl>
                                        <p:attrNameLst>
                                          <p:attrName>ppt_h</p:attrName>
                                        </p:attrNameLst>
                                      </p:cBhvr>
                                      <p:tavLst>
                                        <p:tav tm="0">
                                          <p:val>
                                            <p:strVal val="4/3*#ppt_h"/>
                                          </p:val>
                                        </p:tav>
                                        <p:tav tm="100000">
                                          <p:val>
                                            <p:strVal val="#ppt_h"/>
                                          </p:val>
                                        </p:tav>
                                      </p:tavLst>
                                    </p:anim>
                                  </p:childTnLst>
                                </p:cTn>
                              </p:par>
                              <p:par>
                                <p:cTn id="168" presetID="8" presetClass="entr" presetSubtype="32"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Effect transition="in" filter="diamond(out)">
                                      <p:cBhvr>
                                        <p:cTn id="170" dur="3000"/>
                                        <p:tgtEl>
                                          <p:spTgt spid="4"/>
                                        </p:tgtEl>
                                      </p:cBhvr>
                                    </p:animEffect>
                                  </p:childTnLst>
                                </p:cTn>
                              </p:par>
                            </p:childTnLst>
                          </p:cTn>
                        </p:par>
                        <p:par>
                          <p:cTn id="171" fill="hold">
                            <p:stCondLst>
                              <p:cond delay="6000"/>
                            </p:stCondLst>
                            <p:childTnLst>
                              <p:par>
                                <p:cTn id="172" presetID="15" presetClass="entr" presetSubtype="0" fill="hold" nodeType="afterEffect">
                                  <p:stCondLst>
                                    <p:cond delay="0"/>
                                  </p:stCondLst>
                                  <p:childTnLst>
                                    <p:set>
                                      <p:cBhvr>
                                        <p:cTn id="173" dur="1" fill="hold">
                                          <p:stCondLst>
                                            <p:cond delay="0"/>
                                          </p:stCondLst>
                                        </p:cTn>
                                        <p:tgtEl>
                                          <p:spTgt spid="1026"/>
                                        </p:tgtEl>
                                        <p:attrNameLst>
                                          <p:attrName>style.visibility</p:attrName>
                                        </p:attrNameLst>
                                      </p:cBhvr>
                                      <p:to>
                                        <p:strVal val="visible"/>
                                      </p:to>
                                    </p:set>
                                    <p:anim calcmode="lin" valueType="num">
                                      <p:cBhvr>
                                        <p:cTn id="174" dur="2000" fill="hold"/>
                                        <p:tgtEl>
                                          <p:spTgt spid="1026"/>
                                        </p:tgtEl>
                                        <p:attrNameLst>
                                          <p:attrName>ppt_w</p:attrName>
                                        </p:attrNameLst>
                                      </p:cBhvr>
                                      <p:tavLst>
                                        <p:tav tm="0">
                                          <p:val>
                                            <p:fltVal val="0"/>
                                          </p:val>
                                        </p:tav>
                                        <p:tav tm="100000">
                                          <p:val>
                                            <p:strVal val="#ppt_w"/>
                                          </p:val>
                                        </p:tav>
                                      </p:tavLst>
                                    </p:anim>
                                    <p:anim calcmode="lin" valueType="num">
                                      <p:cBhvr>
                                        <p:cTn id="175" dur="2000" fill="hold"/>
                                        <p:tgtEl>
                                          <p:spTgt spid="1026"/>
                                        </p:tgtEl>
                                        <p:attrNameLst>
                                          <p:attrName>ppt_h</p:attrName>
                                        </p:attrNameLst>
                                      </p:cBhvr>
                                      <p:tavLst>
                                        <p:tav tm="0">
                                          <p:val>
                                            <p:fltVal val="0"/>
                                          </p:val>
                                        </p:tav>
                                        <p:tav tm="100000">
                                          <p:val>
                                            <p:strVal val="#ppt_h"/>
                                          </p:val>
                                        </p:tav>
                                      </p:tavLst>
                                    </p:anim>
                                    <p:anim calcmode="lin" valueType="num">
                                      <p:cBhvr>
                                        <p:cTn id="176" dur="2000" fill="hold"/>
                                        <p:tgtEl>
                                          <p:spTgt spid="1026"/>
                                        </p:tgtEl>
                                        <p:attrNameLst>
                                          <p:attrName>ppt_x</p:attrName>
                                        </p:attrNameLst>
                                      </p:cBhvr>
                                      <p:tavLst>
                                        <p:tav tm="0" fmla="#ppt_x+(cos(-2*pi*(1-$))*-#ppt_x-sin(-2*pi*(1-$))*(1-#ppt_y))*(1-$)">
                                          <p:val>
                                            <p:fltVal val="0"/>
                                          </p:val>
                                        </p:tav>
                                        <p:tav tm="100000">
                                          <p:val>
                                            <p:fltVal val="1"/>
                                          </p:val>
                                        </p:tav>
                                      </p:tavLst>
                                    </p:anim>
                                    <p:anim calcmode="lin" valueType="num">
                                      <p:cBhvr>
                                        <p:cTn id="177" dur="2000" fill="hold"/>
                                        <p:tgtEl>
                                          <p:spTgt spid="10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8" grpId="0" animBg="1"/>
      <p:bldP spid="18" grpId="1" animBg="1"/>
      <p:bldP spid="20" grpId="0" animBg="1"/>
    </p:bldLst>
  </p:timing>
</p:sld>
</file>

<file path=ppt/slides/slide4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252</Words>
  <Application>Microsoft Office PowerPoint</Application>
  <PresentationFormat>Presentación en pantalla (4:3)</PresentationFormat>
  <Paragraphs>19</Paragraphs>
  <Slides>42</Slides>
  <Notes>0</Notes>
  <HiddenSlides>0</HiddenSlides>
  <MMClips>1</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94</cp:revision>
  <dcterms:created xsi:type="dcterms:W3CDTF">2014-03-10T15:25:22Z</dcterms:created>
  <dcterms:modified xsi:type="dcterms:W3CDTF">2014-03-11T16:30:16Z</dcterms:modified>
</cp:coreProperties>
</file>