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7" r:id="rId3"/>
    <p:sldId id="258" r:id="rId4"/>
    <p:sldId id="259" r:id="rId5"/>
    <p:sldId id="317" r:id="rId6"/>
    <p:sldId id="308" r:id="rId7"/>
    <p:sldId id="262" r:id="rId8"/>
    <p:sldId id="263" r:id="rId9"/>
    <p:sldId id="264" r:id="rId10"/>
    <p:sldId id="299" r:id="rId11"/>
    <p:sldId id="319" r:id="rId12"/>
    <p:sldId id="267" r:id="rId13"/>
    <p:sldId id="268" r:id="rId14"/>
    <p:sldId id="316" r:id="rId15"/>
    <p:sldId id="270" r:id="rId16"/>
    <p:sldId id="271" r:id="rId17"/>
    <p:sldId id="306" r:id="rId18"/>
    <p:sldId id="273" r:id="rId19"/>
    <p:sldId id="304" r:id="rId20"/>
    <p:sldId id="275" r:id="rId21"/>
    <p:sldId id="261" r:id="rId22"/>
    <p:sldId id="313" r:id="rId23"/>
    <p:sldId id="278" r:id="rId24"/>
    <p:sldId id="318" r:id="rId25"/>
    <p:sldId id="280" r:id="rId26"/>
    <p:sldId id="281" r:id="rId27"/>
    <p:sldId id="312" r:id="rId28"/>
    <p:sldId id="283" r:id="rId29"/>
    <p:sldId id="284" r:id="rId30"/>
    <p:sldId id="300" r:id="rId31"/>
    <p:sldId id="286" r:id="rId32"/>
    <p:sldId id="311" r:id="rId33"/>
    <p:sldId id="288" r:id="rId34"/>
    <p:sldId id="289" r:id="rId35"/>
    <p:sldId id="310" r:id="rId36"/>
    <p:sldId id="291" r:id="rId37"/>
    <p:sldId id="292" r:id="rId38"/>
    <p:sldId id="293" r:id="rId39"/>
    <p:sldId id="294" r:id="rId40"/>
    <p:sldId id="295" r:id="rId41"/>
    <p:sldId id="305" r:id="rId42"/>
    <p:sldId id="297" r:id="rId43"/>
    <p:sldId id="309" r:id="rId44"/>
    <p:sldId id="321" r:id="rId4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98N4zoGmFBgJdvb5b+Jg==" hashData="Wkp7LdChHdyeKdQH9aaMQ+8+YY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A8CC"/>
    <a:srgbClr val="FFCC00"/>
    <a:srgbClr val="CCFF33"/>
    <a:srgbClr val="FF6600"/>
    <a:srgbClr val="3333FF"/>
    <a:srgbClr val="663300"/>
    <a:srgbClr val="FF66FF"/>
    <a:srgbClr val="FE8002"/>
    <a:srgbClr val="C8046B"/>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6" autoAdjust="0"/>
    <p:restoredTop sz="94660"/>
  </p:normalViewPr>
  <p:slideViewPr>
    <p:cSldViewPr>
      <p:cViewPr>
        <p:scale>
          <a:sx n="79" d="100"/>
          <a:sy n="79" d="100"/>
        </p:scale>
        <p:origin x="-732" y="-954"/>
      </p:cViewPr>
      <p:guideLst>
        <p:guide orient="horz" pos="1620"/>
        <p:guide pos="2880"/>
      </p:guideLst>
    </p:cSldViewPr>
  </p:slideViewPr>
  <p:notesTextViewPr>
    <p:cViewPr>
      <p:scale>
        <a:sx n="1" d="1"/>
        <a:sy n="1" d="1"/>
      </p:scale>
      <p:origin x="0" y="0"/>
    </p:cViewPr>
  </p:notesTextViewPr>
  <p:sorterViewPr>
    <p:cViewPr>
      <p:scale>
        <a:sx n="57" d="100"/>
        <a:sy n="57"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D165A1-30EC-4DED-8701-5BF30C0A2924}" type="datetimeFigureOut">
              <a:rPr lang="es-ES" smtClean="0"/>
              <a:t>14/06/2017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7084A7-6298-40F5-87DE-277861CC2360}" type="slidenum">
              <a:rPr lang="es-ES" smtClean="0"/>
              <a:t>‹Nº›</a:t>
            </a:fld>
            <a:endParaRPr lang="es-ES"/>
          </a:p>
        </p:txBody>
      </p:sp>
    </p:spTree>
    <p:extLst>
      <p:ext uri="{BB962C8B-B14F-4D97-AF65-F5344CB8AC3E}">
        <p14:creationId xmlns:p14="http://schemas.microsoft.com/office/powerpoint/2010/main" val="610189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1</a:t>
            </a:fld>
            <a:endParaRPr lang="es-ES"/>
          </a:p>
        </p:txBody>
      </p:sp>
    </p:spTree>
    <p:extLst>
      <p:ext uri="{BB962C8B-B14F-4D97-AF65-F5344CB8AC3E}">
        <p14:creationId xmlns:p14="http://schemas.microsoft.com/office/powerpoint/2010/main" val="1208417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6</a:t>
            </a:fld>
            <a:endParaRPr lang="es-ES"/>
          </a:p>
        </p:txBody>
      </p:sp>
    </p:spTree>
    <p:extLst>
      <p:ext uri="{BB962C8B-B14F-4D97-AF65-F5344CB8AC3E}">
        <p14:creationId xmlns:p14="http://schemas.microsoft.com/office/powerpoint/2010/main" val="2390258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19</a:t>
            </a:fld>
            <a:endParaRPr lang="es-ES"/>
          </a:p>
        </p:txBody>
      </p:sp>
    </p:spTree>
    <p:extLst>
      <p:ext uri="{BB962C8B-B14F-4D97-AF65-F5344CB8AC3E}">
        <p14:creationId xmlns:p14="http://schemas.microsoft.com/office/powerpoint/2010/main" val="2717325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23</a:t>
            </a:fld>
            <a:endParaRPr lang="es-ES"/>
          </a:p>
        </p:txBody>
      </p:sp>
    </p:spTree>
    <p:extLst>
      <p:ext uri="{BB962C8B-B14F-4D97-AF65-F5344CB8AC3E}">
        <p14:creationId xmlns:p14="http://schemas.microsoft.com/office/powerpoint/2010/main" val="2390258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26</a:t>
            </a:fld>
            <a:endParaRPr lang="es-ES"/>
          </a:p>
        </p:txBody>
      </p:sp>
    </p:spTree>
    <p:extLst>
      <p:ext uri="{BB962C8B-B14F-4D97-AF65-F5344CB8AC3E}">
        <p14:creationId xmlns:p14="http://schemas.microsoft.com/office/powerpoint/2010/main" val="1490423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28</a:t>
            </a:fld>
            <a:endParaRPr lang="es-ES"/>
          </a:p>
        </p:txBody>
      </p:sp>
    </p:spTree>
    <p:extLst>
      <p:ext uri="{BB962C8B-B14F-4D97-AF65-F5344CB8AC3E}">
        <p14:creationId xmlns:p14="http://schemas.microsoft.com/office/powerpoint/2010/main" val="2196232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17084A7-6298-40F5-87DE-277861CC2360}" type="slidenum">
              <a:rPr lang="es-ES" smtClean="0"/>
              <a:t>42</a:t>
            </a:fld>
            <a:endParaRPr lang="es-ES"/>
          </a:p>
        </p:txBody>
      </p:sp>
    </p:spTree>
    <p:extLst>
      <p:ext uri="{BB962C8B-B14F-4D97-AF65-F5344CB8AC3E}">
        <p14:creationId xmlns:p14="http://schemas.microsoft.com/office/powerpoint/2010/main" val="3914787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47036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22379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2688114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989543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3752934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2828494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1578662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61497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1078192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860212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5C8F472-2402-476D-9122-5540792B3C7A}" type="datetimeFigureOut">
              <a:rPr lang="es-ES" smtClean="0"/>
              <a:t>14/06/2017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AA96C9-790D-4455-9F49-4E88C58EBF79}" type="slidenum">
              <a:rPr lang="es-ES" smtClean="0"/>
              <a:t>‹Nº›</a:t>
            </a:fld>
            <a:endParaRPr lang="es-ES"/>
          </a:p>
        </p:txBody>
      </p:sp>
    </p:spTree>
    <p:extLst>
      <p:ext uri="{BB962C8B-B14F-4D97-AF65-F5344CB8AC3E}">
        <p14:creationId xmlns:p14="http://schemas.microsoft.com/office/powerpoint/2010/main" val="905436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196730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5C8F472-2402-476D-9122-5540792B3C7A}" type="datetimeFigureOut">
              <a:rPr lang="es-ES" smtClean="0"/>
              <a:t>14/06/2017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6AA96C9-790D-4455-9F49-4E88C58EBF79}" type="slidenum">
              <a:rPr lang="es-ES" smtClean="0"/>
              <a:t>‹Nº›</a:t>
            </a:fld>
            <a:endParaRPr lang="es-ES"/>
          </a:p>
        </p:txBody>
      </p:sp>
    </p:spTree>
    <p:extLst>
      <p:ext uri="{BB962C8B-B14F-4D97-AF65-F5344CB8AC3E}">
        <p14:creationId xmlns:p14="http://schemas.microsoft.com/office/powerpoint/2010/main" val="28230471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30.png"/></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CuadroTexto"/>
          <p:cNvSpPr txBox="1"/>
          <p:nvPr/>
        </p:nvSpPr>
        <p:spPr>
          <a:xfrm>
            <a:off x="7445199" y="4766474"/>
            <a:ext cx="1698801" cy="377026"/>
          </a:xfrm>
          <a:prstGeom prst="rect">
            <a:avLst/>
          </a:prstGeom>
          <a:noFill/>
          <a:ln cmpd="sng">
            <a:noFill/>
          </a:ln>
        </p:spPr>
        <p:txBody>
          <a:bodyPr wrap="square" lIns="68580" tIns="34290" rIns="68580" bIns="34290">
            <a:spAutoFit/>
            <a:scene3d>
              <a:camera prst="obliqueBottomLeft"/>
              <a:lightRig rig="threePt" dir="t"/>
            </a:scene3d>
            <a:sp3d extrusionH="63500">
              <a:extrusionClr>
                <a:schemeClr val="bg1"/>
              </a:extrusionClr>
            </a:sp3d>
          </a:bodyPr>
          <a:lstStyle/>
          <a:p>
            <a:pPr algn="ctr" fontAlgn="auto">
              <a:spcBef>
                <a:spcPts val="0"/>
              </a:spcBef>
              <a:spcAft>
                <a:spcPts val="0"/>
              </a:spcAft>
              <a:defRPr/>
            </a:pPr>
            <a:r>
              <a:rPr lang="es-ES" sz="1000" b="1" dirty="0">
                <a:ln w="0">
                  <a:noFill/>
                </a:ln>
                <a:gradFill flip="none" rotWithShape="1">
                  <a:gsLst>
                    <a:gs pos="100000">
                      <a:srgbClr val="3333FF"/>
                    </a:gs>
                    <a:gs pos="28000">
                      <a:srgbClr val="FF66FF"/>
                    </a:gs>
                    <a:gs pos="2917">
                      <a:srgbClr val="FF66FF">
                        <a:lumMod val="34000"/>
                        <a:lumOff val="66000"/>
                      </a:srgbClr>
                    </a:gs>
                    <a:gs pos="51000">
                      <a:srgbClr val="CC00CC">
                        <a:lumMod val="26000"/>
                        <a:lumOff val="74000"/>
                      </a:srgbClr>
                    </a:gs>
                  </a:gsLst>
                  <a:lin ang="5400000" scaled="1"/>
                  <a:tileRect/>
                </a:gra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1000" b="1" dirty="0">
                <a:ln w="0">
                  <a:noFill/>
                </a:ln>
                <a:gradFill flip="none" rotWithShape="1">
                  <a:gsLst>
                    <a:gs pos="100000">
                      <a:srgbClr val="3333FF"/>
                    </a:gs>
                    <a:gs pos="28000">
                      <a:srgbClr val="FF66FF"/>
                    </a:gs>
                    <a:gs pos="2917">
                      <a:srgbClr val="FF66FF">
                        <a:lumMod val="34000"/>
                        <a:lumOff val="66000"/>
                      </a:srgbClr>
                    </a:gs>
                    <a:gs pos="51000">
                      <a:srgbClr val="CC00CC">
                        <a:lumMod val="26000"/>
                        <a:lumOff val="74000"/>
                      </a:srgbClr>
                    </a:gs>
                  </a:gsLst>
                  <a:lin ang="5400000" scaled="1"/>
                  <a:tileRect/>
                </a:gradFill>
                <a:latin typeface="Arial Black" panose="020B0A04020102020204" pitchFamily="34" charset="0"/>
                <a:ea typeface="Adobe Gothic Std B" pitchFamily="34" charset="-128"/>
                <a:cs typeface="Aharoni" pitchFamily="2" charset="-79"/>
              </a:rPr>
              <a:t> MANUAL Y MÚSICA </a:t>
            </a:r>
          </a:p>
        </p:txBody>
      </p:sp>
      <p:grpSp>
        <p:nvGrpSpPr>
          <p:cNvPr id="33" name="32 Grupo"/>
          <p:cNvGrpSpPr/>
          <p:nvPr/>
        </p:nvGrpSpPr>
        <p:grpSpPr>
          <a:xfrm flipH="1">
            <a:off x="0" y="0"/>
            <a:ext cx="9141692" cy="5143500"/>
            <a:chOff x="-20071" y="0"/>
            <a:chExt cx="9141692" cy="5143500"/>
          </a:xfrm>
        </p:grpSpPr>
        <p:grpSp>
          <p:nvGrpSpPr>
            <p:cNvPr id="34" name="33 Grupo"/>
            <p:cNvGrpSpPr/>
            <p:nvPr/>
          </p:nvGrpSpPr>
          <p:grpSpPr>
            <a:xfrm>
              <a:off x="-20071" y="0"/>
              <a:ext cx="9141692" cy="5143500"/>
              <a:chOff x="-2988840" y="-308570"/>
              <a:chExt cx="9141692" cy="5143500"/>
            </a:xfrm>
          </p:grpSpPr>
          <p:sp>
            <p:nvSpPr>
              <p:cNvPr id="39" name="38 Rectángulo"/>
              <p:cNvSpPr/>
              <p:nvPr/>
            </p:nvSpPr>
            <p:spPr>
              <a:xfrm>
                <a:off x="-2988840" y="-308570"/>
                <a:ext cx="9141692" cy="5143500"/>
              </a:xfrm>
              <a:prstGeom prst="rect">
                <a:avLst/>
              </a:prstGeom>
              <a:gradFill>
                <a:gsLst>
                  <a:gs pos="62000">
                    <a:srgbClr val="FF66FF">
                      <a:alpha val="53000"/>
                    </a:srgbClr>
                  </a:gs>
                  <a:gs pos="22000">
                    <a:srgbClr val="FF66FF">
                      <a:lumMod val="95000"/>
                      <a:alpha val="44000"/>
                    </a:srgbClr>
                  </a:gs>
                  <a:gs pos="74000">
                    <a:srgbClr val="5858FC">
                      <a:alpha val="46000"/>
                    </a:srgbClr>
                  </a:gs>
                  <a:gs pos="34000">
                    <a:srgbClr val="3333FF">
                      <a:alpha val="49000"/>
                    </a:srgbClr>
                  </a:gs>
                  <a:gs pos="0">
                    <a:srgbClr val="7030A0"/>
                  </a:gs>
                  <a:gs pos="100000">
                    <a:schemeClr val="accent1">
                      <a:lumMod val="60000"/>
                      <a:lumOff val="40000"/>
                      <a:alpha val="73000"/>
                    </a:schemeClr>
                  </a:gs>
                  <a:gs pos="52000">
                    <a:schemeClr val="tx1">
                      <a:lumMod val="95000"/>
                      <a:alpha val="91000"/>
                    </a:schemeClr>
                  </a:gs>
                </a:gsLst>
                <a:lin ang="18900000" scaled="1"/>
              </a:gradFill>
              <a:ln>
                <a:noFill/>
              </a:ln>
              <a:scene3d>
                <a:camera prst="orthographicFront"/>
                <a:lightRig rig="flood" dir="t">
                  <a:rot lat="0" lon="0" rev="9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5 Estrella de 7 puntas"/>
              <p:cNvSpPr/>
              <p:nvPr/>
            </p:nvSpPr>
            <p:spPr>
              <a:xfrm>
                <a:off x="3923928" y="3147814"/>
                <a:ext cx="1008112" cy="1008112"/>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5 Estrella de 7 puntas"/>
              <p:cNvSpPr/>
              <p:nvPr/>
            </p:nvSpPr>
            <p:spPr>
              <a:xfrm>
                <a:off x="2699792" y="2571750"/>
                <a:ext cx="792088" cy="792088"/>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5 Estrella de 7 puntas"/>
              <p:cNvSpPr/>
              <p:nvPr/>
            </p:nvSpPr>
            <p:spPr>
              <a:xfrm>
                <a:off x="1691680" y="1923678"/>
                <a:ext cx="648072" cy="720080"/>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5 Estrella de 7 puntas"/>
              <p:cNvSpPr/>
              <p:nvPr/>
            </p:nvSpPr>
            <p:spPr>
              <a:xfrm>
                <a:off x="683568" y="1419622"/>
                <a:ext cx="576064" cy="504056"/>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5" name="34 Elipse"/>
            <p:cNvSpPr/>
            <p:nvPr/>
          </p:nvSpPr>
          <p:spPr>
            <a:xfrm>
              <a:off x="7236000" y="3795886"/>
              <a:ext cx="338336" cy="360040"/>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4896000" y="2499742"/>
              <a:ext cx="216024" cy="216024"/>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3852000" y="1923678"/>
              <a:ext cx="144016" cy="144016"/>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5940000" y="3204000"/>
              <a:ext cx="216024" cy="216024"/>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a:off x="-20071" y="0"/>
            <a:ext cx="9141692" cy="5143500"/>
            <a:chOff x="-20071" y="0"/>
            <a:chExt cx="9141692" cy="5143500"/>
          </a:xfrm>
        </p:grpSpPr>
        <p:grpSp>
          <p:nvGrpSpPr>
            <p:cNvPr id="23" name="22 Grupo"/>
            <p:cNvGrpSpPr/>
            <p:nvPr/>
          </p:nvGrpSpPr>
          <p:grpSpPr>
            <a:xfrm>
              <a:off x="-20071" y="0"/>
              <a:ext cx="9141692" cy="5143500"/>
              <a:chOff x="-2988840" y="-308570"/>
              <a:chExt cx="9141692" cy="5143500"/>
            </a:xfrm>
          </p:grpSpPr>
          <p:sp>
            <p:nvSpPr>
              <p:cNvPr id="28" name="27 Rectángulo"/>
              <p:cNvSpPr/>
              <p:nvPr/>
            </p:nvSpPr>
            <p:spPr>
              <a:xfrm>
                <a:off x="-2988840" y="-308570"/>
                <a:ext cx="9141692" cy="5143500"/>
              </a:xfrm>
              <a:prstGeom prst="rect">
                <a:avLst/>
              </a:prstGeom>
              <a:gradFill>
                <a:gsLst>
                  <a:gs pos="62000">
                    <a:srgbClr val="FF66FF">
                      <a:alpha val="53000"/>
                    </a:srgbClr>
                  </a:gs>
                  <a:gs pos="22000">
                    <a:srgbClr val="FF66FF">
                      <a:lumMod val="95000"/>
                      <a:alpha val="44000"/>
                    </a:srgbClr>
                  </a:gs>
                  <a:gs pos="74000">
                    <a:srgbClr val="5858FC">
                      <a:alpha val="46000"/>
                    </a:srgbClr>
                  </a:gs>
                  <a:gs pos="34000">
                    <a:srgbClr val="3333FF">
                      <a:alpha val="49000"/>
                    </a:srgbClr>
                  </a:gs>
                  <a:gs pos="0">
                    <a:srgbClr val="7030A0"/>
                  </a:gs>
                  <a:gs pos="100000">
                    <a:schemeClr val="accent1">
                      <a:lumMod val="60000"/>
                      <a:lumOff val="40000"/>
                      <a:alpha val="73000"/>
                    </a:schemeClr>
                  </a:gs>
                  <a:gs pos="52000">
                    <a:schemeClr val="tx1">
                      <a:lumMod val="95000"/>
                      <a:alpha val="91000"/>
                    </a:schemeClr>
                  </a:gs>
                </a:gsLst>
                <a:lin ang="18900000" scaled="1"/>
              </a:gradFill>
              <a:ln>
                <a:noFill/>
              </a:ln>
              <a:scene3d>
                <a:camera prst="orthographicFront"/>
                <a:lightRig rig="flood"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5 Estrella de 7 puntas"/>
              <p:cNvSpPr/>
              <p:nvPr/>
            </p:nvSpPr>
            <p:spPr>
              <a:xfrm>
                <a:off x="3923928" y="3147814"/>
                <a:ext cx="1008112" cy="1008112"/>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5 Estrella de 7 puntas"/>
              <p:cNvSpPr/>
              <p:nvPr/>
            </p:nvSpPr>
            <p:spPr>
              <a:xfrm>
                <a:off x="2699792" y="2571750"/>
                <a:ext cx="792088" cy="792088"/>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5 Estrella de 7 puntas"/>
              <p:cNvSpPr/>
              <p:nvPr/>
            </p:nvSpPr>
            <p:spPr>
              <a:xfrm>
                <a:off x="1691680" y="1923678"/>
                <a:ext cx="648072" cy="720080"/>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5 Estrella de 7 puntas"/>
              <p:cNvSpPr/>
              <p:nvPr/>
            </p:nvSpPr>
            <p:spPr>
              <a:xfrm>
                <a:off x="683568" y="1419622"/>
                <a:ext cx="576064" cy="504056"/>
              </a:xfrm>
              <a:custGeom>
                <a:avLst/>
                <a:gdLst>
                  <a:gd name="connsiteX0" fmla="*/ -9 w 3456384"/>
                  <a:gd name="connsiteY0" fmla="*/ 1713426 h 2664296"/>
                  <a:gd name="connsiteX1" fmla="*/ 532242 w 3456384"/>
                  <a:gd name="connsiteY1" fmla="*/ 1185730 h 2664296"/>
                  <a:gd name="connsiteX2" fmla="*/ 342288 w 3456384"/>
                  <a:gd name="connsiteY2" fmla="*/ 527699 h 2664296"/>
                  <a:gd name="connsiteX3" fmla="*/ 1195950 w 3456384"/>
                  <a:gd name="connsiteY3" fmla="*/ 527700 h 2664296"/>
                  <a:gd name="connsiteX4" fmla="*/ 1728192 w 3456384"/>
                  <a:gd name="connsiteY4" fmla="*/ 0 h 2664296"/>
                  <a:gd name="connsiteX5" fmla="*/ 2260434 w 3456384"/>
                  <a:gd name="connsiteY5" fmla="*/ 527700 h 2664296"/>
                  <a:gd name="connsiteX6" fmla="*/ 3114096 w 3456384"/>
                  <a:gd name="connsiteY6" fmla="*/ 527699 h 2664296"/>
                  <a:gd name="connsiteX7" fmla="*/ 2924142 w 3456384"/>
                  <a:gd name="connsiteY7" fmla="*/ 1185730 h 2664296"/>
                  <a:gd name="connsiteX8" fmla="*/ 3456393 w 3456384"/>
                  <a:gd name="connsiteY8" fmla="*/ 1713426 h 2664296"/>
                  <a:gd name="connsiteX9" fmla="*/ 2687265 w 3456384"/>
                  <a:gd name="connsiteY9" fmla="*/ 2006278 h 2664296"/>
                  <a:gd name="connsiteX10" fmla="*/ 2497306 w 3456384"/>
                  <a:gd name="connsiteY10" fmla="*/ 2664310 h 2664296"/>
                  <a:gd name="connsiteX11" fmla="*/ 1728192 w 3456384"/>
                  <a:gd name="connsiteY11" fmla="*/ 2371456 h 2664296"/>
                  <a:gd name="connsiteX12" fmla="*/ 959078 w 3456384"/>
                  <a:gd name="connsiteY12" fmla="*/ 2664310 h 2664296"/>
                  <a:gd name="connsiteX13" fmla="*/ 769119 w 3456384"/>
                  <a:gd name="connsiteY13" fmla="*/ 2006278 h 2664296"/>
                  <a:gd name="connsiteX14" fmla="*/ -9 w 3456384"/>
                  <a:gd name="connsiteY14" fmla="*/ 1713426 h 2664296"/>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56402"/>
                  <a:gd name="connsiteY0" fmla="*/ 1713426 h 2664310"/>
                  <a:gd name="connsiteX1" fmla="*/ 532251 w 3456402"/>
                  <a:gd name="connsiteY1" fmla="*/ 1185730 h 2664310"/>
                  <a:gd name="connsiteX2" fmla="*/ 342297 w 3456402"/>
                  <a:gd name="connsiteY2" fmla="*/ 527699 h 2664310"/>
                  <a:gd name="connsiteX3" fmla="*/ 1195959 w 3456402"/>
                  <a:gd name="connsiteY3" fmla="*/ 527700 h 2664310"/>
                  <a:gd name="connsiteX4" fmla="*/ 1728201 w 3456402"/>
                  <a:gd name="connsiteY4" fmla="*/ 0 h 2664310"/>
                  <a:gd name="connsiteX5" fmla="*/ 2260443 w 3456402"/>
                  <a:gd name="connsiteY5" fmla="*/ 527700 h 2664310"/>
                  <a:gd name="connsiteX6" fmla="*/ 3114105 w 3456402"/>
                  <a:gd name="connsiteY6" fmla="*/ 527699 h 2664310"/>
                  <a:gd name="connsiteX7" fmla="*/ 2924151 w 3456402"/>
                  <a:gd name="connsiteY7" fmla="*/ 1185730 h 2664310"/>
                  <a:gd name="connsiteX8" fmla="*/ 3456402 w 3456402"/>
                  <a:gd name="connsiteY8" fmla="*/ 1713426 h 2664310"/>
                  <a:gd name="connsiteX9" fmla="*/ 2687274 w 3456402"/>
                  <a:gd name="connsiteY9" fmla="*/ 2006278 h 2664310"/>
                  <a:gd name="connsiteX10" fmla="*/ 2497315 w 3456402"/>
                  <a:gd name="connsiteY10" fmla="*/ 2664310 h 2664310"/>
                  <a:gd name="connsiteX11" fmla="*/ 1728201 w 3456402"/>
                  <a:gd name="connsiteY11" fmla="*/ 2371456 h 2664310"/>
                  <a:gd name="connsiteX12" fmla="*/ 959087 w 3456402"/>
                  <a:gd name="connsiteY12" fmla="*/ 2664310 h 2664310"/>
                  <a:gd name="connsiteX13" fmla="*/ 769128 w 3456402"/>
                  <a:gd name="connsiteY13" fmla="*/ 2006278 h 2664310"/>
                  <a:gd name="connsiteX14" fmla="*/ 0 w 3456402"/>
                  <a:gd name="connsiteY14" fmla="*/ 1713426 h 2664310"/>
                  <a:gd name="connsiteX0" fmla="*/ 0 w 3482294"/>
                  <a:gd name="connsiteY0" fmla="*/ 1713426 h 2664310"/>
                  <a:gd name="connsiteX1" fmla="*/ 532251 w 3482294"/>
                  <a:gd name="connsiteY1" fmla="*/ 1185730 h 2664310"/>
                  <a:gd name="connsiteX2" fmla="*/ 342297 w 3482294"/>
                  <a:gd name="connsiteY2" fmla="*/ 527699 h 2664310"/>
                  <a:gd name="connsiteX3" fmla="*/ 1195959 w 3482294"/>
                  <a:gd name="connsiteY3" fmla="*/ 527700 h 2664310"/>
                  <a:gd name="connsiteX4" fmla="*/ 1728201 w 3482294"/>
                  <a:gd name="connsiteY4" fmla="*/ 0 h 2664310"/>
                  <a:gd name="connsiteX5" fmla="*/ 2260443 w 3482294"/>
                  <a:gd name="connsiteY5" fmla="*/ 527700 h 2664310"/>
                  <a:gd name="connsiteX6" fmla="*/ 3114105 w 3482294"/>
                  <a:gd name="connsiteY6" fmla="*/ 527699 h 2664310"/>
                  <a:gd name="connsiteX7" fmla="*/ 2924151 w 3482294"/>
                  <a:gd name="connsiteY7" fmla="*/ 1185730 h 2664310"/>
                  <a:gd name="connsiteX8" fmla="*/ 3456402 w 3482294"/>
                  <a:gd name="connsiteY8" fmla="*/ 1713426 h 2664310"/>
                  <a:gd name="connsiteX9" fmla="*/ 2687274 w 3482294"/>
                  <a:gd name="connsiteY9" fmla="*/ 2006278 h 2664310"/>
                  <a:gd name="connsiteX10" fmla="*/ 2497315 w 3482294"/>
                  <a:gd name="connsiteY10" fmla="*/ 2664310 h 2664310"/>
                  <a:gd name="connsiteX11" fmla="*/ 1728201 w 3482294"/>
                  <a:gd name="connsiteY11" fmla="*/ 2371456 h 2664310"/>
                  <a:gd name="connsiteX12" fmla="*/ 959087 w 3482294"/>
                  <a:gd name="connsiteY12" fmla="*/ 2664310 h 2664310"/>
                  <a:gd name="connsiteX13" fmla="*/ 769128 w 3482294"/>
                  <a:gd name="connsiteY13" fmla="*/ 2006278 h 2664310"/>
                  <a:gd name="connsiteX14" fmla="*/ 0 w 3482294"/>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426 h 2664310"/>
                  <a:gd name="connsiteX1" fmla="*/ 532251 w 3470210"/>
                  <a:gd name="connsiteY1" fmla="*/ 1185730 h 2664310"/>
                  <a:gd name="connsiteX2" fmla="*/ 342297 w 3470210"/>
                  <a:gd name="connsiteY2" fmla="*/ 527699 h 2664310"/>
                  <a:gd name="connsiteX3" fmla="*/ 1195959 w 3470210"/>
                  <a:gd name="connsiteY3" fmla="*/ 527700 h 2664310"/>
                  <a:gd name="connsiteX4" fmla="*/ 1728201 w 3470210"/>
                  <a:gd name="connsiteY4" fmla="*/ 0 h 2664310"/>
                  <a:gd name="connsiteX5" fmla="*/ 2260443 w 3470210"/>
                  <a:gd name="connsiteY5" fmla="*/ 527700 h 2664310"/>
                  <a:gd name="connsiteX6" fmla="*/ 3114105 w 3470210"/>
                  <a:gd name="connsiteY6" fmla="*/ 527699 h 2664310"/>
                  <a:gd name="connsiteX7" fmla="*/ 2924151 w 3470210"/>
                  <a:gd name="connsiteY7" fmla="*/ 1185730 h 2664310"/>
                  <a:gd name="connsiteX8" fmla="*/ 3456402 w 3470210"/>
                  <a:gd name="connsiteY8" fmla="*/ 1713426 h 2664310"/>
                  <a:gd name="connsiteX9" fmla="*/ 2687274 w 3470210"/>
                  <a:gd name="connsiteY9" fmla="*/ 2006278 h 2664310"/>
                  <a:gd name="connsiteX10" fmla="*/ 2497315 w 3470210"/>
                  <a:gd name="connsiteY10" fmla="*/ 2664310 h 2664310"/>
                  <a:gd name="connsiteX11" fmla="*/ 1728201 w 3470210"/>
                  <a:gd name="connsiteY11" fmla="*/ 2371456 h 2664310"/>
                  <a:gd name="connsiteX12" fmla="*/ 959087 w 3470210"/>
                  <a:gd name="connsiteY12" fmla="*/ 2664310 h 2664310"/>
                  <a:gd name="connsiteX13" fmla="*/ 769128 w 3470210"/>
                  <a:gd name="connsiteY13" fmla="*/ 2006278 h 2664310"/>
                  <a:gd name="connsiteX14" fmla="*/ 0 w 3470210"/>
                  <a:gd name="connsiteY14" fmla="*/ 1713426 h 266431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0 w 3470210"/>
                  <a:gd name="connsiteY0" fmla="*/ 1713766 h 2664650"/>
                  <a:gd name="connsiteX1" fmla="*/ 532251 w 3470210"/>
                  <a:gd name="connsiteY1" fmla="*/ 1186070 h 2664650"/>
                  <a:gd name="connsiteX2" fmla="*/ 342297 w 3470210"/>
                  <a:gd name="connsiteY2" fmla="*/ 528039 h 2664650"/>
                  <a:gd name="connsiteX3" fmla="*/ 1195959 w 3470210"/>
                  <a:gd name="connsiteY3" fmla="*/ 528040 h 2664650"/>
                  <a:gd name="connsiteX4" fmla="*/ 1728201 w 3470210"/>
                  <a:gd name="connsiteY4" fmla="*/ 340 h 2664650"/>
                  <a:gd name="connsiteX5" fmla="*/ 2260443 w 3470210"/>
                  <a:gd name="connsiteY5" fmla="*/ 528040 h 2664650"/>
                  <a:gd name="connsiteX6" fmla="*/ 3114105 w 3470210"/>
                  <a:gd name="connsiteY6" fmla="*/ 528039 h 2664650"/>
                  <a:gd name="connsiteX7" fmla="*/ 2924151 w 3470210"/>
                  <a:gd name="connsiteY7" fmla="*/ 1186070 h 2664650"/>
                  <a:gd name="connsiteX8" fmla="*/ 3456402 w 3470210"/>
                  <a:gd name="connsiteY8" fmla="*/ 1713766 h 2664650"/>
                  <a:gd name="connsiteX9" fmla="*/ 2687274 w 3470210"/>
                  <a:gd name="connsiteY9" fmla="*/ 2006618 h 2664650"/>
                  <a:gd name="connsiteX10" fmla="*/ 2497315 w 3470210"/>
                  <a:gd name="connsiteY10" fmla="*/ 2664650 h 2664650"/>
                  <a:gd name="connsiteX11" fmla="*/ 1728201 w 3470210"/>
                  <a:gd name="connsiteY11" fmla="*/ 2371796 h 2664650"/>
                  <a:gd name="connsiteX12" fmla="*/ 959087 w 3470210"/>
                  <a:gd name="connsiteY12" fmla="*/ 2664650 h 2664650"/>
                  <a:gd name="connsiteX13" fmla="*/ 769128 w 3470210"/>
                  <a:gd name="connsiteY13" fmla="*/ 2006618 h 2664650"/>
                  <a:gd name="connsiteX14" fmla="*/ 0 w 3470210"/>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2157 w 3472367"/>
                  <a:gd name="connsiteY0" fmla="*/ 1713766 h 2664650"/>
                  <a:gd name="connsiteX1" fmla="*/ 534408 w 3472367"/>
                  <a:gd name="connsiteY1" fmla="*/ 1186070 h 2664650"/>
                  <a:gd name="connsiteX2" fmla="*/ 344454 w 3472367"/>
                  <a:gd name="connsiteY2" fmla="*/ 528039 h 2664650"/>
                  <a:gd name="connsiteX3" fmla="*/ 1198116 w 3472367"/>
                  <a:gd name="connsiteY3" fmla="*/ 528040 h 2664650"/>
                  <a:gd name="connsiteX4" fmla="*/ 1730358 w 3472367"/>
                  <a:gd name="connsiteY4" fmla="*/ 340 h 2664650"/>
                  <a:gd name="connsiteX5" fmla="*/ 2262600 w 3472367"/>
                  <a:gd name="connsiteY5" fmla="*/ 528040 h 2664650"/>
                  <a:gd name="connsiteX6" fmla="*/ 3116262 w 3472367"/>
                  <a:gd name="connsiteY6" fmla="*/ 528039 h 2664650"/>
                  <a:gd name="connsiteX7" fmla="*/ 2926308 w 3472367"/>
                  <a:gd name="connsiteY7" fmla="*/ 1186070 h 2664650"/>
                  <a:gd name="connsiteX8" fmla="*/ 3458559 w 3472367"/>
                  <a:gd name="connsiteY8" fmla="*/ 1713766 h 2664650"/>
                  <a:gd name="connsiteX9" fmla="*/ 2689431 w 3472367"/>
                  <a:gd name="connsiteY9" fmla="*/ 2006618 h 2664650"/>
                  <a:gd name="connsiteX10" fmla="*/ 2499472 w 3472367"/>
                  <a:gd name="connsiteY10" fmla="*/ 2664650 h 2664650"/>
                  <a:gd name="connsiteX11" fmla="*/ 1730358 w 3472367"/>
                  <a:gd name="connsiteY11" fmla="*/ 2371796 h 2664650"/>
                  <a:gd name="connsiteX12" fmla="*/ 961244 w 3472367"/>
                  <a:gd name="connsiteY12" fmla="*/ 2664650 h 2664650"/>
                  <a:gd name="connsiteX13" fmla="*/ 771285 w 3472367"/>
                  <a:gd name="connsiteY13" fmla="*/ 2006618 h 2664650"/>
                  <a:gd name="connsiteX14" fmla="*/ 2157 w 3472367"/>
                  <a:gd name="connsiteY14" fmla="*/ 1713766 h 2664650"/>
                  <a:gd name="connsiteX0" fmla="*/ 14175 w 3484385"/>
                  <a:gd name="connsiteY0" fmla="*/ 1713766 h 2664650"/>
                  <a:gd name="connsiteX1" fmla="*/ 546426 w 3484385"/>
                  <a:gd name="connsiteY1" fmla="*/ 1186070 h 2664650"/>
                  <a:gd name="connsiteX2" fmla="*/ 356472 w 3484385"/>
                  <a:gd name="connsiteY2" fmla="*/ 528039 h 2664650"/>
                  <a:gd name="connsiteX3" fmla="*/ 1210134 w 3484385"/>
                  <a:gd name="connsiteY3" fmla="*/ 528040 h 2664650"/>
                  <a:gd name="connsiteX4" fmla="*/ 1742376 w 3484385"/>
                  <a:gd name="connsiteY4" fmla="*/ 340 h 2664650"/>
                  <a:gd name="connsiteX5" fmla="*/ 2274618 w 3484385"/>
                  <a:gd name="connsiteY5" fmla="*/ 528040 h 2664650"/>
                  <a:gd name="connsiteX6" fmla="*/ 3128280 w 3484385"/>
                  <a:gd name="connsiteY6" fmla="*/ 528039 h 2664650"/>
                  <a:gd name="connsiteX7" fmla="*/ 2938326 w 3484385"/>
                  <a:gd name="connsiteY7" fmla="*/ 1186070 h 2664650"/>
                  <a:gd name="connsiteX8" fmla="*/ 3470577 w 3484385"/>
                  <a:gd name="connsiteY8" fmla="*/ 1713766 h 2664650"/>
                  <a:gd name="connsiteX9" fmla="*/ 2701449 w 3484385"/>
                  <a:gd name="connsiteY9" fmla="*/ 2006618 h 2664650"/>
                  <a:gd name="connsiteX10" fmla="*/ 2511490 w 3484385"/>
                  <a:gd name="connsiteY10" fmla="*/ 2664650 h 2664650"/>
                  <a:gd name="connsiteX11" fmla="*/ 1742376 w 3484385"/>
                  <a:gd name="connsiteY11" fmla="*/ 2371796 h 2664650"/>
                  <a:gd name="connsiteX12" fmla="*/ 973262 w 3484385"/>
                  <a:gd name="connsiteY12" fmla="*/ 2664650 h 2664650"/>
                  <a:gd name="connsiteX13" fmla="*/ 783303 w 3484385"/>
                  <a:gd name="connsiteY13" fmla="*/ 2006618 h 2664650"/>
                  <a:gd name="connsiteX14" fmla="*/ 14175 w 3484385"/>
                  <a:gd name="connsiteY14" fmla="*/ 1713766 h 2664650"/>
                  <a:gd name="connsiteX0" fmla="*/ 14175 w 3484385"/>
                  <a:gd name="connsiteY0" fmla="*/ 1713766 h 2671691"/>
                  <a:gd name="connsiteX1" fmla="*/ 546426 w 3484385"/>
                  <a:gd name="connsiteY1" fmla="*/ 1186070 h 2671691"/>
                  <a:gd name="connsiteX2" fmla="*/ 356472 w 3484385"/>
                  <a:gd name="connsiteY2" fmla="*/ 528039 h 2671691"/>
                  <a:gd name="connsiteX3" fmla="*/ 1210134 w 3484385"/>
                  <a:gd name="connsiteY3" fmla="*/ 528040 h 2671691"/>
                  <a:gd name="connsiteX4" fmla="*/ 1742376 w 3484385"/>
                  <a:gd name="connsiteY4" fmla="*/ 340 h 2671691"/>
                  <a:gd name="connsiteX5" fmla="*/ 2274618 w 3484385"/>
                  <a:gd name="connsiteY5" fmla="*/ 528040 h 2671691"/>
                  <a:gd name="connsiteX6" fmla="*/ 3128280 w 3484385"/>
                  <a:gd name="connsiteY6" fmla="*/ 528039 h 2671691"/>
                  <a:gd name="connsiteX7" fmla="*/ 2938326 w 3484385"/>
                  <a:gd name="connsiteY7" fmla="*/ 1186070 h 2671691"/>
                  <a:gd name="connsiteX8" fmla="*/ 3470577 w 3484385"/>
                  <a:gd name="connsiteY8" fmla="*/ 1713766 h 2671691"/>
                  <a:gd name="connsiteX9" fmla="*/ 2701449 w 3484385"/>
                  <a:gd name="connsiteY9" fmla="*/ 2006618 h 2671691"/>
                  <a:gd name="connsiteX10" fmla="*/ 2511490 w 3484385"/>
                  <a:gd name="connsiteY10" fmla="*/ 2664650 h 2671691"/>
                  <a:gd name="connsiteX11" fmla="*/ 1742376 w 3484385"/>
                  <a:gd name="connsiteY11" fmla="*/ 2371796 h 2671691"/>
                  <a:gd name="connsiteX12" fmla="*/ 973262 w 3484385"/>
                  <a:gd name="connsiteY12" fmla="*/ 2664650 h 2671691"/>
                  <a:gd name="connsiteX13" fmla="*/ 783303 w 3484385"/>
                  <a:gd name="connsiteY13" fmla="*/ 2006618 h 2671691"/>
                  <a:gd name="connsiteX14" fmla="*/ 14175 w 3484385"/>
                  <a:gd name="connsiteY14" fmla="*/ 1713766 h 267169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19263"/>
                  <a:gd name="connsiteX1" fmla="*/ 546426 w 3484385"/>
                  <a:gd name="connsiteY1" fmla="*/ 1186070 h 2719263"/>
                  <a:gd name="connsiteX2" fmla="*/ 356472 w 3484385"/>
                  <a:gd name="connsiteY2" fmla="*/ 528039 h 2719263"/>
                  <a:gd name="connsiteX3" fmla="*/ 1210134 w 3484385"/>
                  <a:gd name="connsiteY3" fmla="*/ 528040 h 2719263"/>
                  <a:gd name="connsiteX4" fmla="*/ 1742376 w 3484385"/>
                  <a:gd name="connsiteY4" fmla="*/ 340 h 2719263"/>
                  <a:gd name="connsiteX5" fmla="*/ 2274618 w 3484385"/>
                  <a:gd name="connsiteY5" fmla="*/ 528040 h 2719263"/>
                  <a:gd name="connsiteX6" fmla="*/ 3128280 w 3484385"/>
                  <a:gd name="connsiteY6" fmla="*/ 528039 h 2719263"/>
                  <a:gd name="connsiteX7" fmla="*/ 2938326 w 3484385"/>
                  <a:gd name="connsiteY7" fmla="*/ 1186070 h 2719263"/>
                  <a:gd name="connsiteX8" fmla="*/ 3470577 w 3484385"/>
                  <a:gd name="connsiteY8" fmla="*/ 1713766 h 2719263"/>
                  <a:gd name="connsiteX9" fmla="*/ 2701449 w 3484385"/>
                  <a:gd name="connsiteY9" fmla="*/ 2006618 h 2719263"/>
                  <a:gd name="connsiteX10" fmla="*/ 2511490 w 3484385"/>
                  <a:gd name="connsiteY10" fmla="*/ 2664650 h 2719263"/>
                  <a:gd name="connsiteX11" fmla="*/ 1742376 w 3484385"/>
                  <a:gd name="connsiteY11" fmla="*/ 2371796 h 2719263"/>
                  <a:gd name="connsiteX12" fmla="*/ 973262 w 3484385"/>
                  <a:gd name="connsiteY12" fmla="*/ 2664650 h 2719263"/>
                  <a:gd name="connsiteX13" fmla="*/ 783303 w 3484385"/>
                  <a:gd name="connsiteY13" fmla="*/ 2006618 h 2719263"/>
                  <a:gd name="connsiteX14" fmla="*/ 14175 w 3484385"/>
                  <a:gd name="connsiteY14" fmla="*/ 1713766 h 2719263"/>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 name="connsiteX0" fmla="*/ 14175 w 3484385"/>
                  <a:gd name="connsiteY0" fmla="*/ 1713766 h 2704501"/>
                  <a:gd name="connsiteX1" fmla="*/ 546426 w 3484385"/>
                  <a:gd name="connsiteY1" fmla="*/ 1186070 h 2704501"/>
                  <a:gd name="connsiteX2" fmla="*/ 356472 w 3484385"/>
                  <a:gd name="connsiteY2" fmla="*/ 528039 h 2704501"/>
                  <a:gd name="connsiteX3" fmla="*/ 1210134 w 3484385"/>
                  <a:gd name="connsiteY3" fmla="*/ 528040 h 2704501"/>
                  <a:gd name="connsiteX4" fmla="*/ 1742376 w 3484385"/>
                  <a:gd name="connsiteY4" fmla="*/ 340 h 2704501"/>
                  <a:gd name="connsiteX5" fmla="*/ 2274618 w 3484385"/>
                  <a:gd name="connsiteY5" fmla="*/ 528040 h 2704501"/>
                  <a:gd name="connsiteX6" fmla="*/ 3128280 w 3484385"/>
                  <a:gd name="connsiteY6" fmla="*/ 528039 h 2704501"/>
                  <a:gd name="connsiteX7" fmla="*/ 2938326 w 3484385"/>
                  <a:gd name="connsiteY7" fmla="*/ 1186070 h 2704501"/>
                  <a:gd name="connsiteX8" fmla="*/ 3470577 w 3484385"/>
                  <a:gd name="connsiteY8" fmla="*/ 1713766 h 2704501"/>
                  <a:gd name="connsiteX9" fmla="*/ 2701449 w 3484385"/>
                  <a:gd name="connsiteY9" fmla="*/ 2006618 h 2704501"/>
                  <a:gd name="connsiteX10" fmla="*/ 2511490 w 3484385"/>
                  <a:gd name="connsiteY10" fmla="*/ 2664650 h 2704501"/>
                  <a:gd name="connsiteX11" fmla="*/ 1742376 w 3484385"/>
                  <a:gd name="connsiteY11" fmla="*/ 2371796 h 2704501"/>
                  <a:gd name="connsiteX12" fmla="*/ 973262 w 3484385"/>
                  <a:gd name="connsiteY12" fmla="*/ 2664650 h 2704501"/>
                  <a:gd name="connsiteX13" fmla="*/ 783303 w 3484385"/>
                  <a:gd name="connsiteY13" fmla="*/ 2006618 h 2704501"/>
                  <a:gd name="connsiteX14" fmla="*/ 14175 w 3484385"/>
                  <a:gd name="connsiteY14" fmla="*/ 1713766 h 270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84385" h="2704501">
                    <a:moveTo>
                      <a:pt x="14175" y="1713766"/>
                    </a:moveTo>
                    <a:cubicBezTo>
                      <a:pt x="-97875" y="1431865"/>
                      <a:pt x="489377" y="1383691"/>
                      <a:pt x="546426" y="1186070"/>
                    </a:cubicBezTo>
                    <a:cubicBezTo>
                      <a:pt x="603475" y="988449"/>
                      <a:pt x="129740" y="826396"/>
                      <a:pt x="356472" y="528039"/>
                    </a:cubicBezTo>
                    <a:cubicBezTo>
                      <a:pt x="583204" y="229682"/>
                      <a:pt x="979150" y="615990"/>
                      <a:pt x="1210134" y="528040"/>
                    </a:cubicBezTo>
                    <a:cubicBezTo>
                      <a:pt x="1441118" y="440090"/>
                      <a:pt x="1318219" y="14855"/>
                      <a:pt x="1742376" y="340"/>
                    </a:cubicBezTo>
                    <a:cubicBezTo>
                      <a:pt x="2166533" y="-14175"/>
                      <a:pt x="2043634" y="440090"/>
                      <a:pt x="2274618" y="528040"/>
                    </a:cubicBezTo>
                    <a:cubicBezTo>
                      <a:pt x="2559172" y="528040"/>
                      <a:pt x="2873780" y="223239"/>
                      <a:pt x="3128280" y="528039"/>
                    </a:cubicBezTo>
                    <a:cubicBezTo>
                      <a:pt x="3382780" y="832839"/>
                      <a:pt x="2881277" y="988449"/>
                      <a:pt x="2938326" y="1186070"/>
                    </a:cubicBezTo>
                    <a:cubicBezTo>
                      <a:pt x="3115743" y="1361969"/>
                      <a:pt x="3568931" y="1378209"/>
                      <a:pt x="3470577" y="1713766"/>
                    </a:cubicBezTo>
                    <a:cubicBezTo>
                      <a:pt x="3372223" y="2049323"/>
                      <a:pt x="2861297" y="1848137"/>
                      <a:pt x="2701449" y="2006618"/>
                    </a:cubicBezTo>
                    <a:cubicBezTo>
                      <a:pt x="2638129" y="2225962"/>
                      <a:pt x="2778010" y="2488849"/>
                      <a:pt x="2511490" y="2664650"/>
                    </a:cubicBezTo>
                    <a:cubicBezTo>
                      <a:pt x="2244970" y="2840451"/>
                      <a:pt x="1998747" y="2371796"/>
                      <a:pt x="1742376" y="2371796"/>
                    </a:cubicBezTo>
                    <a:cubicBezTo>
                      <a:pt x="1486005" y="2371796"/>
                      <a:pt x="1263737" y="2841627"/>
                      <a:pt x="973262" y="2664650"/>
                    </a:cubicBezTo>
                    <a:cubicBezTo>
                      <a:pt x="682787" y="2487673"/>
                      <a:pt x="943151" y="2165099"/>
                      <a:pt x="783303" y="2006618"/>
                    </a:cubicBezTo>
                    <a:cubicBezTo>
                      <a:pt x="623455" y="1848137"/>
                      <a:pt x="126225" y="1995667"/>
                      <a:pt x="14175" y="1713766"/>
                    </a:cubicBezTo>
                    <a:close/>
                  </a:path>
                </a:pathLst>
              </a:custGeom>
              <a:gradFill flip="none" rotWithShape="1">
                <a:gsLst>
                  <a:gs pos="62000">
                    <a:srgbClr val="FF66FF">
                      <a:alpha val="53000"/>
                    </a:srgbClr>
                  </a:gs>
                  <a:gs pos="28000">
                    <a:srgbClr val="FF66FF">
                      <a:lumMod val="95000"/>
                      <a:alpha val="44000"/>
                    </a:srgbClr>
                  </a:gs>
                  <a:gs pos="79000">
                    <a:srgbClr val="5858FC">
                      <a:alpha val="46000"/>
                    </a:srgbClr>
                  </a:gs>
                  <a:gs pos="10000">
                    <a:srgbClr val="7030A0"/>
                  </a:gs>
                  <a:gs pos="100000">
                    <a:schemeClr val="accent1">
                      <a:lumMod val="60000"/>
                      <a:lumOff val="40000"/>
                      <a:alpha val="73000"/>
                    </a:schemeClr>
                  </a:gs>
                  <a:gs pos="41000">
                    <a:schemeClr val="tx1">
                      <a:lumMod val="95000"/>
                      <a:alpha val="91000"/>
                    </a:schemeClr>
                  </a:gs>
                </a:gsLst>
                <a:path path="circle">
                  <a:fillToRect l="100000" t="100000"/>
                </a:path>
                <a:tileRect r="-100000" b="-100000"/>
              </a:gradFill>
              <a:ln>
                <a:noFill/>
              </a:ln>
              <a:effectLst>
                <a:outerShdw blurRad="50800" dist="50800" dir="5400000" algn="ctr" rotWithShape="0">
                  <a:srgbClr val="3333FF"/>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4" name="23 Elipse"/>
            <p:cNvSpPr/>
            <p:nvPr/>
          </p:nvSpPr>
          <p:spPr>
            <a:xfrm>
              <a:off x="7236000" y="3795886"/>
              <a:ext cx="338336" cy="360040"/>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4896000" y="2499742"/>
              <a:ext cx="216024" cy="216024"/>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3852000" y="1923678"/>
              <a:ext cx="144016" cy="144016"/>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5940000" y="3204000"/>
              <a:ext cx="216024" cy="216024"/>
            </a:xfrm>
            <a:prstGeom prst="ellipse">
              <a:avLst/>
            </a:prstGeom>
            <a:solidFill>
              <a:srgbClr val="3333FF"/>
            </a:solidFill>
            <a:ln>
              <a:no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4" name="43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20324" y="0"/>
            <a:ext cx="9144000" cy="5143500"/>
          </a:xfrm>
          <a:prstGeom prst="rect">
            <a:avLst/>
          </a:prstGeom>
          <a:noFill/>
          <a:ln>
            <a:noFill/>
          </a:ln>
        </p:spPr>
      </p:pic>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6089" r="3173" b="21338"/>
          <a:stretch/>
        </p:blipFill>
        <p:spPr bwMode="auto">
          <a:xfrm>
            <a:off x="5077610" y="-28341"/>
            <a:ext cx="4066390" cy="2421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832682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DOEN JERMU(1).wav"/>
          </p:stSnd>
        </p:sndAc>
      </p:transition>
    </mc:Choice>
    <mc:Fallback xmlns="">
      <p:transition spd="slow">
        <p:sndAc>
          <p:stSnd loop="1">
            <p:snd r:embed="rId6" name="DOEN JERMU(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3" presetClass="entr" presetSubtype="528" fill="hold" nodeType="withEffect">
                                  <p:stCondLst>
                                    <p:cond delay="2000"/>
                                  </p:stCondLst>
                                  <p:childTnLst>
                                    <p:set>
                                      <p:cBhvr>
                                        <p:cTn id="13" dur="1" fill="hold">
                                          <p:stCondLst>
                                            <p:cond delay="0"/>
                                          </p:stCondLst>
                                        </p:cTn>
                                        <p:tgtEl>
                                          <p:spTgt spid="1026"/>
                                        </p:tgtEl>
                                        <p:attrNameLst>
                                          <p:attrName>style.visibility</p:attrName>
                                        </p:attrNameLst>
                                      </p:cBhvr>
                                      <p:to>
                                        <p:strVal val="visible"/>
                                      </p:to>
                                    </p:set>
                                    <p:anim calcmode="lin" valueType="num">
                                      <p:cBhvr>
                                        <p:cTn id="14" dur="2000" fill="hold"/>
                                        <p:tgtEl>
                                          <p:spTgt spid="1026"/>
                                        </p:tgtEl>
                                        <p:attrNameLst>
                                          <p:attrName>ppt_w</p:attrName>
                                        </p:attrNameLst>
                                      </p:cBhvr>
                                      <p:tavLst>
                                        <p:tav tm="0">
                                          <p:val>
                                            <p:fltVal val="0"/>
                                          </p:val>
                                        </p:tav>
                                        <p:tav tm="100000">
                                          <p:val>
                                            <p:strVal val="#ppt_w"/>
                                          </p:val>
                                        </p:tav>
                                      </p:tavLst>
                                    </p:anim>
                                    <p:anim calcmode="lin" valueType="num">
                                      <p:cBhvr>
                                        <p:cTn id="15" dur="2000" fill="hold"/>
                                        <p:tgtEl>
                                          <p:spTgt spid="1026"/>
                                        </p:tgtEl>
                                        <p:attrNameLst>
                                          <p:attrName>ppt_h</p:attrName>
                                        </p:attrNameLst>
                                      </p:cBhvr>
                                      <p:tavLst>
                                        <p:tav tm="0">
                                          <p:val>
                                            <p:fltVal val="0"/>
                                          </p:val>
                                        </p:tav>
                                        <p:tav tm="100000">
                                          <p:val>
                                            <p:strVal val="#ppt_h"/>
                                          </p:val>
                                        </p:tav>
                                      </p:tavLst>
                                    </p:anim>
                                    <p:anim calcmode="lin" valueType="num">
                                      <p:cBhvr>
                                        <p:cTn id="16" dur="2000" fill="hold"/>
                                        <p:tgtEl>
                                          <p:spTgt spid="1026"/>
                                        </p:tgtEl>
                                        <p:attrNameLst>
                                          <p:attrName>ppt_x</p:attrName>
                                        </p:attrNameLst>
                                      </p:cBhvr>
                                      <p:tavLst>
                                        <p:tav tm="0">
                                          <p:val>
                                            <p:fltVal val="0.5"/>
                                          </p:val>
                                        </p:tav>
                                        <p:tav tm="100000">
                                          <p:val>
                                            <p:strVal val="#ppt_x"/>
                                          </p:val>
                                        </p:tav>
                                      </p:tavLst>
                                    </p:anim>
                                    <p:anim calcmode="lin" valueType="num">
                                      <p:cBhvr>
                                        <p:cTn id="17" dur="2000" fill="hold"/>
                                        <p:tgtEl>
                                          <p:spTgt spid="1026"/>
                                        </p:tgtEl>
                                        <p:attrNameLst>
                                          <p:attrName>ppt_y</p:attrName>
                                        </p:attrNameLst>
                                      </p:cBhvr>
                                      <p:tavLst>
                                        <p:tav tm="0">
                                          <p:val>
                                            <p:fltVal val="0.5"/>
                                          </p:val>
                                        </p:tav>
                                        <p:tav tm="100000">
                                          <p:val>
                                            <p:strVal val="#ppt_y"/>
                                          </p:val>
                                        </p:tav>
                                      </p:tavLst>
                                    </p:anim>
                                  </p:childTnLst>
                                </p:cTn>
                              </p:par>
                              <p:par>
                                <p:cTn id="18" presetID="2" presetClass="exit" presetSubtype="8" fill="hold" nodeType="withEffect">
                                  <p:stCondLst>
                                    <p:cond delay="0"/>
                                  </p:stCondLst>
                                  <p:childTnLst>
                                    <p:anim calcmode="lin" valueType="num">
                                      <p:cBhvr additive="base">
                                        <p:cTn id="19" dur="3500"/>
                                        <p:tgtEl>
                                          <p:spTgt spid="22"/>
                                        </p:tgtEl>
                                        <p:attrNameLst>
                                          <p:attrName>ppt_x</p:attrName>
                                        </p:attrNameLst>
                                      </p:cBhvr>
                                      <p:tavLst>
                                        <p:tav tm="0">
                                          <p:val>
                                            <p:strVal val="ppt_x"/>
                                          </p:val>
                                        </p:tav>
                                        <p:tav tm="100000">
                                          <p:val>
                                            <p:strVal val="0-ppt_w/2"/>
                                          </p:val>
                                        </p:tav>
                                      </p:tavLst>
                                    </p:anim>
                                    <p:anim calcmode="lin" valueType="num">
                                      <p:cBhvr additive="base">
                                        <p:cTn id="20" dur="3500"/>
                                        <p:tgtEl>
                                          <p:spTgt spid="22"/>
                                        </p:tgtEl>
                                        <p:attrNameLst>
                                          <p:attrName>ppt_y</p:attrName>
                                        </p:attrNameLst>
                                      </p:cBhvr>
                                      <p:tavLst>
                                        <p:tav tm="0">
                                          <p:val>
                                            <p:strVal val="ppt_y"/>
                                          </p:val>
                                        </p:tav>
                                        <p:tav tm="100000">
                                          <p:val>
                                            <p:strVal val="ppt_y"/>
                                          </p:val>
                                        </p:tav>
                                      </p:tavLst>
                                    </p:anim>
                                    <p:set>
                                      <p:cBhvr>
                                        <p:cTn id="21" dur="1" fill="hold">
                                          <p:stCondLst>
                                            <p:cond delay="3499"/>
                                          </p:stCondLst>
                                        </p:cTn>
                                        <p:tgtEl>
                                          <p:spTgt spid="22"/>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3500"/>
                                        <p:tgtEl>
                                          <p:spTgt spid="33"/>
                                        </p:tgtEl>
                                        <p:attrNameLst>
                                          <p:attrName>ppt_x</p:attrName>
                                        </p:attrNameLst>
                                      </p:cBhvr>
                                      <p:tavLst>
                                        <p:tav tm="0">
                                          <p:val>
                                            <p:strVal val="ppt_x"/>
                                          </p:val>
                                        </p:tav>
                                        <p:tav tm="100000">
                                          <p:val>
                                            <p:strVal val="1+ppt_w/2"/>
                                          </p:val>
                                        </p:tav>
                                      </p:tavLst>
                                    </p:anim>
                                    <p:anim calcmode="lin" valueType="num">
                                      <p:cBhvr additive="base">
                                        <p:cTn id="24" dur="3500"/>
                                        <p:tgtEl>
                                          <p:spTgt spid="33"/>
                                        </p:tgtEl>
                                        <p:attrNameLst>
                                          <p:attrName>ppt_y</p:attrName>
                                        </p:attrNameLst>
                                      </p:cBhvr>
                                      <p:tavLst>
                                        <p:tav tm="0">
                                          <p:val>
                                            <p:strVal val="ppt_y"/>
                                          </p:val>
                                        </p:tav>
                                        <p:tav tm="100000">
                                          <p:val>
                                            <p:strVal val="ppt_y"/>
                                          </p:val>
                                        </p:tav>
                                      </p:tavLst>
                                    </p:anim>
                                    <p:set>
                                      <p:cBhvr>
                                        <p:cTn id="25" dur="1" fill="hold">
                                          <p:stCondLst>
                                            <p:cond delay="34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403648" y="771550"/>
            <a:ext cx="3744416" cy="3046988"/>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chemeClr val="bg1"/>
                </a:solidFill>
                <a:latin typeface="Hobo Std" pitchFamily="34" charset="0"/>
              </a:rPr>
              <a:t> </a:t>
            </a:r>
            <a:r>
              <a:rPr lang="es-ES" sz="1600" dirty="0" smtClean="0">
                <a:solidFill>
                  <a:srgbClr val="002060"/>
                </a:solidFill>
                <a:latin typeface="Hobo Std" pitchFamily="34" charset="0"/>
              </a:rPr>
              <a:t>“… el perro es un animal muy imprudente. Jamás se detiene a averiguar si aciertas o yerras, no le interesa saber si subes o bajas la escalera de la vida, nunca pregunta si eres rico o pobre, tonto o listo, pecador o santo; si tienes buena o mala fortuna, si tu reputación es excelente o pésima. Si te creen honorable o infame. Seguirá contigo, para consolarte, protegerte y dar su vida por ti”.</a:t>
            </a: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35590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a:off x="529375" y="0"/>
            <a:ext cx="8590562" cy="5151270"/>
            <a:chOff x="529375" y="0"/>
            <a:chExt cx="8590562" cy="4939336"/>
          </a:xfrm>
        </p:grpSpPr>
        <p:sp>
          <p:nvSpPr>
            <p:cNvPr id="4" name="2 Rectángulo"/>
            <p:cNvSpPr/>
            <p:nvPr/>
          </p:nvSpPr>
          <p:spPr>
            <a:xfrm>
              <a:off x="529375" y="0"/>
              <a:ext cx="8590562" cy="4939336"/>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05679 w 8519640"/>
                <a:gd name="connsiteY0" fmla="*/ 0 h 4980595"/>
                <a:gd name="connsiteX1" fmla="*/ 8485773 w 8519640"/>
                <a:gd name="connsiteY1" fmla="*/ 0 h 4980595"/>
                <a:gd name="connsiteX2" fmla="*/ 8519640 w 8519640"/>
                <a:gd name="connsiteY2" fmla="*/ 4555893 h 4980595"/>
                <a:gd name="connsiteX3" fmla="*/ 7369 w 8519640"/>
                <a:gd name="connsiteY3" fmla="*/ 4713937 h 4980595"/>
                <a:gd name="connsiteX4" fmla="*/ 605679 w 8519640"/>
                <a:gd name="connsiteY4" fmla="*/ 0 h 4980595"/>
                <a:gd name="connsiteX0" fmla="*/ 605679 w 8519640"/>
                <a:gd name="connsiteY0" fmla="*/ 0 h 4913691"/>
                <a:gd name="connsiteX1" fmla="*/ 8485773 w 8519640"/>
                <a:gd name="connsiteY1" fmla="*/ 0 h 4913691"/>
                <a:gd name="connsiteX2" fmla="*/ 8519640 w 8519640"/>
                <a:gd name="connsiteY2" fmla="*/ 4555893 h 4913691"/>
                <a:gd name="connsiteX3" fmla="*/ 7369 w 8519640"/>
                <a:gd name="connsiteY3" fmla="*/ 4713937 h 4913691"/>
                <a:gd name="connsiteX4" fmla="*/ 605679 w 8519640"/>
                <a:gd name="connsiteY4" fmla="*/ 0 h 4913691"/>
                <a:gd name="connsiteX0" fmla="*/ 605679 w 8519640"/>
                <a:gd name="connsiteY0" fmla="*/ 0 h 4901445"/>
                <a:gd name="connsiteX1" fmla="*/ 8485773 w 8519640"/>
                <a:gd name="connsiteY1" fmla="*/ 0 h 4901445"/>
                <a:gd name="connsiteX2" fmla="*/ 8519640 w 8519640"/>
                <a:gd name="connsiteY2" fmla="*/ 4555893 h 4901445"/>
                <a:gd name="connsiteX3" fmla="*/ 7369 w 8519640"/>
                <a:gd name="connsiteY3" fmla="*/ 4713937 h 4901445"/>
                <a:gd name="connsiteX4" fmla="*/ 605679 w 8519640"/>
                <a:gd name="connsiteY4" fmla="*/ 0 h 4901445"/>
                <a:gd name="connsiteX0" fmla="*/ 605679 w 8495577"/>
                <a:gd name="connsiteY0" fmla="*/ 0 h 5177644"/>
                <a:gd name="connsiteX1" fmla="*/ 8485773 w 8495577"/>
                <a:gd name="connsiteY1" fmla="*/ 0 h 5177644"/>
                <a:gd name="connsiteX2" fmla="*/ 8495577 w 8495577"/>
                <a:gd name="connsiteY2" fmla="*/ 4888390 h 5177644"/>
                <a:gd name="connsiteX3" fmla="*/ 7369 w 8495577"/>
                <a:gd name="connsiteY3" fmla="*/ 4713937 h 5177644"/>
                <a:gd name="connsiteX4" fmla="*/ 605679 w 8495577"/>
                <a:gd name="connsiteY4" fmla="*/ 0 h 5177644"/>
                <a:gd name="connsiteX0" fmla="*/ 605679 w 8495577"/>
                <a:gd name="connsiteY0" fmla="*/ 0 h 4889212"/>
                <a:gd name="connsiteX1" fmla="*/ 8485773 w 8495577"/>
                <a:gd name="connsiteY1" fmla="*/ 0 h 4889212"/>
                <a:gd name="connsiteX2" fmla="*/ 8495577 w 8495577"/>
                <a:gd name="connsiteY2" fmla="*/ 4888390 h 4889212"/>
                <a:gd name="connsiteX3" fmla="*/ 7369 w 8495577"/>
                <a:gd name="connsiteY3" fmla="*/ 4713937 h 4889212"/>
                <a:gd name="connsiteX4" fmla="*/ 605679 w 8495577"/>
                <a:gd name="connsiteY4" fmla="*/ 0 h 4889212"/>
                <a:gd name="connsiteX0" fmla="*/ 377911 w 8267809"/>
                <a:gd name="connsiteY0" fmla="*/ 0 h 4889475"/>
                <a:gd name="connsiteX1" fmla="*/ 8258005 w 8267809"/>
                <a:gd name="connsiteY1" fmla="*/ 0 h 4889475"/>
                <a:gd name="connsiteX2" fmla="*/ 8267809 w 8267809"/>
                <a:gd name="connsiteY2" fmla="*/ 4888390 h 4889475"/>
                <a:gd name="connsiteX3" fmla="*/ 561654 w 8267809"/>
                <a:gd name="connsiteY3" fmla="*/ 4874453 h 4889475"/>
                <a:gd name="connsiteX4" fmla="*/ 377911 w 8267809"/>
                <a:gd name="connsiteY4" fmla="*/ 0 h 4889475"/>
                <a:gd name="connsiteX0" fmla="*/ 377911 w 8267809"/>
                <a:gd name="connsiteY0" fmla="*/ 0 h 4888390"/>
                <a:gd name="connsiteX1" fmla="*/ 8258005 w 8267809"/>
                <a:gd name="connsiteY1" fmla="*/ 0 h 4888390"/>
                <a:gd name="connsiteX2" fmla="*/ 8267809 w 8267809"/>
                <a:gd name="connsiteY2" fmla="*/ 4888390 h 4888390"/>
                <a:gd name="connsiteX3" fmla="*/ 561654 w 8267809"/>
                <a:gd name="connsiteY3" fmla="*/ 4874453 h 4888390"/>
                <a:gd name="connsiteX4" fmla="*/ 377911 w 8267809"/>
                <a:gd name="connsiteY4" fmla="*/ 0 h 4888390"/>
                <a:gd name="connsiteX0" fmla="*/ 377911 w 8267809"/>
                <a:gd name="connsiteY0" fmla="*/ 0 h 4908850"/>
                <a:gd name="connsiteX1" fmla="*/ 8258005 w 8267809"/>
                <a:gd name="connsiteY1" fmla="*/ 0 h 4908850"/>
                <a:gd name="connsiteX2" fmla="*/ 8267809 w 8267809"/>
                <a:gd name="connsiteY2" fmla="*/ 4888390 h 4908850"/>
                <a:gd name="connsiteX3" fmla="*/ 561654 w 8267809"/>
                <a:gd name="connsiteY3" fmla="*/ 4908850 h 4908850"/>
                <a:gd name="connsiteX4" fmla="*/ 377911 w 8267809"/>
                <a:gd name="connsiteY4" fmla="*/ 0 h 4908850"/>
                <a:gd name="connsiteX0" fmla="*/ 618895 w 8508793"/>
                <a:gd name="connsiteY0" fmla="*/ 0 h 4908850"/>
                <a:gd name="connsiteX1" fmla="*/ 8498989 w 8508793"/>
                <a:gd name="connsiteY1" fmla="*/ 0 h 4908850"/>
                <a:gd name="connsiteX2" fmla="*/ 8508793 w 8508793"/>
                <a:gd name="connsiteY2" fmla="*/ 4888390 h 4908850"/>
                <a:gd name="connsiteX3" fmla="*/ 802638 w 8508793"/>
                <a:gd name="connsiteY3" fmla="*/ 4908850 h 4908850"/>
                <a:gd name="connsiteX4" fmla="*/ 618895 w 8508793"/>
                <a:gd name="connsiteY4" fmla="*/ 0 h 4908850"/>
                <a:gd name="connsiteX0" fmla="*/ 312634 w 8202532"/>
                <a:gd name="connsiteY0" fmla="*/ 0 h 4908850"/>
                <a:gd name="connsiteX1" fmla="*/ 8192728 w 8202532"/>
                <a:gd name="connsiteY1" fmla="*/ 0 h 4908850"/>
                <a:gd name="connsiteX2" fmla="*/ 8202532 w 8202532"/>
                <a:gd name="connsiteY2" fmla="*/ 4888390 h 4908850"/>
                <a:gd name="connsiteX3" fmla="*/ 496377 w 8202532"/>
                <a:gd name="connsiteY3" fmla="*/ 4908850 h 4908850"/>
                <a:gd name="connsiteX4" fmla="*/ 312634 w 8202532"/>
                <a:gd name="connsiteY4" fmla="*/ 0 h 4908850"/>
                <a:gd name="connsiteX0" fmla="*/ 416306 w 8137762"/>
                <a:gd name="connsiteY0" fmla="*/ 34396 h 4908850"/>
                <a:gd name="connsiteX1" fmla="*/ 8127958 w 8137762"/>
                <a:gd name="connsiteY1" fmla="*/ 0 h 4908850"/>
                <a:gd name="connsiteX2" fmla="*/ 8137762 w 8137762"/>
                <a:gd name="connsiteY2" fmla="*/ 4888390 h 4908850"/>
                <a:gd name="connsiteX3" fmla="*/ 431607 w 8137762"/>
                <a:gd name="connsiteY3" fmla="*/ 4908850 h 4908850"/>
                <a:gd name="connsiteX4" fmla="*/ 416306 w 8137762"/>
                <a:gd name="connsiteY4" fmla="*/ 34396 h 4908850"/>
                <a:gd name="connsiteX0" fmla="*/ 600908 w 8322364"/>
                <a:gd name="connsiteY0" fmla="*/ 34396 h 4908850"/>
                <a:gd name="connsiteX1" fmla="*/ 8312560 w 8322364"/>
                <a:gd name="connsiteY1" fmla="*/ 0 h 4908850"/>
                <a:gd name="connsiteX2" fmla="*/ 8322364 w 8322364"/>
                <a:gd name="connsiteY2" fmla="*/ 4888390 h 4908850"/>
                <a:gd name="connsiteX3" fmla="*/ 616209 w 8322364"/>
                <a:gd name="connsiteY3" fmla="*/ 4908850 h 4908850"/>
                <a:gd name="connsiteX4" fmla="*/ 600908 w 8322364"/>
                <a:gd name="connsiteY4" fmla="*/ 34396 h 4908850"/>
                <a:gd name="connsiteX0" fmla="*/ 831189 w 8552645"/>
                <a:gd name="connsiteY0" fmla="*/ 34396 h 4908850"/>
                <a:gd name="connsiteX1" fmla="*/ 8542841 w 8552645"/>
                <a:gd name="connsiteY1" fmla="*/ 0 h 4908850"/>
                <a:gd name="connsiteX2" fmla="*/ 8552645 w 8552645"/>
                <a:gd name="connsiteY2" fmla="*/ 4888390 h 4908850"/>
                <a:gd name="connsiteX3" fmla="*/ 846490 w 8552645"/>
                <a:gd name="connsiteY3" fmla="*/ 4908850 h 4908850"/>
                <a:gd name="connsiteX4" fmla="*/ 214761 w 8552645"/>
                <a:gd name="connsiteY4" fmla="*/ 2751689 h 4908850"/>
                <a:gd name="connsiteX5" fmla="*/ 831189 w 8552645"/>
                <a:gd name="connsiteY5" fmla="*/ 34396 h 4908850"/>
                <a:gd name="connsiteX0" fmla="*/ 821812 w 8543268"/>
                <a:gd name="connsiteY0" fmla="*/ 34396 h 4908850"/>
                <a:gd name="connsiteX1" fmla="*/ 8533464 w 8543268"/>
                <a:gd name="connsiteY1" fmla="*/ 0 h 4908850"/>
                <a:gd name="connsiteX2" fmla="*/ 8543268 w 8543268"/>
                <a:gd name="connsiteY2" fmla="*/ 4888390 h 4908850"/>
                <a:gd name="connsiteX3" fmla="*/ 837113 w 8543268"/>
                <a:gd name="connsiteY3" fmla="*/ 4908850 h 4908850"/>
                <a:gd name="connsiteX4" fmla="*/ 205384 w 8543268"/>
                <a:gd name="connsiteY4" fmla="*/ 2751689 h 4908850"/>
                <a:gd name="connsiteX5" fmla="*/ 821812 w 8543268"/>
                <a:gd name="connsiteY5" fmla="*/ 34396 h 4908850"/>
                <a:gd name="connsiteX0" fmla="*/ 957571 w 8679027"/>
                <a:gd name="connsiteY0" fmla="*/ 34396 h 4908850"/>
                <a:gd name="connsiteX1" fmla="*/ 8669223 w 8679027"/>
                <a:gd name="connsiteY1" fmla="*/ 0 h 4908850"/>
                <a:gd name="connsiteX2" fmla="*/ 8679027 w 8679027"/>
                <a:gd name="connsiteY2" fmla="*/ 4888390 h 4908850"/>
                <a:gd name="connsiteX3" fmla="*/ 972872 w 8679027"/>
                <a:gd name="connsiteY3" fmla="*/ 4908850 h 4908850"/>
                <a:gd name="connsiteX4" fmla="*/ 88480 w 8679027"/>
                <a:gd name="connsiteY4" fmla="*/ 2648501 h 4908850"/>
                <a:gd name="connsiteX5" fmla="*/ 957571 w 8679027"/>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2648501 h 4908850"/>
                <a:gd name="connsiteX5" fmla="*/ 869106 w 8590562"/>
                <a:gd name="connsiteY5" fmla="*/ 34396 h 4908850"/>
                <a:gd name="connsiteX0" fmla="*/ 881137 w 8602593"/>
                <a:gd name="connsiteY0" fmla="*/ 34396 h 4908850"/>
                <a:gd name="connsiteX1" fmla="*/ 8592789 w 8602593"/>
                <a:gd name="connsiteY1" fmla="*/ 0 h 4908850"/>
                <a:gd name="connsiteX2" fmla="*/ 8602593 w 8602593"/>
                <a:gd name="connsiteY2" fmla="*/ 4888390 h 4908850"/>
                <a:gd name="connsiteX3" fmla="*/ 896438 w 8602593"/>
                <a:gd name="connsiteY3" fmla="*/ 4908850 h 4908850"/>
                <a:gd name="connsiteX4" fmla="*/ 14 w 8602593"/>
                <a:gd name="connsiteY4" fmla="*/ 2980997 h 4908850"/>
                <a:gd name="connsiteX5" fmla="*/ 881137 w 8602593"/>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34396 h 4908850"/>
                <a:gd name="connsiteX0" fmla="*/ 869106 w 8590562"/>
                <a:gd name="connsiteY0" fmla="*/ 0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0 h 49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90562" h="4908850">
                  <a:moveTo>
                    <a:pt x="869106" y="0"/>
                  </a:moveTo>
                  <a:lnTo>
                    <a:pt x="8580758" y="0"/>
                  </a:lnTo>
                  <a:cubicBezTo>
                    <a:pt x="8592047" y="1518631"/>
                    <a:pt x="8579273" y="3369759"/>
                    <a:pt x="8590562" y="4888390"/>
                  </a:cubicBezTo>
                  <a:lnTo>
                    <a:pt x="884407" y="4908850"/>
                  </a:lnTo>
                  <a:cubicBezTo>
                    <a:pt x="794170" y="3899207"/>
                    <a:pt x="2565" y="3827802"/>
                    <a:pt x="15" y="3015393"/>
                  </a:cubicBezTo>
                  <a:cubicBezTo>
                    <a:pt x="-2535" y="2202984"/>
                    <a:pt x="323304" y="1490498"/>
                    <a:pt x="869106" y="0"/>
                  </a:cubicBezTo>
                  <a:close/>
                </a:path>
              </a:pathLst>
            </a:custGeom>
            <a:gradFill flip="none" rotWithShape="1">
              <a:gsLst>
                <a:gs pos="40000">
                  <a:schemeClr val="tx1">
                    <a:alpha val="79000"/>
                  </a:schemeClr>
                </a:gs>
                <a:gs pos="67000">
                  <a:schemeClr val="accent6">
                    <a:lumMod val="75000"/>
                    <a:alpha val="44000"/>
                  </a:schemeClr>
                </a:gs>
                <a:gs pos="0">
                  <a:srgbClr val="A40000">
                    <a:lumMod val="82000"/>
                    <a:alpha val="41000"/>
                  </a:srgbClr>
                </a:gs>
                <a:gs pos="27000">
                  <a:schemeClr val="accent6">
                    <a:lumMod val="75000"/>
                    <a:alpha val="54000"/>
                  </a:schemeClr>
                </a:gs>
                <a:gs pos="91000">
                  <a:schemeClr val="accent6">
                    <a:lumMod val="75000"/>
                    <a:alpha val="26000"/>
                  </a:schemeClr>
                </a:gs>
                <a:gs pos="79000">
                  <a:schemeClr val="tx1">
                    <a:alpha val="65000"/>
                  </a:schemeClr>
                </a:gs>
              </a:gsLst>
              <a:path path="circle">
                <a:fillToRect l="100000" t="100000"/>
              </a:path>
              <a:tileRect r="-100000" b="-100000"/>
            </a:gradFill>
            <a:ln>
              <a:noFill/>
            </a:ln>
            <a:scene3d>
              <a:camera prst="orthographicFront"/>
              <a:lightRig rig="flood" dir="t">
                <a:rot lat="0" lon="0" rev="3600000"/>
              </a:lightRig>
            </a:scene3d>
            <a:sp3d prstMaterial="metal">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5" name="Picture 2" descr="Accessoires de Décor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84520">
              <a:off x="1788091" y="2745888"/>
              <a:ext cx="1738164" cy="1738164"/>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7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72766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2" fill="hold" nodeType="withEffect">
                                  <p:stCondLst>
                                    <p:cond delay="0"/>
                                  </p:stCondLst>
                                  <p:childTnLst>
                                    <p:anim calcmode="lin" valueType="num">
                                      <p:cBhvr additive="base">
                                        <p:cTn id="9" dur="2750"/>
                                        <p:tgtEl>
                                          <p:spTgt spid="3"/>
                                        </p:tgtEl>
                                        <p:attrNameLst>
                                          <p:attrName>ppt_x</p:attrName>
                                        </p:attrNameLst>
                                      </p:cBhvr>
                                      <p:tavLst>
                                        <p:tav tm="0">
                                          <p:val>
                                            <p:strVal val="ppt_x"/>
                                          </p:val>
                                        </p:tav>
                                        <p:tav tm="100000">
                                          <p:val>
                                            <p:strVal val="1+ppt_w/2"/>
                                          </p:val>
                                        </p:tav>
                                      </p:tavLst>
                                    </p:anim>
                                    <p:anim calcmode="lin" valueType="num">
                                      <p:cBhvr additive="base">
                                        <p:cTn id="10" dur="2750"/>
                                        <p:tgtEl>
                                          <p:spTgt spid="3"/>
                                        </p:tgtEl>
                                        <p:attrNameLst>
                                          <p:attrName>ppt_y</p:attrName>
                                        </p:attrNameLst>
                                      </p:cBhvr>
                                      <p:tavLst>
                                        <p:tav tm="0">
                                          <p:val>
                                            <p:strVal val="ppt_y"/>
                                          </p:val>
                                        </p:tav>
                                        <p:tav tm="100000">
                                          <p:val>
                                            <p:strVal val="ppt_y"/>
                                          </p:val>
                                        </p:tav>
                                      </p:tavLst>
                                    </p:anim>
                                    <p:set>
                                      <p:cBhvr>
                                        <p:cTn id="11" dur="1" fill="hold">
                                          <p:stCondLst>
                                            <p:cond delay="2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7" name="16 Grupo"/>
          <p:cNvGrpSpPr/>
          <p:nvPr/>
        </p:nvGrpSpPr>
        <p:grpSpPr>
          <a:xfrm>
            <a:off x="40175" y="-1"/>
            <a:ext cx="9103825" cy="5173241"/>
            <a:chOff x="670542" y="-42088"/>
            <a:chExt cx="8442388" cy="4990000"/>
          </a:xfrm>
        </p:grpSpPr>
        <p:sp>
          <p:nvSpPr>
            <p:cNvPr id="19" name="Forma libre 7"/>
            <p:cNvSpPr/>
            <p:nvPr/>
          </p:nvSpPr>
          <p:spPr>
            <a:xfrm>
              <a:off x="670542" y="-42088"/>
              <a:ext cx="8442388"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8" h="4990002">
                  <a:moveTo>
                    <a:pt x="559495" y="0"/>
                  </a:moveTo>
                  <a:lnTo>
                    <a:pt x="8439589" y="42087"/>
                  </a:lnTo>
                  <a:cubicBezTo>
                    <a:pt x="8450878" y="1550783"/>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chemeClr val="accent6">
                    <a:lumMod val="71000"/>
                    <a:alpha val="51000"/>
                  </a:schemeClr>
                </a:gs>
                <a:gs pos="25000">
                  <a:srgbClr val="FE8002">
                    <a:alpha val="57000"/>
                    <a:lumMod val="64000"/>
                    <a:lumOff val="36000"/>
                  </a:srgbClr>
                </a:gs>
                <a:gs pos="0">
                  <a:srgbClr val="A40000">
                    <a:lumMod val="82000"/>
                    <a:alpha val="20000"/>
                  </a:srgbClr>
                </a:gs>
                <a:gs pos="92000">
                  <a:srgbClr val="A60000">
                    <a:lumMod val="53000"/>
                    <a:lumOff val="47000"/>
                    <a:alpha val="9000"/>
                  </a:srgbClr>
                </a:gs>
                <a:gs pos="43000">
                  <a:schemeClr val="tx1">
                    <a:lumMod val="95000"/>
                    <a:alpha val="75000"/>
                  </a:schemeClr>
                </a:gs>
              </a:gsLst>
              <a:lin ang="2700000" scaled="1"/>
            </a:gradFill>
            <a:ln>
              <a:noFill/>
            </a:ln>
            <a:scene3d>
              <a:camera prst="orthographicFront"/>
              <a:lightRig rig="flood" dir="t">
                <a:rot lat="0" lon="0" rev="5400000"/>
              </a:lightRig>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0" name="19 Grupo"/>
            <p:cNvGrpSpPr/>
            <p:nvPr/>
          </p:nvGrpSpPr>
          <p:grpSpPr>
            <a:xfrm>
              <a:off x="1403648" y="1563638"/>
              <a:ext cx="3528392" cy="2498576"/>
              <a:chOff x="1403648" y="1563638"/>
              <a:chExt cx="3528392" cy="2498576"/>
            </a:xfrm>
          </p:grpSpPr>
          <p:sp>
            <p:nvSpPr>
              <p:cNvPr id="21" name="20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5" name="24 Grupo"/>
          <p:cNvGrpSpPr/>
          <p:nvPr/>
        </p:nvGrpSpPr>
        <p:grpSpPr>
          <a:xfrm flipH="1">
            <a:off x="-4045" y="-19131"/>
            <a:ext cx="9103824" cy="5162631"/>
            <a:chOff x="670541" y="-42088"/>
            <a:chExt cx="8442387" cy="4990000"/>
          </a:xfrm>
        </p:grpSpPr>
        <p:sp>
          <p:nvSpPr>
            <p:cNvPr id="26" name="Forma libre 7"/>
            <p:cNvSpPr/>
            <p:nvPr/>
          </p:nvSpPr>
          <p:spPr>
            <a:xfrm>
              <a:off x="670541" y="-42088"/>
              <a:ext cx="8442387"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 name="connsiteX0" fmla="*/ 559495 w 8442387"/>
                <a:gd name="connsiteY0" fmla="*/ 0 h 4990002"/>
                <a:gd name="connsiteX1" fmla="*/ 8439588 w 8442387"/>
                <a:gd name="connsiteY1" fmla="*/ 7199 h 4990002"/>
                <a:gd name="connsiteX2" fmla="*/ 8434914 w 8442387"/>
                <a:gd name="connsiteY2" fmla="*/ 4990002 h 4990002"/>
                <a:gd name="connsiteX3" fmla="*/ 18836 w 8442387"/>
                <a:gd name="connsiteY3" fmla="*/ 4979760 h 4990002"/>
                <a:gd name="connsiteX4" fmla="*/ 559495 w 8442387"/>
                <a:gd name="connsiteY4" fmla="*/ 0 h 4990002"/>
                <a:gd name="connsiteX5" fmla="*/ 4045472 w 8442387"/>
                <a:gd name="connsiteY5" fmla="*/ 1605724 h 4990002"/>
                <a:gd name="connsiteX6" fmla="*/ 3829448 w 8442387"/>
                <a:gd name="connsiteY6" fmla="*/ 1821748 h 4990002"/>
                <a:gd name="connsiteX7" fmla="*/ 4045472 w 8442387"/>
                <a:gd name="connsiteY7" fmla="*/ 2037772 h 4990002"/>
                <a:gd name="connsiteX8" fmla="*/ 4261496 w 8442387"/>
                <a:gd name="connsiteY8" fmla="*/ 1821748 h 4990002"/>
                <a:gd name="connsiteX9" fmla="*/ 4045472 w 8442387"/>
                <a:gd name="connsiteY9" fmla="*/ 1605724 h 4990002"/>
                <a:gd name="connsiteX10" fmla="*/ 3253384 w 8442387"/>
                <a:gd name="connsiteY10" fmla="*/ 2037772 h 4990002"/>
                <a:gd name="connsiteX11" fmla="*/ 2965352 w 8442387"/>
                <a:gd name="connsiteY11" fmla="*/ 2325804 h 4990002"/>
                <a:gd name="connsiteX12" fmla="*/ 3253384 w 8442387"/>
                <a:gd name="connsiteY12" fmla="*/ 2613836 h 4990002"/>
                <a:gd name="connsiteX13" fmla="*/ 3541416 w 8442387"/>
                <a:gd name="connsiteY13" fmla="*/ 2325804 h 4990002"/>
                <a:gd name="connsiteX14" fmla="*/ 3253384 w 8442387"/>
                <a:gd name="connsiteY14" fmla="*/ 2037772 h 4990002"/>
                <a:gd name="connsiteX15" fmla="*/ 2317280 w 8442387"/>
                <a:gd name="connsiteY15" fmla="*/ 2541828 h 4990002"/>
                <a:gd name="connsiteX16" fmla="*/ 1957240 w 8442387"/>
                <a:gd name="connsiteY16" fmla="*/ 2901868 h 4990002"/>
                <a:gd name="connsiteX17" fmla="*/ 2317280 w 8442387"/>
                <a:gd name="connsiteY17" fmla="*/ 3261908 h 4990002"/>
                <a:gd name="connsiteX18" fmla="*/ 2677320 w 8442387"/>
                <a:gd name="connsiteY18" fmla="*/ 2901868 h 4990002"/>
                <a:gd name="connsiteX19" fmla="*/ 2317280 w 8442387"/>
                <a:gd name="connsiteY19" fmla="*/ 2541828 h 4990002"/>
                <a:gd name="connsiteX20" fmla="*/ 1190304 w 8442387"/>
                <a:gd name="connsiteY20" fmla="*/ 3189900 h 4990002"/>
                <a:gd name="connsiteX21" fmla="*/ 733104 w 8442387"/>
                <a:gd name="connsiteY21" fmla="*/ 3647100 h 4990002"/>
                <a:gd name="connsiteX22" fmla="*/ 1190304 w 8442387"/>
                <a:gd name="connsiteY22" fmla="*/ 4104300 h 4990002"/>
                <a:gd name="connsiteX23" fmla="*/ 1647504 w 8442387"/>
                <a:gd name="connsiteY23" fmla="*/ 3647100 h 4990002"/>
                <a:gd name="connsiteX24" fmla="*/ 1190304 w 8442387"/>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7" h="4990002">
                  <a:moveTo>
                    <a:pt x="559495" y="0"/>
                  </a:moveTo>
                  <a:lnTo>
                    <a:pt x="8439588" y="7199"/>
                  </a:lnTo>
                  <a:cubicBezTo>
                    <a:pt x="8450877" y="1515895"/>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chemeClr val="accent6">
                    <a:lumMod val="71000"/>
                    <a:alpha val="51000"/>
                  </a:schemeClr>
                </a:gs>
                <a:gs pos="25000">
                  <a:srgbClr val="FE8002">
                    <a:alpha val="57000"/>
                    <a:lumMod val="64000"/>
                    <a:lumOff val="36000"/>
                  </a:srgbClr>
                </a:gs>
                <a:gs pos="0">
                  <a:srgbClr val="A40000">
                    <a:lumMod val="82000"/>
                    <a:alpha val="20000"/>
                  </a:srgbClr>
                </a:gs>
                <a:gs pos="84000">
                  <a:srgbClr val="A60000">
                    <a:alpha val="34000"/>
                    <a:lumMod val="0"/>
                    <a:lumOff val="100000"/>
                  </a:srgbClr>
                </a:gs>
                <a:gs pos="43000">
                  <a:schemeClr val="tx1">
                    <a:lumMod val="95000"/>
                    <a:alpha val="75000"/>
                  </a:schemeClr>
                </a:gs>
              </a:gsLst>
              <a:lin ang="2700000" scaled="1"/>
            </a:gradFill>
            <a:ln>
              <a:noFill/>
            </a:ln>
            <a:scene3d>
              <a:camera prst="orthographicFront"/>
              <a:lightRig rig="flood" dir="t"/>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7" name="26 Grupo"/>
            <p:cNvGrpSpPr/>
            <p:nvPr/>
          </p:nvGrpSpPr>
          <p:grpSpPr>
            <a:xfrm>
              <a:off x="1403648" y="1563638"/>
              <a:ext cx="3528392" cy="2498576"/>
              <a:chOff x="1403648" y="1563638"/>
              <a:chExt cx="3528392" cy="2498576"/>
            </a:xfrm>
          </p:grpSpPr>
          <p:sp>
            <p:nvSpPr>
              <p:cNvPr id="28" name="27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F6600"/>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100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8" name="17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3629" y="18130"/>
            <a:ext cx="9144000" cy="5136626"/>
          </a:xfrm>
          <a:prstGeom prst="rect">
            <a:avLst/>
          </a:prstGeom>
          <a:noFill/>
          <a:ln>
            <a:noFill/>
          </a:ln>
        </p:spPr>
      </p:pic>
    </p:spTree>
    <p:extLst>
      <p:ext uri="{BB962C8B-B14F-4D97-AF65-F5344CB8AC3E}">
        <p14:creationId xmlns:p14="http://schemas.microsoft.com/office/powerpoint/2010/main" val="80163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xit" presetSubtype="2" fill="hold" nodeType="withEffect">
                                  <p:stCondLst>
                                    <p:cond delay="0"/>
                                  </p:stCondLst>
                                  <p:childTnLst>
                                    <p:anim calcmode="lin" valueType="num">
                                      <p:cBhvr additive="base">
                                        <p:cTn id="9" dur="3500"/>
                                        <p:tgtEl>
                                          <p:spTgt spid="17"/>
                                        </p:tgtEl>
                                        <p:attrNameLst>
                                          <p:attrName>ppt_x</p:attrName>
                                        </p:attrNameLst>
                                      </p:cBhvr>
                                      <p:tavLst>
                                        <p:tav tm="0">
                                          <p:val>
                                            <p:strVal val="ppt_x"/>
                                          </p:val>
                                        </p:tav>
                                        <p:tav tm="100000">
                                          <p:val>
                                            <p:strVal val="1+ppt_w/2"/>
                                          </p:val>
                                        </p:tav>
                                      </p:tavLst>
                                    </p:anim>
                                    <p:anim calcmode="lin" valueType="num">
                                      <p:cBhvr additive="base">
                                        <p:cTn id="10" dur="3500"/>
                                        <p:tgtEl>
                                          <p:spTgt spid="17"/>
                                        </p:tgtEl>
                                        <p:attrNameLst>
                                          <p:attrName>ppt_y</p:attrName>
                                        </p:attrNameLst>
                                      </p:cBhvr>
                                      <p:tavLst>
                                        <p:tav tm="0">
                                          <p:val>
                                            <p:strVal val="ppt_y"/>
                                          </p:val>
                                        </p:tav>
                                        <p:tav tm="100000">
                                          <p:val>
                                            <p:strVal val="ppt_y"/>
                                          </p:val>
                                        </p:tav>
                                      </p:tavLst>
                                    </p:anim>
                                    <p:set>
                                      <p:cBhvr>
                                        <p:cTn id="11" dur="1" fill="hold">
                                          <p:stCondLst>
                                            <p:cond delay="3499"/>
                                          </p:stCondLst>
                                        </p:cTn>
                                        <p:tgtEl>
                                          <p:spTgt spid="17"/>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500"/>
                                        <p:tgtEl>
                                          <p:spTgt spid="25"/>
                                        </p:tgtEl>
                                        <p:attrNameLst>
                                          <p:attrName>ppt_x</p:attrName>
                                        </p:attrNameLst>
                                      </p:cBhvr>
                                      <p:tavLst>
                                        <p:tav tm="0">
                                          <p:val>
                                            <p:strVal val="ppt_x"/>
                                          </p:val>
                                        </p:tav>
                                        <p:tav tm="100000">
                                          <p:val>
                                            <p:strVal val="0-ppt_w/2"/>
                                          </p:val>
                                        </p:tav>
                                      </p:tavLst>
                                    </p:anim>
                                    <p:anim calcmode="lin" valueType="num">
                                      <p:cBhvr additive="base">
                                        <p:cTn id="14" dur="3500"/>
                                        <p:tgtEl>
                                          <p:spTgt spid="25"/>
                                        </p:tgtEl>
                                        <p:attrNameLst>
                                          <p:attrName>ppt_y</p:attrName>
                                        </p:attrNameLst>
                                      </p:cBhvr>
                                      <p:tavLst>
                                        <p:tav tm="0">
                                          <p:val>
                                            <p:strVal val="ppt_y"/>
                                          </p:val>
                                        </p:tav>
                                        <p:tav tm="100000">
                                          <p:val>
                                            <p:strVal val="ppt_y"/>
                                          </p:val>
                                        </p:tav>
                                      </p:tavLst>
                                    </p:anim>
                                    <p:set>
                                      <p:cBhvr>
                                        <p:cTn id="15" dur="1" fill="hold">
                                          <p:stCondLst>
                                            <p:cond delay="3499"/>
                                          </p:stCondLst>
                                        </p:cTn>
                                        <p:tgtEl>
                                          <p:spTgt spid="25"/>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3500" fill="hold"/>
                                        <p:tgtEl>
                                          <p:spTgt spid="32"/>
                                        </p:tgtEl>
                                        <p:attrNameLst>
                                          <p:attrName>ppt_w</p:attrName>
                                        </p:attrNameLst>
                                      </p:cBhvr>
                                      <p:tavLst>
                                        <p:tav tm="0">
                                          <p:val>
                                            <p:strVal val="4/3*#ppt_w"/>
                                          </p:val>
                                        </p:tav>
                                        <p:tav tm="100000">
                                          <p:val>
                                            <p:strVal val="#ppt_w"/>
                                          </p:val>
                                        </p:tav>
                                      </p:tavLst>
                                    </p:anim>
                                    <p:anim calcmode="lin" valueType="num">
                                      <p:cBhvr>
                                        <p:cTn id="19" dur="3500" fill="hold"/>
                                        <p:tgtEl>
                                          <p:spTgt spid="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402" y="11195"/>
            <a:ext cx="9144000" cy="5140062"/>
          </a:xfrm>
          <a:prstGeom prst="rect">
            <a:avLst/>
          </a:prstGeom>
          <a:noFill/>
          <a:ln>
            <a:noFill/>
          </a:ln>
        </p:spPr>
      </p:pic>
      <p:sp>
        <p:nvSpPr>
          <p:cNvPr id="10" name="2 Rectángulo"/>
          <p:cNvSpPr/>
          <p:nvPr/>
        </p:nvSpPr>
        <p:spPr>
          <a:xfrm>
            <a:off x="-726213" y="0"/>
            <a:ext cx="9858412"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3436664" y="5360014"/>
                  <a:pt x="2499544" y="3514320"/>
                </a:cubicBezTo>
                <a:cubicBezTo>
                  <a:pt x="3395315" y="1406019"/>
                  <a:pt x="0" y="652294"/>
                  <a:pt x="427072" y="0"/>
                </a:cubicBezTo>
                <a:close/>
              </a:path>
            </a:pathLst>
          </a:custGeom>
          <a:gradFill>
            <a:gsLst>
              <a:gs pos="0">
                <a:schemeClr val="accent4">
                  <a:lumMod val="20000"/>
                  <a:lumOff val="80000"/>
                  <a:alpha val="54000"/>
                </a:schemeClr>
              </a:gs>
              <a:gs pos="47000">
                <a:srgbClr val="FF66FF">
                  <a:alpha val="27000"/>
                </a:srgbClr>
              </a:gs>
            </a:gsLst>
            <a:lin ang="5400000" scaled="1"/>
          </a:gradFill>
          <a:ln w="127000" cmpd="sng">
            <a:noFill/>
          </a:ln>
          <a:scene3d>
            <a:camera prst="orthographicFront"/>
            <a:lightRig rig="flat" dir="t">
              <a:rot lat="0" lon="0" rev="132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2 Rectángulo"/>
          <p:cNvSpPr/>
          <p:nvPr/>
        </p:nvSpPr>
        <p:spPr>
          <a:xfrm flipH="1">
            <a:off x="0" y="28938"/>
            <a:ext cx="9858412" cy="515782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3436664" y="5360014"/>
                  <a:pt x="2499544" y="3514320"/>
                </a:cubicBezTo>
                <a:cubicBezTo>
                  <a:pt x="3395315" y="1406019"/>
                  <a:pt x="0" y="652294"/>
                  <a:pt x="427072" y="0"/>
                </a:cubicBezTo>
                <a:close/>
              </a:path>
            </a:pathLst>
          </a:custGeom>
          <a:gradFill>
            <a:gsLst>
              <a:gs pos="0">
                <a:schemeClr val="accent4">
                  <a:lumMod val="20000"/>
                  <a:lumOff val="80000"/>
                  <a:alpha val="54000"/>
                </a:schemeClr>
              </a:gs>
              <a:gs pos="47000">
                <a:srgbClr val="FF66FF">
                  <a:alpha val="27000"/>
                </a:srgbClr>
              </a:gs>
            </a:gsLst>
            <a:lin ang="5400000" scaled="1"/>
          </a:gradFill>
          <a:ln w="127000" cmpd="sng">
            <a:noFill/>
          </a:ln>
          <a:scene3d>
            <a:camera prst="orthographicFront"/>
            <a:lightRig rig="flat" dir="t">
              <a:rot lat="0" lon="0" rev="114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18670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3750"/>
                                        <p:tgtEl>
                                          <p:spTgt spid="10"/>
                                        </p:tgtEl>
                                        <p:attrNameLst>
                                          <p:attrName>ppt_x</p:attrName>
                                        </p:attrNameLst>
                                      </p:cBhvr>
                                      <p:tavLst>
                                        <p:tav tm="0">
                                          <p:val>
                                            <p:strVal val="ppt_x"/>
                                          </p:val>
                                        </p:tav>
                                        <p:tav tm="100000">
                                          <p:val>
                                            <p:strVal val="1+ppt_w/2"/>
                                          </p:val>
                                        </p:tav>
                                      </p:tavLst>
                                    </p:anim>
                                    <p:anim calcmode="lin" valueType="num">
                                      <p:cBhvr additive="base">
                                        <p:cTn id="10" dur="3750"/>
                                        <p:tgtEl>
                                          <p:spTgt spid="10"/>
                                        </p:tgtEl>
                                        <p:attrNameLst>
                                          <p:attrName>ppt_y</p:attrName>
                                        </p:attrNameLst>
                                      </p:cBhvr>
                                      <p:tavLst>
                                        <p:tav tm="0">
                                          <p:val>
                                            <p:strVal val="ppt_y"/>
                                          </p:val>
                                        </p:tav>
                                        <p:tav tm="100000">
                                          <p:val>
                                            <p:strVal val="ppt_y"/>
                                          </p:val>
                                        </p:tav>
                                      </p:tavLst>
                                    </p:anim>
                                    <p:set>
                                      <p:cBhvr>
                                        <p:cTn id="11" dur="1" fill="hold">
                                          <p:stCondLst>
                                            <p:cond delay="3749"/>
                                          </p:stCondLst>
                                        </p:cTn>
                                        <p:tgtEl>
                                          <p:spTgt spid="10"/>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750"/>
                                        <p:tgtEl>
                                          <p:spTgt spid="11"/>
                                        </p:tgtEl>
                                        <p:attrNameLst>
                                          <p:attrName>ppt_x</p:attrName>
                                        </p:attrNameLst>
                                      </p:cBhvr>
                                      <p:tavLst>
                                        <p:tav tm="0">
                                          <p:val>
                                            <p:strVal val="ppt_x"/>
                                          </p:val>
                                        </p:tav>
                                        <p:tav tm="100000">
                                          <p:val>
                                            <p:strVal val="0-ppt_w/2"/>
                                          </p:val>
                                        </p:tav>
                                      </p:tavLst>
                                    </p:anim>
                                    <p:anim calcmode="lin" valueType="num">
                                      <p:cBhvr additive="base">
                                        <p:cTn id="14" dur="3750"/>
                                        <p:tgtEl>
                                          <p:spTgt spid="11"/>
                                        </p:tgtEl>
                                        <p:attrNameLst>
                                          <p:attrName>ppt_y</p:attrName>
                                        </p:attrNameLst>
                                      </p:cBhvr>
                                      <p:tavLst>
                                        <p:tav tm="0">
                                          <p:val>
                                            <p:strVal val="ppt_y"/>
                                          </p:val>
                                        </p:tav>
                                        <p:tav tm="100000">
                                          <p:val>
                                            <p:strVal val="ppt_y"/>
                                          </p:val>
                                        </p:tav>
                                      </p:tavLst>
                                    </p:anim>
                                    <p:set>
                                      <p:cBhvr>
                                        <p:cTn id="15" dur="1" fill="hold">
                                          <p:stCondLst>
                                            <p:cond delay="3749"/>
                                          </p:stCondLst>
                                        </p:cTn>
                                        <p:tgtEl>
                                          <p:spTgt spid="11"/>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500" fill="hold"/>
                                        <p:tgtEl>
                                          <p:spTgt spid="5"/>
                                        </p:tgtEl>
                                        <p:attrNameLst>
                                          <p:attrName>ppt_w</p:attrName>
                                        </p:attrNameLst>
                                      </p:cBhvr>
                                      <p:tavLst>
                                        <p:tav tm="0">
                                          <p:val>
                                            <p:strVal val="4/3*#ppt_w"/>
                                          </p:val>
                                        </p:tav>
                                        <p:tav tm="100000">
                                          <p:val>
                                            <p:strVal val="#ppt_w"/>
                                          </p:val>
                                        </p:tav>
                                      </p:tavLst>
                                    </p:anim>
                                    <p:anim calcmode="lin" valueType="num">
                                      <p:cBhvr>
                                        <p:cTn id="19" dur="35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0280" y="0"/>
            <a:ext cx="9144000" cy="5092030"/>
          </a:xfrm>
          <a:prstGeom prst="rect">
            <a:avLst/>
          </a:prstGeom>
          <a:noFill/>
          <a:ln>
            <a:noFill/>
          </a:ln>
        </p:spPr>
      </p:pic>
      <p:grpSp>
        <p:nvGrpSpPr>
          <p:cNvPr id="9" name="8 Grupo"/>
          <p:cNvGrpSpPr/>
          <p:nvPr/>
        </p:nvGrpSpPr>
        <p:grpSpPr>
          <a:xfrm>
            <a:off x="39754" y="0"/>
            <a:ext cx="9124124" cy="5143500"/>
            <a:chOff x="-1476672" y="-2252786"/>
            <a:chExt cx="9124124" cy="5143500"/>
          </a:xfrm>
        </p:grpSpPr>
        <p:sp>
          <p:nvSpPr>
            <p:cNvPr id="4" name="3 Rectángulo"/>
            <p:cNvSpPr/>
            <p:nvPr/>
          </p:nvSpPr>
          <p:spPr>
            <a:xfrm flipH="1">
              <a:off x="-1476672" y="-2252786"/>
              <a:ext cx="9124124" cy="5143500"/>
            </a:xfrm>
            <a:prstGeom prst="rect">
              <a:avLst/>
            </a:prstGeom>
            <a:gradFill>
              <a:gsLst>
                <a:gs pos="42000">
                  <a:srgbClr val="C7EC58">
                    <a:lumMod val="62000"/>
                    <a:alpha val="81000"/>
                  </a:srgbClr>
                </a:gs>
                <a:gs pos="35000">
                  <a:srgbClr val="BCEA32">
                    <a:alpha val="60000"/>
                  </a:srgbClr>
                </a:gs>
                <a:gs pos="69000">
                  <a:srgbClr val="CCFF33">
                    <a:alpha val="46000"/>
                  </a:srgbClr>
                </a:gs>
                <a:gs pos="11000">
                  <a:schemeClr val="accent3">
                    <a:lumMod val="50000"/>
                    <a:alpha val="82000"/>
                  </a:schemeClr>
                </a:gs>
                <a:gs pos="99000">
                  <a:schemeClr val="accent3">
                    <a:alpha val="82000"/>
                    <a:lumMod val="97000"/>
                    <a:lumOff val="3000"/>
                  </a:schemeClr>
                </a:gs>
                <a:gs pos="64580">
                  <a:srgbClr val="D6FC65">
                    <a:lumMod val="48000"/>
                    <a:alpha val="72000"/>
                  </a:srgbClr>
                </a:gs>
                <a:gs pos="52000">
                  <a:schemeClr val="tx1">
                    <a:lumMod val="95000"/>
                    <a:alpha val="91000"/>
                  </a:schemeClr>
                </a:gs>
              </a:gsLst>
              <a:lin ang="18900000" scaled="1"/>
            </a:gradFill>
            <a:ln>
              <a:noFill/>
            </a:ln>
            <a:scene3d>
              <a:camera prst="orthographicFront"/>
              <a:lightRig rig="fla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3286138">
              <a:off x="-351254" y="1137684"/>
              <a:ext cx="702507" cy="1327369"/>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3286138">
              <a:off x="1170375" y="379379"/>
              <a:ext cx="602837" cy="975281"/>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3286138">
              <a:off x="2510705" y="-294784"/>
              <a:ext cx="467302" cy="836953"/>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3286138">
              <a:off x="3708280" y="-882730"/>
              <a:ext cx="381496" cy="727467"/>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flipH="1">
            <a:off x="-16837" y="0"/>
            <a:ext cx="9124124" cy="5143500"/>
            <a:chOff x="-1476672" y="-2252786"/>
            <a:chExt cx="9124124" cy="5143500"/>
          </a:xfrm>
        </p:grpSpPr>
        <p:sp>
          <p:nvSpPr>
            <p:cNvPr id="11" name="10 Rectángulo"/>
            <p:cNvSpPr/>
            <p:nvPr/>
          </p:nvSpPr>
          <p:spPr>
            <a:xfrm flipH="1">
              <a:off x="-1476672" y="-2252786"/>
              <a:ext cx="9124124" cy="5143500"/>
            </a:xfrm>
            <a:prstGeom prst="rect">
              <a:avLst/>
            </a:prstGeom>
            <a:gradFill>
              <a:gsLst>
                <a:gs pos="42000">
                  <a:srgbClr val="C7EC58">
                    <a:lumMod val="62000"/>
                    <a:alpha val="81000"/>
                  </a:srgbClr>
                </a:gs>
                <a:gs pos="35000">
                  <a:srgbClr val="BCEA32">
                    <a:alpha val="60000"/>
                  </a:srgbClr>
                </a:gs>
                <a:gs pos="69000">
                  <a:srgbClr val="CCFF33">
                    <a:alpha val="46000"/>
                  </a:srgbClr>
                </a:gs>
                <a:gs pos="11000">
                  <a:schemeClr val="accent3">
                    <a:lumMod val="50000"/>
                    <a:alpha val="82000"/>
                  </a:schemeClr>
                </a:gs>
                <a:gs pos="99000">
                  <a:schemeClr val="accent3">
                    <a:lumMod val="97000"/>
                    <a:lumOff val="3000"/>
                    <a:alpha val="9000"/>
                  </a:schemeClr>
                </a:gs>
                <a:gs pos="64580">
                  <a:srgbClr val="D6FC65">
                    <a:lumMod val="48000"/>
                    <a:alpha val="72000"/>
                  </a:srgb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3286138">
              <a:off x="-351254" y="1137684"/>
              <a:ext cx="702507" cy="1327369"/>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3286138">
              <a:off x="1170375" y="379379"/>
              <a:ext cx="602837" cy="975281"/>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3286138">
              <a:off x="2510705" y="-294784"/>
              <a:ext cx="467302" cy="836953"/>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3286138">
              <a:off x="3708280" y="-882730"/>
              <a:ext cx="381496" cy="727467"/>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6" name="15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058737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500"/>
                                        <p:tgtEl>
                                          <p:spTgt spid="9"/>
                                        </p:tgtEl>
                                        <p:attrNameLst>
                                          <p:attrName>ppt_x</p:attrName>
                                        </p:attrNameLst>
                                      </p:cBhvr>
                                      <p:tavLst>
                                        <p:tav tm="0">
                                          <p:val>
                                            <p:strVal val="ppt_x"/>
                                          </p:val>
                                        </p:tav>
                                        <p:tav tm="100000">
                                          <p:val>
                                            <p:strVal val="1+ppt_w/2"/>
                                          </p:val>
                                        </p:tav>
                                      </p:tavLst>
                                    </p:anim>
                                    <p:anim calcmode="lin" valueType="num">
                                      <p:cBhvr additive="base">
                                        <p:cTn id="14" dur="3500"/>
                                        <p:tgtEl>
                                          <p:spTgt spid="9"/>
                                        </p:tgtEl>
                                        <p:attrNameLst>
                                          <p:attrName>ppt_y</p:attrName>
                                        </p:attrNameLst>
                                      </p:cBhvr>
                                      <p:tavLst>
                                        <p:tav tm="0">
                                          <p:val>
                                            <p:strVal val="ppt_y"/>
                                          </p:val>
                                        </p:tav>
                                        <p:tav tm="100000">
                                          <p:val>
                                            <p:strVal val="ppt_y"/>
                                          </p:val>
                                        </p:tav>
                                      </p:tavLst>
                                    </p:anim>
                                    <p:set>
                                      <p:cBhvr>
                                        <p:cTn id="15" dur="1" fill="hold">
                                          <p:stCondLst>
                                            <p:cond delay="3499"/>
                                          </p:stCondLst>
                                        </p:cTn>
                                        <p:tgtEl>
                                          <p:spTgt spid="9"/>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3500"/>
                                        <p:tgtEl>
                                          <p:spTgt spid="10"/>
                                        </p:tgtEl>
                                        <p:attrNameLst>
                                          <p:attrName>ppt_x</p:attrName>
                                        </p:attrNameLst>
                                      </p:cBhvr>
                                      <p:tavLst>
                                        <p:tav tm="0">
                                          <p:val>
                                            <p:strVal val="ppt_x"/>
                                          </p:val>
                                        </p:tav>
                                        <p:tav tm="100000">
                                          <p:val>
                                            <p:strVal val="0-ppt_w/2"/>
                                          </p:val>
                                        </p:tav>
                                      </p:tavLst>
                                    </p:anim>
                                    <p:anim calcmode="lin" valueType="num">
                                      <p:cBhvr additive="base">
                                        <p:cTn id="18" dur="3500"/>
                                        <p:tgtEl>
                                          <p:spTgt spid="10"/>
                                        </p:tgtEl>
                                        <p:attrNameLst>
                                          <p:attrName>ppt_y</p:attrName>
                                        </p:attrNameLst>
                                      </p:cBhvr>
                                      <p:tavLst>
                                        <p:tav tm="0">
                                          <p:val>
                                            <p:strVal val="ppt_y"/>
                                          </p:val>
                                        </p:tav>
                                        <p:tav tm="100000">
                                          <p:val>
                                            <p:strVal val="ppt_y"/>
                                          </p:val>
                                        </p:tav>
                                      </p:tavLst>
                                    </p:anim>
                                    <p:set>
                                      <p:cBhvr>
                                        <p:cTn id="19" dur="1" fill="hold">
                                          <p:stCondLst>
                                            <p:cond delay="3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3722"/>
            <a:ext cx="9144000" cy="5157222"/>
          </a:xfrm>
          <a:prstGeom prst="rect">
            <a:avLst/>
          </a:prstGeom>
          <a:noFill/>
          <a:ln>
            <a:noFill/>
          </a:ln>
        </p:spPr>
      </p:pic>
      <p:sp>
        <p:nvSpPr>
          <p:cNvPr id="3" name="2 Rectángulo"/>
          <p:cNvSpPr/>
          <p:nvPr/>
        </p:nvSpPr>
        <p:spPr>
          <a:xfrm>
            <a:off x="1187624" y="483518"/>
            <a:ext cx="4248472" cy="3847207"/>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002060"/>
                </a:solidFill>
                <a:latin typeface="Hobo Std" pitchFamily="34" charset="0"/>
              </a:rPr>
              <a:t> Los </a:t>
            </a:r>
            <a:r>
              <a:rPr lang="es-ES" sz="1600" dirty="0">
                <a:solidFill>
                  <a:srgbClr val="002060"/>
                </a:solidFill>
                <a:latin typeface="Hobo Std" pitchFamily="34" charset="0"/>
              </a:rPr>
              <a:t>perros son los más solicitados para la asistencia con animales y son ideales para la gente con baja autoestima, depresión, soledad…..</a:t>
            </a:r>
          </a:p>
          <a:p>
            <a:pPr algn="ctr"/>
            <a:endParaRPr lang="es-ES" sz="1600" dirty="0">
              <a:solidFill>
                <a:srgbClr val="002060"/>
              </a:solidFill>
              <a:latin typeface="Hobo Std" pitchFamily="34" charset="0"/>
            </a:endParaRPr>
          </a:p>
          <a:p>
            <a:pPr algn="ctr"/>
            <a:r>
              <a:rPr lang="es-ES" sz="1600" dirty="0">
                <a:solidFill>
                  <a:srgbClr val="002060"/>
                </a:solidFill>
                <a:latin typeface="Hobo Std" pitchFamily="34" charset="0"/>
              </a:rPr>
              <a:t>Los perros son perfectos para demostrar lo que es el amor incondicional. Los beneficios de tener una perro para superar la depresión son muchos. Varios estudios demuestran que el contacto físico nos hacen sentir queridos, útiles, responsables. Nos ayuda a reducir el estrés, la soledad, la falta de autoestima e incluso a combatir la depresión.</a:t>
            </a:r>
          </a:p>
          <a:p>
            <a:pPr algn="ct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2913768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a:off x="529375" y="0"/>
            <a:ext cx="8590562" cy="5151270"/>
            <a:chOff x="529375" y="0"/>
            <a:chExt cx="8590562" cy="4939336"/>
          </a:xfrm>
        </p:grpSpPr>
        <p:sp>
          <p:nvSpPr>
            <p:cNvPr id="4" name="2 Rectángulo"/>
            <p:cNvSpPr/>
            <p:nvPr/>
          </p:nvSpPr>
          <p:spPr>
            <a:xfrm>
              <a:off x="529375" y="0"/>
              <a:ext cx="8590562" cy="4939336"/>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05679 w 8519640"/>
                <a:gd name="connsiteY0" fmla="*/ 0 h 4980595"/>
                <a:gd name="connsiteX1" fmla="*/ 8485773 w 8519640"/>
                <a:gd name="connsiteY1" fmla="*/ 0 h 4980595"/>
                <a:gd name="connsiteX2" fmla="*/ 8519640 w 8519640"/>
                <a:gd name="connsiteY2" fmla="*/ 4555893 h 4980595"/>
                <a:gd name="connsiteX3" fmla="*/ 7369 w 8519640"/>
                <a:gd name="connsiteY3" fmla="*/ 4713937 h 4980595"/>
                <a:gd name="connsiteX4" fmla="*/ 605679 w 8519640"/>
                <a:gd name="connsiteY4" fmla="*/ 0 h 4980595"/>
                <a:gd name="connsiteX0" fmla="*/ 605679 w 8519640"/>
                <a:gd name="connsiteY0" fmla="*/ 0 h 4913691"/>
                <a:gd name="connsiteX1" fmla="*/ 8485773 w 8519640"/>
                <a:gd name="connsiteY1" fmla="*/ 0 h 4913691"/>
                <a:gd name="connsiteX2" fmla="*/ 8519640 w 8519640"/>
                <a:gd name="connsiteY2" fmla="*/ 4555893 h 4913691"/>
                <a:gd name="connsiteX3" fmla="*/ 7369 w 8519640"/>
                <a:gd name="connsiteY3" fmla="*/ 4713937 h 4913691"/>
                <a:gd name="connsiteX4" fmla="*/ 605679 w 8519640"/>
                <a:gd name="connsiteY4" fmla="*/ 0 h 4913691"/>
                <a:gd name="connsiteX0" fmla="*/ 605679 w 8519640"/>
                <a:gd name="connsiteY0" fmla="*/ 0 h 4901445"/>
                <a:gd name="connsiteX1" fmla="*/ 8485773 w 8519640"/>
                <a:gd name="connsiteY1" fmla="*/ 0 h 4901445"/>
                <a:gd name="connsiteX2" fmla="*/ 8519640 w 8519640"/>
                <a:gd name="connsiteY2" fmla="*/ 4555893 h 4901445"/>
                <a:gd name="connsiteX3" fmla="*/ 7369 w 8519640"/>
                <a:gd name="connsiteY3" fmla="*/ 4713937 h 4901445"/>
                <a:gd name="connsiteX4" fmla="*/ 605679 w 8519640"/>
                <a:gd name="connsiteY4" fmla="*/ 0 h 4901445"/>
                <a:gd name="connsiteX0" fmla="*/ 605679 w 8495577"/>
                <a:gd name="connsiteY0" fmla="*/ 0 h 5177644"/>
                <a:gd name="connsiteX1" fmla="*/ 8485773 w 8495577"/>
                <a:gd name="connsiteY1" fmla="*/ 0 h 5177644"/>
                <a:gd name="connsiteX2" fmla="*/ 8495577 w 8495577"/>
                <a:gd name="connsiteY2" fmla="*/ 4888390 h 5177644"/>
                <a:gd name="connsiteX3" fmla="*/ 7369 w 8495577"/>
                <a:gd name="connsiteY3" fmla="*/ 4713937 h 5177644"/>
                <a:gd name="connsiteX4" fmla="*/ 605679 w 8495577"/>
                <a:gd name="connsiteY4" fmla="*/ 0 h 5177644"/>
                <a:gd name="connsiteX0" fmla="*/ 605679 w 8495577"/>
                <a:gd name="connsiteY0" fmla="*/ 0 h 4889212"/>
                <a:gd name="connsiteX1" fmla="*/ 8485773 w 8495577"/>
                <a:gd name="connsiteY1" fmla="*/ 0 h 4889212"/>
                <a:gd name="connsiteX2" fmla="*/ 8495577 w 8495577"/>
                <a:gd name="connsiteY2" fmla="*/ 4888390 h 4889212"/>
                <a:gd name="connsiteX3" fmla="*/ 7369 w 8495577"/>
                <a:gd name="connsiteY3" fmla="*/ 4713937 h 4889212"/>
                <a:gd name="connsiteX4" fmla="*/ 605679 w 8495577"/>
                <a:gd name="connsiteY4" fmla="*/ 0 h 4889212"/>
                <a:gd name="connsiteX0" fmla="*/ 377911 w 8267809"/>
                <a:gd name="connsiteY0" fmla="*/ 0 h 4889475"/>
                <a:gd name="connsiteX1" fmla="*/ 8258005 w 8267809"/>
                <a:gd name="connsiteY1" fmla="*/ 0 h 4889475"/>
                <a:gd name="connsiteX2" fmla="*/ 8267809 w 8267809"/>
                <a:gd name="connsiteY2" fmla="*/ 4888390 h 4889475"/>
                <a:gd name="connsiteX3" fmla="*/ 561654 w 8267809"/>
                <a:gd name="connsiteY3" fmla="*/ 4874453 h 4889475"/>
                <a:gd name="connsiteX4" fmla="*/ 377911 w 8267809"/>
                <a:gd name="connsiteY4" fmla="*/ 0 h 4889475"/>
                <a:gd name="connsiteX0" fmla="*/ 377911 w 8267809"/>
                <a:gd name="connsiteY0" fmla="*/ 0 h 4888390"/>
                <a:gd name="connsiteX1" fmla="*/ 8258005 w 8267809"/>
                <a:gd name="connsiteY1" fmla="*/ 0 h 4888390"/>
                <a:gd name="connsiteX2" fmla="*/ 8267809 w 8267809"/>
                <a:gd name="connsiteY2" fmla="*/ 4888390 h 4888390"/>
                <a:gd name="connsiteX3" fmla="*/ 561654 w 8267809"/>
                <a:gd name="connsiteY3" fmla="*/ 4874453 h 4888390"/>
                <a:gd name="connsiteX4" fmla="*/ 377911 w 8267809"/>
                <a:gd name="connsiteY4" fmla="*/ 0 h 4888390"/>
                <a:gd name="connsiteX0" fmla="*/ 377911 w 8267809"/>
                <a:gd name="connsiteY0" fmla="*/ 0 h 4908850"/>
                <a:gd name="connsiteX1" fmla="*/ 8258005 w 8267809"/>
                <a:gd name="connsiteY1" fmla="*/ 0 h 4908850"/>
                <a:gd name="connsiteX2" fmla="*/ 8267809 w 8267809"/>
                <a:gd name="connsiteY2" fmla="*/ 4888390 h 4908850"/>
                <a:gd name="connsiteX3" fmla="*/ 561654 w 8267809"/>
                <a:gd name="connsiteY3" fmla="*/ 4908850 h 4908850"/>
                <a:gd name="connsiteX4" fmla="*/ 377911 w 8267809"/>
                <a:gd name="connsiteY4" fmla="*/ 0 h 4908850"/>
                <a:gd name="connsiteX0" fmla="*/ 618895 w 8508793"/>
                <a:gd name="connsiteY0" fmla="*/ 0 h 4908850"/>
                <a:gd name="connsiteX1" fmla="*/ 8498989 w 8508793"/>
                <a:gd name="connsiteY1" fmla="*/ 0 h 4908850"/>
                <a:gd name="connsiteX2" fmla="*/ 8508793 w 8508793"/>
                <a:gd name="connsiteY2" fmla="*/ 4888390 h 4908850"/>
                <a:gd name="connsiteX3" fmla="*/ 802638 w 8508793"/>
                <a:gd name="connsiteY3" fmla="*/ 4908850 h 4908850"/>
                <a:gd name="connsiteX4" fmla="*/ 618895 w 8508793"/>
                <a:gd name="connsiteY4" fmla="*/ 0 h 4908850"/>
                <a:gd name="connsiteX0" fmla="*/ 312634 w 8202532"/>
                <a:gd name="connsiteY0" fmla="*/ 0 h 4908850"/>
                <a:gd name="connsiteX1" fmla="*/ 8192728 w 8202532"/>
                <a:gd name="connsiteY1" fmla="*/ 0 h 4908850"/>
                <a:gd name="connsiteX2" fmla="*/ 8202532 w 8202532"/>
                <a:gd name="connsiteY2" fmla="*/ 4888390 h 4908850"/>
                <a:gd name="connsiteX3" fmla="*/ 496377 w 8202532"/>
                <a:gd name="connsiteY3" fmla="*/ 4908850 h 4908850"/>
                <a:gd name="connsiteX4" fmla="*/ 312634 w 8202532"/>
                <a:gd name="connsiteY4" fmla="*/ 0 h 4908850"/>
                <a:gd name="connsiteX0" fmla="*/ 416306 w 8137762"/>
                <a:gd name="connsiteY0" fmla="*/ 34396 h 4908850"/>
                <a:gd name="connsiteX1" fmla="*/ 8127958 w 8137762"/>
                <a:gd name="connsiteY1" fmla="*/ 0 h 4908850"/>
                <a:gd name="connsiteX2" fmla="*/ 8137762 w 8137762"/>
                <a:gd name="connsiteY2" fmla="*/ 4888390 h 4908850"/>
                <a:gd name="connsiteX3" fmla="*/ 431607 w 8137762"/>
                <a:gd name="connsiteY3" fmla="*/ 4908850 h 4908850"/>
                <a:gd name="connsiteX4" fmla="*/ 416306 w 8137762"/>
                <a:gd name="connsiteY4" fmla="*/ 34396 h 4908850"/>
                <a:gd name="connsiteX0" fmla="*/ 600908 w 8322364"/>
                <a:gd name="connsiteY0" fmla="*/ 34396 h 4908850"/>
                <a:gd name="connsiteX1" fmla="*/ 8312560 w 8322364"/>
                <a:gd name="connsiteY1" fmla="*/ 0 h 4908850"/>
                <a:gd name="connsiteX2" fmla="*/ 8322364 w 8322364"/>
                <a:gd name="connsiteY2" fmla="*/ 4888390 h 4908850"/>
                <a:gd name="connsiteX3" fmla="*/ 616209 w 8322364"/>
                <a:gd name="connsiteY3" fmla="*/ 4908850 h 4908850"/>
                <a:gd name="connsiteX4" fmla="*/ 600908 w 8322364"/>
                <a:gd name="connsiteY4" fmla="*/ 34396 h 4908850"/>
                <a:gd name="connsiteX0" fmla="*/ 831189 w 8552645"/>
                <a:gd name="connsiteY0" fmla="*/ 34396 h 4908850"/>
                <a:gd name="connsiteX1" fmla="*/ 8542841 w 8552645"/>
                <a:gd name="connsiteY1" fmla="*/ 0 h 4908850"/>
                <a:gd name="connsiteX2" fmla="*/ 8552645 w 8552645"/>
                <a:gd name="connsiteY2" fmla="*/ 4888390 h 4908850"/>
                <a:gd name="connsiteX3" fmla="*/ 846490 w 8552645"/>
                <a:gd name="connsiteY3" fmla="*/ 4908850 h 4908850"/>
                <a:gd name="connsiteX4" fmla="*/ 214761 w 8552645"/>
                <a:gd name="connsiteY4" fmla="*/ 2751689 h 4908850"/>
                <a:gd name="connsiteX5" fmla="*/ 831189 w 8552645"/>
                <a:gd name="connsiteY5" fmla="*/ 34396 h 4908850"/>
                <a:gd name="connsiteX0" fmla="*/ 821812 w 8543268"/>
                <a:gd name="connsiteY0" fmla="*/ 34396 h 4908850"/>
                <a:gd name="connsiteX1" fmla="*/ 8533464 w 8543268"/>
                <a:gd name="connsiteY1" fmla="*/ 0 h 4908850"/>
                <a:gd name="connsiteX2" fmla="*/ 8543268 w 8543268"/>
                <a:gd name="connsiteY2" fmla="*/ 4888390 h 4908850"/>
                <a:gd name="connsiteX3" fmla="*/ 837113 w 8543268"/>
                <a:gd name="connsiteY3" fmla="*/ 4908850 h 4908850"/>
                <a:gd name="connsiteX4" fmla="*/ 205384 w 8543268"/>
                <a:gd name="connsiteY4" fmla="*/ 2751689 h 4908850"/>
                <a:gd name="connsiteX5" fmla="*/ 821812 w 8543268"/>
                <a:gd name="connsiteY5" fmla="*/ 34396 h 4908850"/>
                <a:gd name="connsiteX0" fmla="*/ 957571 w 8679027"/>
                <a:gd name="connsiteY0" fmla="*/ 34396 h 4908850"/>
                <a:gd name="connsiteX1" fmla="*/ 8669223 w 8679027"/>
                <a:gd name="connsiteY1" fmla="*/ 0 h 4908850"/>
                <a:gd name="connsiteX2" fmla="*/ 8679027 w 8679027"/>
                <a:gd name="connsiteY2" fmla="*/ 4888390 h 4908850"/>
                <a:gd name="connsiteX3" fmla="*/ 972872 w 8679027"/>
                <a:gd name="connsiteY3" fmla="*/ 4908850 h 4908850"/>
                <a:gd name="connsiteX4" fmla="*/ 88480 w 8679027"/>
                <a:gd name="connsiteY4" fmla="*/ 2648501 h 4908850"/>
                <a:gd name="connsiteX5" fmla="*/ 957571 w 8679027"/>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2648501 h 4908850"/>
                <a:gd name="connsiteX5" fmla="*/ 869106 w 8590562"/>
                <a:gd name="connsiteY5" fmla="*/ 34396 h 4908850"/>
                <a:gd name="connsiteX0" fmla="*/ 881137 w 8602593"/>
                <a:gd name="connsiteY0" fmla="*/ 34396 h 4908850"/>
                <a:gd name="connsiteX1" fmla="*/ 8592789 w 8602593"/>
                <a:gd name="connsiteY1" fmla="*/ 0 h 4908850"/>
                <a:gd name="connsiteX2" fmla="*/ 8602593 w 8602593"/>
                <a:gd name="connsiteY2" fmla="*/ 4888390 h 4908850"/>
                <a:gd name="connsiteX3" fmla="*/ 896438 w 8602593"/>
                <a:gd name="connsiteY3" fmla="*/ 4908850 h 4908850"/>
                <a:gd name="connsiteX4" fmla="*/ 14 w 8602593"/>
                <a:gd name="connsiteY4" fmla="*/ 2980997 h 4908850"/>
                <a:gd name="connsiteX5" fmla="*/ 881137 w 8602593"/>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34396 h 4908850"/>
                <a:gd name="connsiteX0" fmla="*/ 869106 w 8590562"/>
                <a:gd name="connsiteY0" fmla="*/ 0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0 h 49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90562" h="4908850">
                  <a:moveTo>
                    <a:pt x="869106" y="0"/>
                  </a:moveTo>
                  <a:lnTo>
                    <a:pt x="8580758" y="0"/>
                  </a:lnTo>
                  <a:cubicBezTo>
                    <a:pt x="8592047" y="1518631"/>
                    <a:pt x="8579273" y="3369759"/>
                    <a:pt x="8590562" y="4888390"/>
                  </a:cubicBezTo>
                  <a:lnTo>
                    <a:pt x="884407" y="4908850"/>
                  </a:lnTo>
                  <a:cubicBezTo>
                    <a:pt x="794170" y="3899207"/>
                    <a:pt x="2565" y="3827802"/>
                    <a:pt x="15" y="3015393"/>
                  </a:cubicBezTo>
                  <a:cubicBezTo>
                    <a:pt x="-2535" y="2202984"/>
                    <a:pt x="323304" y="1490498"/>
                    <a:pt x="869106" y="0"/>
                  </a:cubicBezTo>
                  <a:close/>
                </a:path>
              </a:pathLst>
            </a:custGeom>
            <a:gradFill flip="none" rotWithShape="1">
              <a:gsLst>
                <a:gs pos="40000">
                  <a:schemeClr val="tx1">
                    <a:alpha val="79000"/>
                  </a:schemeClr>
                </a:gs>
                <a:gs pos="67000">
                  <a:schemeClr val="accent2">
                    <a:lumMod val="75000"/>
                    <a:alpha val="54000"/>
                  </a:schemeClr>
                </a:gs>
                <a:gs pos="0">
                  <a:srgbClr val="A40000">
                    <a:lumMod val="82000"/>
                    <a:alpha val="41000"/>
                  </a:srgbClr>
                </a:gs>
                <a:gs pos="27000">
                  <a:schemeClr val="accent3">
                    <a:lumMod val="75000"/>
                    <a:alpha val="46000"/>
                  </a:schemeClr>
                </a:gs>
                <a:gs pos="91000">
                  <a:schemeClr val="accent2">
                    <a:lumMod val="60000"/>
                    <a:lumOff val="40000"/>
                    <a:alpha val="37000"/>
                  </a:schemeClr>
                </a:gs>
                <a:gs pos="79000">
                  <a:schemeClr val="tx1">
                    <a:alpha val="65000"/>
                  </a:schemeClr>
                </a:gs>
              </a:gsLst>
              <a:path path="circle">
                <a:fillToRect l="100000" t="100000"/>
              </a:path>
              <a:tileRect r="-100000" b="-100000"/>
            </a:gradFill>
            <a:ln>
              <a:noFill/>
            </a:ln>
            <a:scene3d>
              <a:camera prst="orthographicFront"/>
              <a:lightRig rig="flood" dir="t">
                <a:rot lat="0" lon="0" rev="3600000"/>
              </a:lightRig>
            </a:scene3d>
            <a:sp3d prstMaterial="metal">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5" name="Picture 2" descr="Accessoires de Décor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84520">
              <a:off x="1788091" y="2745888"/>
              <a:ext cx="1738164" cy="1738164"/>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5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05733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2750"/>
                                        <p:tgtEl>
                                          <p:spTgt spid="3"/>
                                        </p:tgtEl>
                                        <p:attrNameLst>
                                          <p:attrName>ppt_x</p:attrName>
                                        </p:attrNameLst>
                                      </p:cBhvr>
                                      <p:tavLst>
                                        <p:tav tm="0">
                                          <p:val>
                                            <p:strVal val="ppt_x"/>
                                          </p:val>
                                        </p:tav>
                                        <p:tav tm="100000">
                                          <p:val>
                                            <p:strVal val="1+ppt_w/2"/>
                                          </p:val>
                                        </p:tav>
                                      </p:tavLst>
                                    </p:anim>
                                    <p:anim calcmode="lin" valueType="num">
                                      <p:cBhvr additive="base">
                                        <p:cTn id="10" dur="2750"/>
                                        <p:tgtEl>
                                          <p:spTgt spid="3"/>
                                        </p:tgtEl>
                                        <p:attrNameLst>
                                          <p:attrName>ppt_y</p:attrName>
                                        </p:attrNameLst>
                                      </p:cBhvr>
                                      <p:tavLst>
                                        <p:tav tm="0">
                                          <p:val>
                                            <p:strVal val="ppt_y"/>
                                          </p:val>
                                        </p:tav>
                                        <p:tav tm="100000">
                                          <p:val>
                                            <p:strVal val="ppt_y"/>
                                          </p:val>
                                        </p:tav>
                                      </p:tavLst>
                                    </p:anim>
                                    <p:set>
                                      <p:cBhvr>
                                        <p:cTn id="11" dur="1" fill="hold">
                                          <p:stCondLst>
                                            <p:cond delay="2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74"/>
            <a:ext cx="9144000" cy="5130926"/>
          </a:xfrm>
          <a:prstGeom prst="rect">
            <a:avLst/>
          </a:prstGeom>
          <a:noFill/>
          <a:ln>
            <a:noFill/>
          </a:ln>
        </p:spPr>
      </p:pic>
      <p:sp>
        <p:nvSpPr>
          <p:cNvPr id="2" name="1 Rectángulo"/>
          <p:cNvSpPr/>
          <p:nvPr/>
        </p:nvSpPr>
        <p:spPr>
          <a:xfrm>
            <a:off x="124" y="0"/>
            <a:ext cx="9143876" cy="5143500"/>
          </a:xfrm>
          <a:prstGeom prst="rect">
            <a:avLst/>
          </a:prstGeom>
          <a:gradFill flip="none" rotWithShape="1">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lin ang="0" scaled="1"/>
            <a:tileRect/>
          </a:gradFill>
          <a:ln>
            <a:noFill/>
          </a:ln>
          <a:scene3d>
            <a:camera prst="orthographicFront"/>
            <a:lightRig rig="flood"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2312" y="0"/>
            <a:ext cx="9143876" cy="5143500"/>
          </a:xfrm>
          <a:prstGeom prst="rect">
            <a:avLst/>
          </a:prstGeom>
          <a:gradFill flip="none" rotWithShape="1">
            <a:gsLst>
              <a:gs pos="78000">
                <a:srgbClr val="C00000">
                  <a:alpha val="47000"/>
                </a:srgbClr>
              </a:gs>
              <a:gs pos="0">
                <a:schemeClr val="tx1">
                  <a:alpha val="46000"/>
                </a:schemeClr>
              </a:gs>
              <a:gs pos="100000">
                <a:srgbClr val="C00000">
                  <a:alpha val="48000"/>
                </a:srgbClr>
              </a:gs>
              <a:gs pos="66000">
                <a:schemeClr val="tx1">
                  <a:alpha val="71000"/>
                </a:schemeClr>
              </a:gs>
              <a:gs pos="90000">
                <a:schemeClr val="tx1">
                  <a:alpha val="44000"/>
                </a:schemeClr>
              </a:gs>
              <a:gs pos="44000">
                <a:schemeClr val="tx1">
                  <a:alpha val="60000"/>
                </a:schemeClr>
              </a:gs>
              <a:gs pos="54000">
                <a:srgbClr val="C00000">
                  <a:alpha val="45000"/>
                </a:srgbClr>
              </a:gs>
              <a:gs pos="33000">
                <a:srgbClr val="C00000">
                  <a:alpha val="55000"/>
                </a:srgbClr>
              </a:gs>
              <a:gs pos="23000">
                <a:schemeClr val="tx1">
                  <a:alpha val="53000"/>
                </a:schemeClr>
              </a:gs>
              <a:gs pos="12000">
                <a:srgbClr val="C00000">
                  <a:alpha val="53000"/>
                </a:srgbClr>
              </a:gs>
            </a:gsLst>
            <a:lin ang="0" scaled="1"/>
            <a:tileRect/>
          </a:gradFill>
          <a:ln>
            <a:noFill/>
          </a:ln>
          <a:scene3d>
            <a:camera prst="orthographicFront"/>
            <a:lightRig rig="flood" dir="t">
              <a:rot lat="0" lon="0" rev="9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402280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grpId="0" nodeType="withEffect">
                                  <p:stCondLst>
                                    <p:cond delay="0"/>
                                  </p:stCondLst>
                                  <p:childTnLst>
                                    <p:anim calcmode="lin" valueType="num">
                                      <p:cBhvr additive="base">
                                        <p:cTn id="9" dur="3500"/>
                                        <p:tgtEl>
                                          <p:spTgt spid="2"/>
                                        </p:tgtEl>
                                        <p:attrNameLst>
                                          <p:attrName>ppt_x</p:attrName>
                                        </p:attrNameLst>
                                      </p:cBhvr>
                                      <p:tavLst>
                                        <p:tav tm="0">
                                          <p:val>
                                            <p:strVal val="ppt_x"/>
                                          </p:val>
                                        </p:tav>
                                        <p:tav tm="100000">
                                          <p:val>
                                            <p:strVal val="1+ppt_w/2"/>
                                          </p:val>
                                        </p:tav>
                                      </p:tavLst>
                                    </p:anim>
                                    <p:anim calcmode="lin" valueType="num">
                                      <p:cBhvr additive="base">
                                        <p:cTn id="10" dur="3500"/>
                                        <p:tgtEl>
                                          <p:spTgt spid="2"/>
                                        </p:tgtEl>
                                        <p:attrNameLst>
                                          <p:attrName>ppt_y</p:attrName>
                                        </p:attrNameLst>
                                      </p:cBhvr>
                                      <p:tavLst>
                                        <p:tav tm="0">
                                          <p:val>
                                            <p:strVal val="ppt_y"/>
                                          </p:val>
                                        </p:tav>
                                        <p:tav tm="100000">
                                          <p:val>
                                            <p:strVal val="ppt_y"/>
                                          </p:val>
                                        </p:tav>
                                      </p:tavLst>
                                    </p:anim>
                                    <p:set>
                                      <p:cBhvr>
                                        <p:cTn id="11" dur="1" fill="hold">
                                          <p:stCondLst>
                                            <p:cond delay="3499"/>
                                          </p:stCondLst>
                                        </p:cTn>
                                        <p:tgtEl>
                                          <p:spTgt spid="2"/>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500"/>
                                        <p:tgtEl>
                                          <p:spTgt spid="3"/>
                                        </p:tgtEl>
                                        <p:attrNameLst>
                                          <p:attrName>ppt_x</p:attrName>
                                        </p:attrNameLst>
                                      </p:cBhvr>
                                      <p:tavLst>
                                        <p:tav tm="0">
                                          <p:val>
                                            <p:strVal val="ppt_x"/>
                                          </p:val>
                                        </p:tav>
                                        <p:tav tm="100000">
                                          <p:val>
                                            <p:strVal val="0-ppt_w/2"/>
                                          </p:val>
                                        </p:tav>
                                      </p:tavLst>
                                    </p:anim>
                                    <p:anim calcmode="lin" valueType="num">
                                      <p:cBhvr additive="base">
                                        <p:cTn id="14" dur="3500"/>
                                        <p:tgtEl>
                                          <p:spTgt spid="3"/>
                                        </p:tgtEl>
                                        <p:attrNameLst>
                                          <p:attrName>ppt_y</p:attrName>
                                        </p:attrNameLst>
                                      </p:cBhvr>
                                      <p:tavLst>
                                        <p:tav tm="0">
                                          <p:val>
                                            <p:strVal val="ppt_y"/>
                                          </p:val>
                                        </p:tav>
                                        <p:tav tm="100000">
                                          <p:val>
                                            <p:strVal val="ppt_y"/>
                                          </p:val>
                                        </p:tav>
                                      </p:tavLst>
                                    </p:anim>
                                    <p:set>
                                      <p:cBhvr>
                                        <p:cTn id="15" dur="1" fill="hold">
                                          <p:stCondLst>
                                            <p:cond delay="34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500" fill="hold"/>
                                        <p:tgtEl>
                                          <p:spTgt spid="5"/>
                                        </p:tgtEl>
                                        <p:attrNameLst>
                                          <p:attrName>ppt_w</p:attrName>
                                        </p:attrNameLst>
                                      </p:cBhvr>
                                      <p:tavLst>
                                        <p:tav tm="0">
                                          <p:val>
                                            <p:strVal val="4/3*#ppt_w"/>
                                          </p:val>
                                        </p:tav>
                                        <p:tav tm="100000">
                                          <p:val>
                                            <p:strVal val="#ppt_w"/>
                                          </p:val>
                                        </p:tav>
                                      </p:tavLst>
                                    </p:anim>
                                    <p:anim calcmode="lin" valueType="num">
                                      <p:cBhvr>
                                        <p:cTn id="19" dur="35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2 Rectángulo"/>
          <p:cNvSpPr/>
          <p:nvPr/>
        </p:nvSpPr>
        <p:spPr>
          <a:xfrm>
            <a:off x="-53318"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a:gsLst>
              <a:gs pos="49163">
                <a:srgbClr val="D4D1CF">
                  <a:lumMod val="53000"/>
                  <a:lumOff val="47000"/>
                  <a:alpha val="44000"/>
                </a:srgbClr>
              </a:gs>
              <a:gs pos="93000">
                <a:srgbClr val="663300">
                  <a:alpha val="69000"/>
                  <a:lumMod val="43000"/>
                </a:srgbClr>
              </a:gs>
              <a:gs pos="5000">
                <a:schemeClr val="accent2">
                  <a:alpha val="59000"/>
                  <a:lumMod val="22000"/>
                </a:schemeClr>
              </a:gs>
              <a:gs pos="63000">
                <a:srgbClr val="CBC5BF">
                  <a:alpha val="22000"/>
                </a:srgbClr>
              </a:gs>
              <a:gs pos="38000">
                <a:schemeClr val="tx1">
                  <a:lumMod val="85000"/>
                  <a:alpha val="52000"/>
                </a:schemeClr>
              </a:gs>
            </a:gsLst>
            <a:lin ang="2700000" scaled="1"/>
          </a:gradFill>
          <a:ln w="127000" cmpd="sng">
            <a:noFill/>
          </a:ln>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flipH="1">
            <a:off x="-83745"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a:gsLst>
              <a:gs pos="49163">
                <a:srgbClr val="D4D1CF">
                  <a:lumMod val="53000"/>
                  <a:lumOff val="47000"/>
                  <a:alpha val="44000"/>
                </a:srgbClr>
              </a:gs>
              <a:gs pos="93000">
                <a:srgbClr val="663300">
                  <a:alpha val="69000"/>
                  <a:lumMod val="43000"/>
                </a:srgbClr>
              </a:gs>
              <a:gs pos="5000">
                <a:schemeClr val="accent2">
                  <a:alpha val="59000"/>
                  <a:lumMod val="22000"/>
                </a:schemeClr>
              </a:gs>
              <a:gs pos="63000">
                <a:srgbClr val="CBC5BF">
                  <a:alpha val="22000"/>
                </a:srgbClr>
              </a:gs>
              <a:gs pos="38000">
                <a:schemeClr val="tx1">
                  <a:lumMod val="85000"/>
                  <a:alpha val="52000"/>
                </a:schemeClr>
              </a:gs>
            </a:gsLst>
            <a:lin ang="2700000" scaled="1"/>
          </a:gradFill>
          <a:ln w="127000" cmpd="sng">
            <a:noFill/>
          </a:ln>
          <a:scene3d>
            <a:camera prst="orthographicFront"/>
            <a:lightRig rig="flat" dir="t">
              <a:rot lat="0" lon="0" rev="16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7" name="6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73581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xit" presetSubtype="2" fill="hold" nodeType="withEffect">
                                  <p:stCondLst>
                                    <p:cond delay="0"/>
                                  </p:stCondLst>
                                  <p:childTnLst>
                                    <p:anim calcmode="lin" valueType="num">
                                      <p:cBhvr additive="base">
                                        <p:cTn id="9" dur="3500"/>
                                        <p:tgtEl>
                                          <p:spTgt spid="4"/>
                                        </p:tgtEl>
                                        <p:attrNameLst>
                                          <p:attrName>ppt_x</p:attrName>
                                        </p:attrNameLst>
                                      </p:cBhvr>
                                      <p:tavLst>
                                        <p:tav tm="0">
                                          <p:val>
                                            <p:strVal val="ppt_x"/>
                                          </p:val>
                                        </p:tav>
                                        <p:tav tm="100000">
                                          <p:val>
                                            <p:strVal val="1+ppt_w/2"/>
                                          </p:val>
                                        </p:tav>
                                      </p:tavLst>
                                    </p:anim>
                                    <p:anim calcmode="lin" valueType="num">
                                      <p:cBhvr additive="base">
                                        <p:cTn id="10" dur="3500"/>
                                        <p:tgtEl>
                                          <p:spTgt spid="4"/>
                                        </p:tgtEl>
                                        <p:attrNameLst>
                                          <p:attrName>ppt_y</p:attrName>
                                        </p:attrNameLst>
                                      </p:cBhvr>
                                      <p:tavLst>
                                        <p:tav tm="0">
                                          <p:val>
                                            <p:strVal val="ppt_y"/>
                                          </p:val>
                                        </p:tav>
                                        <p:tav tm="100000">
                                          <p:val>
                                            <p:strVal val="ppt_y"/>
                                          </p:val>
                                        </p:tav>
                                      </p:tavLst>
                                    </p:anim>
                                    <p:set>
                                      <p:cBhvr>
                                        <p:cTn id="11" dur="1" fill="hold">
                                          <p:stCondLst>
                                            <p:cond delay="3499"/>
                                          </p:stCondLst>
                                        </p:cTn>
                                        <p:tgtEl>
                                          <p:spTgt spid="4"/>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500"/>
                                        <p:tgtEl>
                                          <p:spTgt spid="5"/>
                                        </p:tgtEl>
                                        <p:attrNameLst>
                                          <p:attrName>ppt_x</p:attrName>
                                        </p:attrNameLst>
                                      </p:cBhvr>
                                      <p:tavLst>
                                        <p:tav tm="0">
                                          <p:val>
                                            <p:strVal val="ppt_x"/>
                                          </p:val>
                                        </p:tav>
                                        <p:tav tm="100000">
                                          <p:val>
                                            <p:strVal val="0-ppt_w/2"/>
                                          </p:val>
                                        </p:tav>
                                      </p:tavLst>
                                    </p:anim>
                                    <p:anim calcmode="lin" valueType="num">
                                      <p:cBhvr additive="base">
                                        <p:cTn id="14" dur="3500"/>
                                        <p:tgtEl>
                                          <p:spTgt spid="5"/>
                                        </p:tgtEl>
                                        <p:attrNameLst>
                                          <p:attrName>ppt_y</p:attrName>
                                        </p:attrNameLst>
                                      </p:cBhvr>
                                      <p:tavLst>
                                        <p:tav tm="0">
                                          <p:val>
                                            <p:strVal val="ppt_y"/>
                                          </p:val>
                                        </p:tav>
                                        <p:tav tm="100000">
                                          <p:val>
                                            <p:strVal val="ppt_y"/>
                                          </p:val>
                                        </p:tav>
                                      </p:tavLst>
                                    </p:anim>
                                    <p:set>
                                      <p:cBhvr>
                                        <p:cTn id="15" dur="1" fill="hold">
                                          <p:stCondLst>
                                            <p:cond delay="3499"/>
                                          </p:stCondLst>
                                        </p:cTn>
                                        <p:tgtEl>
                                          <p:spTgt spid="5"/>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500" fill="hold"/>
                                        <p:tgtEl>
                                          <p:spTgt spid="6"/>
                                        </p:tgtEl>
                                        <p:attrNameLst>
                                          <p:attrName>ppt_w</p:attrName>
                                        </p:attrNameLst>
                                      </p:cBhvr>
                                      <p:tavLst>
                                        <p:tav tm="0">
                                          <p:val>
                                            <p:strVal val="4/3*#ppt_w"/>
                                          </p:val>
                                        </p:tav>
                                        <p:tav tm="100000">
                                          <p:val>
                                            <p:strVal val="#ppt_w"/>
                                          </p:val>
                                        </p:tav>
                                      </p:tavLst>
                                    </p:anim>
                                    <p:anim calcmode="lin" valueType="num">
                                      <p:cBhvr>
                                        <p:cTn id="19" dur="35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a:off x="539552" y="0"/>
            <a:ext cx="8604447" cy="5212365"/>
            <a:chOff x="2022135" y="37362"/>
            <a:chExt cx="7121865" cy="5212365"/>
          </a:xfrm>
        </p:grpSpPr>
        <p:sp>
          <p:nvSpPr>
            <p:cNvPr id="4" name="2 Rectángulo"/>
            <p:cNvSpPr/>
            <p:nvPr/>
          </p:nvSpPr>
          <p:spPr>
            <a:xfrm>
              <a:off x="2022135" y="37362"/>
              <a:ext cx="7121865" cy="5190177"/>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1876 w 7912188"/>
                <a:gd name="connsiteY0" fmla="*/ 0 h 5143500"/>
                <a:gd name="connsiteX1" fmla="*/ 7912188 w 7912188"/>
                <a:gd name="connsiteY1" fmla="*/ 0 h 5143500"/>
                <a:gd name="connsiteX2" fmla="*/ 7912188 w 7912188"/>
                <a:gd name="connsiteY2" fmla="*/ 5143500 h 5143500"/>
                <a:gd name="connsiteX3" fmla="*/ 531876 w 7912188"/>
                <a:gd name="connsiteY3" fmla="*/ 5143500 h 5143500"/>
                <a:gd name="connsiteX4" fmla="*/ 531876 w 7912188"/>
                <a:gd name="connsiteY4" fmla="*/ 0 h 5143500"/>
                <a:gd name="connsiteX0" fmla="*/ 561849 w 7942161"/>
                <a:gd name="connsiteY0" fmla="*/ 0 h 5143500"/>
                <a:gd name="connsiteX1" fmla="*/ 7942161 w 7942161"/>
                <a:gd name="connsiteY1" fmla="*/ 0 h 5143500"/>
                <a:gd name="connsiteX2" fmla="*/ 7942161 w 7942161"/>
                <a:gd name="connsiteY2" fmla="*/ 5143500 h 5143500"/>
                <a:gd name="connsiteX3" fmla="*/ 561849 w 7942161"/>
                <a:gd name="connsiteY3" fmla="*/ 5143500 h 5143500"/>
                <a:gd name="connsiteX4" fmla="*/ 561849 w 7942161"/>
                <a:gd name="connsiteY4" fmla="*/ 0 h 5143500"/>
                <a:gd name="connsiteX0" fmla="*/ 573748 w 7954060"/>
                <a:gd name="connsiteY0" fmla="*/ 0 h 5188656"/>
                <a:gd name="connsiteX1" fmla="*/ 7954060 w 7954060"/>
                <a:gd name="connsiteY1" fmla="*/ 0 h 5188656"/>
                <a:gd name="connsiteX2" fmla="*/ 7954060 w 7954060"/>
                <a:gd name="connsiteY2" fmla="*/ 5143500 h 5188656"/>
                <a:gd name="connsiteX3" fmla="*/ 528786 w 7954060"/>
                <a:gd name="connsiteY3" fmla="*/ 5188656 h 5188656"/>
                <a:gd name="connsiteX4" fmla="*/ 573748 w 7954060"/>
                <a:gd name="connsiteY4" fmla="*/ 0 h 5188656"/>
                <a:gd name="connsiteX0" fmla="*/ 568605 w 7948917"/>
                <a:gd name="connsiteY0" fmla="*/ 0 h 5188656"/>
                <a:gd name="connsiteX1" fmla="*/ 7948917 w 7948917"/>
                <a:gd name="connsiteY1" fmla="*/ 0 h 5188656"/>
                <a:gd name="connsiteX2" fmla="*/ 7948917 w 7948917"/>
                <a:gd name="connsiteY2" fmla="*/ 5143500 h 5188656"/>
                <a:gd name="connsiteX3" fmla="*/ 523643 w 7948917"/>
                <a:gd name="connsiteY3" fmla="*/ 5188656 h 5188656"/>
                <a:gd name="connsiteX4" fmla="*/ 568605 w 7948917"/>
                <a:gd name="connsiteY4" fmla="*/ 0 h 5188656"/>
                <a:gd name="connsiteX0" fmla="*/ 558199 w 7938511"/>
                <a:gd name="connsiteY0" fmla="*/ 0 h 5178146"/>
                <a:gd name="connsiteX1" fmla="*/ 7938511 w 7938511"/>
                <a:gd name="connsiteY1" fmla="*/ 0 h 5178146"/>
                <a:gd name="connsiteX2" fmla="*/ 7938511 w 7938511"/>
                <a:gd name="connsiteY2" fmla="*/ 5143500 h 5178146"/>
                <a:gd name="connsiteX3" fmla="*/ 553076 w 7938511"/>
                <a:gd name="connsiteY3" fmla="*/ 5178146 h 5178146"/>
                <a:gd name="connsiteX4" fmla="*/ 558199 w 7938511"/>
                <a:gd name="connsiteY4" fmla="*/ 0 h 5178146"/>
                <a:gd name="connsiteX0" fmla="*/ 620279 w 7782378"/>
                <a:gd name="connsiteY0" fmla="*/ 36095 h 5178146"/>
                <a:gd name="connsiteX1" fmla="*/ 7782378 w 7782378"/>
                <a:gd name="connsiteY1" fmla="*/ 0 h 5178146"/>
                <a:gd name="connsiteX2" fmla="*/ 7782378 w 7782378"/>
                <a:gd name="connsiteY2" fmla="*/ 5143500 h 5178146"/>
                <a:gd name="connsiteX3" fmla="*/ 396943 w 7782378"/>
                <a:gd name="connsiteY3" fmla="*/ 5178146 h 5178146"/>
                <a:gd name="connsiteX4" fmla="*/ 620279 w 7782378"/>
                <a:gd name="connsiteY4" fmla="*/ 36095 h 5178146"/>
                <a:gd name="connsiteX0" fmla="*/ 552367 w 7714466"/>
                <a:gd name="connsiteY0" fmla="*/ 36095 h 5190177"/>
                <a:gd name="connsiteX1" fmla="*/ 7714466 w 7714466"/>
                <a:gd name="connsiteY1" fmla="*/ 0 h 5190177"/>
                <a:gd name="connsiteX2" fmla="*/ 7714466 w 7714466"/>
                <a:gd name="connsiteY2" fmla="*/ 5143500 h 5190177"/>
                <a:gd name="connsiteX3" fmla="*/ 570213 w 7714466"/>
                <a:gd name="connsiteY3" fmla="*/ 5190177 h 5190177"/>
                <a:gd name="connsiteX4" fmla="*/ 552367 w 7714466"/>
                <a:gd name="connsiteY4" fmla="*/ 36095 h 5190177"/>
                <a:gd name="connsiteX0" fmla="*/ 580725 w 7742824"/>
                <a:gd name="connsiteY0" fmla="*/ 36095 h 5190177"/>
                <a:gd name="connsiteX1" fmla="*/ 7742824 w 7742824"/>
                <a:gd name="connsiteY1" fmla="*/ 0 h 5190177"/>
                <a:gd name="connsiteX2" fmla="*/ 7742824 w 7742824"/>
                <a:gd name="connsiteY2" fmla="*/ 5143500 h 5190177"/>
                <a:gd name="connsiteX3" fmla="*/ 598571 w 7742824"/>
                <a:gd name="connsiteY3" fmla="*/ 5190177 h 5190177"/>
                <a:gd name="connsiteX4" fmla="*/ 580725 w 7742824"/>
                <a:gd name="connsiteY4" fmla="*/ 36095 h 5190177"/>
                <a:gd name="connsiteX0" fmla="*/ 774582 w 7936681"/>
                <a:gd name="connsiteY0" fmla="*/ 36095 h 5190177"/>
                <a:gd name="connsiteX1" fmla="*/ 7936681 w 7936681"/>
                <a:gd name="connsiteY1" fmla="*/ 0 h 5190177"/>
                <a:gd name="connsiteX2" fmla="*/ 7936681 w 7936681"/>
                <a:gd name="connsiteY2" fmla="*/ 5143500 h 5190177"/>
                <a:gd name="connsiteX3" fmla="*/ 792428 w 7936681"/>
                <a:gd name="connsiteY3" fmla="*/ 5190177 h 5190177"/>
                <a:gd name="connsiteX4" fmla="*/ 774582 w 7936681"/>
                <a:gd name="connsiteY4" fmla="*/ 36095 h 5190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6681" h="5190177">
                  <a:moveTo>
                    <a:pt x="774582" y="36095"/>
                  </a:moveTo>
                  <a:lnTo>
                    <a:pt x="7936681" y="0"/>
                  </a:lnTo>
                  <a:lnTo>
                    <a:pt x="7936681" y="5143500"/>
                  </a:lnTo>
                  <a:lnTo>
                    <a:pt x="792428" y="5190177"/>
                  </a:lnTo>
                  <a:cubicBezTo>
                    <a:pt x="688576" y="3441067"/>
                    <a:pt x="-926004" y="4589454"/>
                    <a:pt x="774582" y="36095"/>
                  </a:cubicBezTo>
                  <a:close/>
                </a:path>
              </a:pathLst>
            </a:custGeom>
            <a:gradFill>
              <a:gsLst>
                <a:gs pos="0">
                  <a:srgbClr val="FF66FF">
                    <a:alpha val="28000"/>
                  </a:srgbClr>
                </a:gs>
                <a:gs pos="72000">
                  <a:srgbClr val="7030A0">
                    <a:alpha val="21000"/>
                  </a:srgbClr>
                </a:gs>
                <a:gs pos="99000">
                  <a:srgbClr val="7030A0">
                    <a:alpha val="30000"/>
                  </a:srgbClr>
                </a:gs>
              </a:gsLst>
              <a:path path="rect">
                <a:fillToRect t="100000" r="100000"/>
              </a:path>
            </a:gradFill>
            <a:ln>
              <a:noFill/>
            </a:ln>
            <a:scene3d>
              <a:camera prst="orthographicFront"/>
              <a:lightRig rig="flat" dir="t">
                <a:rot lat="0" lon="0" rev="1800000"/>
              </a:lightRig>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2637571" y="181362"/>
              <a:ext cx="772083" cy="5068365"/>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 name="connsiteX0" fmla="*/ 46534 w 1205904"/>
                <a:gd name="connsiteY0" fmla="*/ 0 h 401995"/>
                <a:gd name="connsiteX1" fmla="*/ 1205086 w 1205904"/>
                <a:gd name="connsiteY1" fmla="*/ 56361 h 401995"/>
                <a:gd name="connsiteX2" fmla="*/ 14391 w 1205904"/>
                <a:gd name="connsiteY2" fmla="*/ 112827 h 401995"/>
                <a:gd name="connsiteX3" fmla="*/ 1120544 w 1205904"/>
                <a:gd name="connsiteY3" fmla="*/ 169871 h 401995"/>
                <a:gd name="connsiteX4" fmla="*/ 91 w 1205904"/>
                <a:gd name="connsiteY4" fmla="*/ 229284 h 401995"/>
                <a:gd name="connsiteX5" fmla="*/ 1141981 w 1205904"/>
                <a:gd name="connsiteY5" fmla="*/ 291432 h 401995"/>
                <a:gd name="connsiteX6" fmla="*/ 77497 w 1205904"/>
                <a:gd name="connsiteY6" fmla="*/ 341215 h 401995"/>
                <a:gd name="connsiteX7" fmla="*/ 1141981 w 1205904"/>
                <a:gd name="connsiteY7" fmla="*/ 401995 h 401995"/>
                <a:gd name="connsiteX0" fmla="*/ 46534 w 1205904"/>
                <a:gd name="connsiteY0" fmla="*/ 0 h 341215"/>
                <a:gd name="connsiteX1" fmla="*/ 1205086 w 1205904"/>
                <a:gd name="connsiteY1" fmla="*/ 56361 h 341215"/>
                <a:gd name="connsiteX2" fmla="*/ 14391 w 1205904"/>
                <a:gd name="connsiteY2" fmla="*/ 112827 h 341215"/>
                <a:gd name="connsiteX3" fmla="*/ 1120544 w 1205904"/>
                <a:gd name="connsiteY3" fmla="*/ 169871 h 341215"/>
                <a:gd name="connsiteX4" fmla="*/ 91 w 1205904"/>
                <a:gd name="connsiteY4" fmla="*/ 229284 h 341215"/>
                <a:gd name="connsiteX5" fmla="*/ 1141981 w 1205904"/>
                <a:gd name="connsiteY5" fmla="*/ 291432 h 341215"/>
                <a:gd name="connsiteX6" fmla="*/ 77497 w 1205904"/>
                <a:gd name="connsiteY6" fmla="*/ 341215 h 341215"/>
                <a:gd name="connsiteX0" fmla="*/ 46534 w 1205904"/>
                <a:gd name="connsiteY0" fmla="*/ 0 h 291432"/>
                <a:gd name="connsiteX1" fmla="*/ 1205086 w 1205904"/>
                <a:gd name="connsiteY1" fmla="*/ 56361 h 291432"/>
                <a:gd name="connsiteX2" fmla="*/ 14391 w 1205904"/>
                <a:gd name="connsiteY2" fmla="*/ 112827 h 291432"/>
                <a:gd name="connsiteX3" fmla="*/ 1120544 w 1205904"/>
                <a:gd name="connsiteY3" fmla="*/ 169871 h 291432"/>
                <a:gd name="connsiteX4" fmla="*/ 91 w 1205904"/>
                <a:gd name="connsiteY4" fmla="*/ 229284 h 291432"/>
                <a:gd name="connsiteX5" fmla="*/ 1141981 w 1205904"/>
                <a:gd name="connsiteY5" fmla="*/ 291432 h 291432"/>
                <a:gd name="connsiteX0" fmla="*/ 46443 w 1205813"/>
                <a:gd name="connsiteY0" fmla="*/ 0 h 229284"/>
                <a:gd name="connsiteX1" fmla="*/ 1204995 w 1205813"/>
                <a:gd name="connsiteY1" fmla="*/ 56361 h 229284"/>
                <a:gd name="connsiteX2" fmla="*/ 14300 w 1205813"/>
                <a:gd name="connsiteY2" fmla="*/ 112827 h 229284"/>
                <a:gd name="connsiteX3" fmla="*/ 1120453 w 1205813"/>
                <a:gd name="connsiteY3" fmla="*/ 169871 h 229284"/>
                <a:gd name="connsiteX4" fmla="*/ 0 w 1205813"/>
                <a:gd name="connsiteY4" fmla="*/ 229284 h 229284"/>
                <a:gd name="connsiteX0" fmla="*/ 32275 w 1191645"/>
                <a:gd name="connsiteY0" fmla="*/ 0 h 169871"/>
                <a:gd name="connsiteX1" fmla="*/ 1190827 w 1191645"/>
                <a:gd name="connsiteY1" fmla="*/ 56361 h 169871"/>
                <a:gd name="connsiteX2" fmla="*/ 132 w 1191645"/>
                <a:gd name="connsiteY2" fmla="*/ 112827 h 169871"/>
                <a:gd name="connsiteX3" fmla="*/ 1106285 w 1191645"/>
                <a:gd name="connsiteY3" fmla="*/ 169871 h 169871"/>
                <a:gd name="connsiteX0" fmla="*/ 33293 w 1192663"/>
                <a:gd name="connsiteY0" fmla="*/ 0 h 431867"/>
                <a:gd name="connsiteX1" fmla="*/ 1191845 w 1192663"/>
                <a:gd name="connsiteY1" fmla="*/ 56361 h 431867"/>
                <a:gd name="connsiteX2" fmla="*/ 1150 w 1192663"/>
                <a:gd name="connsiteY2" fmla="*/ 112827 h 431867"/>
                <a:gd name="connsiteX3" fmla="*/ 954308 w 1192663"/>
                <a:gd name="connsiteY3" fmla="*/ 431867 h 431867"/>
                <a:gd name="connsiteX0" fmla="*/ 0 w 1278479"/>
                <a:gd name="connsiteY0" fmla="*/ 0 h 431867"/>
                <a:gd name="connsiteX1" fmla="*/ 1158552 w 1278479"/>
                <a:gd name="connsiteY1" fmla="*/ 56361 h 431867"/>
                <a:gd name="connsiteX2" fmla="*/ 1214996 w 1278479"/>
                <a:gd name="connsiteY2" fmla="*/ 271612 h 431867"/>
                <a:gd name="connsiteX3" fmla="*/ 921015 w 1278479"/>
                <a:gd name="connsiteY3" fmla="*/ 431867 h 431867"/>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230259"/>
                <a:gd name="connsiteY0" fmla="*/ 0 h 563658"/>
                <a:gd name="connsiteX1" fmla="*/ 133951 w 230259"/>
                <a:gd name="connsiteY1" fmla="*/ 181801 h 563658"/>
                <a:gd name="connsiteX2" fmla="*/ 227484 w 230259"/>
                <a:gd name="connsiteY2" fmla="*/ 366883 h 563658"/>
                <a:gd name="connsiteX3" fmla="*/ 26228 w 230259"/>
                <a:gd name="connsiteY3" fmla="*/ 563658 h 563658"/>
                <a:gd name="connsiteX0" fmla="*/ 0 w 232492"/>
                <a:gd name="connsiteY0" fmla="*/ 0 h 563658"/>
                <a:gd name="connsiteX1" fmla="*/ 157132 w 232492"/>
                <a:gd name="connsiteY1" fmla="*/ 181801 h 563658"/>
                <a:gd name="connsiteX2" fmla="*/ 227484 w 232492"/>
                <a:gd name="connsiteY2" fmla="*/ 366883 h 563658"/>
                <a:gd name="connsiteX3" fmla="*/ 26228 w 232492"/>
                <a:gd name="connsiteY3" fmla="*/ 563658 h 563658"/>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29407 w 262263"/>
                <a:gd name="connsiteY0" fmla="*/ 0 h 578736"/>
                <a:gd name="connsiteX1" fmla="*/ 186539 w 262263"/>
                <a:gd name="connsiteY1" fmla="*/ 181801 h 578736"/>
                <a:gd name="connsiteX2" fmla="*/ 256891 w 262263"/>
                <a:gd name="connsiteY2" fmla="*/ 366883 h 578736"/>
                <a:gd name="connsiteX3" fmla="*/ 49197 w 262263"/>
                <a:gd name="connsiteY3" fmla="*/ 567943 h 578736"/>
                <a:gd name="connsiteX4" fmla="*/ 0 w 262263"/>
                <a:gd name="connsiteY4" fmla="*/ 549367 h 578736"/>
                <a:gd name="connsiteX0" fmla="*/ 10862 w 243718"/>
                <a:gd name="connsiteY0" fmla="*/ 0 h 627172"/>
                <a:gd name="connsiteX1" fmla="*/ 167994 w 243718"/>
                <a:gd name="connsiteY1" fmla="*/ 181801 h 627172"/>
                <a:gd name="connsiteX2" fmla="*/ 238346 w 243718"/>
                <a:gd name="connsiteY2" fmla="*/ 366883 h 627172"/>
                <a:gd name="connsiteX3" fmla="*/ 30652 w 243718"/>
                <a:gd name="connsiteY3" fmla="*/ 567943 h 627172"/>
                <a:gd name="connsiteX4" fmla="*/ 0 w 243718"/>
                <a:gd name="connsiteY4" fmla="*/ 627172 h 627172"/>
                <a:gd name="connsiteX0" fmla="*/ 14892 w 248552"/>
                <a:gd name="connsiteY0" fmla="*/ 0 h 627172"/>
                <a:gd name="connsiteX1" fmla="*/ 172024 w 248552"/>
                <a:gd name="connsiteY1" fmla="*/ 181801 h 627172"/>
                <a:gd name="connsiteX2" fmla="*/ 242376 w 248552"/>
                <a:gd name="connsiteY2" fmla="*/ 366883 h 627172"/>
                <a:gd name="connsiteX3" fmla="*/ 20773 w 248552"/>
                <a:gd name="connsiteY3" fmla="*/ 545713 h 627172"/>
                <a:gd name="connsiteX4" fmla="*/ 4030 w 248552"/>
                <a:gd name="connsiteY4" fmla="*/ 627172 h 627172"/>
                <a:gd name="connsiteX0" fmla="*/ 13445 w 247105"/>
                <a:gd name="connsiteY0" fmla="*/ 0 h 608895"/>
                <a:gd name="connsiteX1" fmla="*/ 170577 w 247105"/>
                <a:gd name="connsiteY1" fmla="*/ 181801 h 608895"/>
                <a:gd name="connsiteX2" fmla="*/ 240929 w 247105"/>
                <a:gd name="connsiteY2" fmla="*/ 366883 h 608895"/>
                <a:gd name="connsiteX3" fmla="*/ 19326 w 247105"/>
                <a:gd name="connsiteY3" fmla="*/ 545713 h 608895"/>
                <a:gd name="connsiteX4" fmla="*/ 5722 w 247105"/>
                <a:gd name="connsiteY4" fmla="*/ 608895 h 608895"/>
                <a:gd name="connsiteX0" fmla="*/ 13445 w 247105"/>
                <a:gd name="connsiteY0" fmla="*/ 0 h 589543"/>
                <a:gd name="connsiteX1" fmla="*/ 170577 w 247105"/>
                <a:gd name="connsiteY1" fmla="*/ 181801 h 589543"/>
                <a:gd name="connsiteX2" fmla="*/ 240929 w 247105"/>
                <a:gd name="connsiteY2" fmla="*/ 366883 h 589543"/>
                <a:gd name="connsiteX3" fmla="*/ 19326 w 247105"/>
                <a:gd name="connsiteY3" fmla="*/ 545713 h 589543"/>
                <a:gd name="connsiteX4" fmla="*/ 5722 w 247105"/>
                <a:gd name="connsiteY4" fmla="*/ 589543 h 589543"/>
                <a:gd name="connsiteX0" fmla="*/ 16560 w 250220"/>
                <a:gd name="connsiteY0" fmla="*/ 0 h 585243"/>
                <a:gd name="connsiteX1" fmla="*/ 173692 w 250220"/>
                <a:gd name="connsiteY1" fmla="*/ 181801 h 585243"/>
                <a:gd name="connsiteX2" fmla="*/ 244044 w 250220"/>
                <a:gd name="connsiteY2" fmla="*/ 366883 h 585243"/>
                <a:gd name="connsiteX3" fmla="*/ 22441 w 250220"/>
                <a:gd name="connsiteY3" fmla="*/ 545713 h 585243"/>
                <a:gd name="connsiteX4" fmla="*/ 2559 w 250220"/>
                <a:gd name="connsiteY4" fmla="*/ 585243 h 585243"/>
                <a:gd name="connsiteX0" fmla="*/ 14001 w 247661"/>
                <a:gd name="connsiteY0" fmla="*/ 0 h 585243"/>
                <a:gd name="connsiteX1" fmla="*/ 171133 w 247661"/>
                <a:gd name="connsiteY1" fmla="*/ 181801 h 585243"/>
                <a:gd name="connsiteX2" fmla="*/ 241485 w 247661"/>
                <a:gd name="connsiteY2" fmla="*/ 366883 h 585243"/>
                <a:gd name="connsiteX3" fmla="*/ 19882 w 247661"/>
                <a:gd name="connsiteY3" fmla="*/ 545713 h 585243"/>
                <a:gd name="connsiteX4" fmla="*/ 54605 w 247661"/>
                <a:gd name="connsiteY4" fmla="*/ 509606 h 585243"/>
                <a:gd name="connsiteX5" fmla="*/ 0 w 247661"/>
                <a:gd name="connsiteY5"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4001 w 245044"/>
                <a:gd name="connsiteY0" fmla="*/ 0 h 585243"/>
                <a:gd name="connsiteX1" fmla="*/ 171133 w 245044"/>
                <a:gd name="connsiteY1" fmla="*/ 181801 h 585243"/>
                <a:gd name="connsiteX2" fmla="*/ 241485 w 245044"/>
                <a:gd name="connsiteY2" fmla="*/ 366883 h 585243"/>
                <a:gd name="connsiteX3" fmla="*/ 66968 w 245044"/>
                <a:gd name="connsiteY3" fmla="*/ 505934 h 585243"/>
                <a:gd name="connsiteX4" fmla="*/ 0 w 245044"/>
                <a:gd name="connsiteY4" fmla="*/ 585243 h 585243"/>
                <a:gd name="connsiteX0" fmla="*/ 14001 w 247647"/>
                <a:gd name="connsiteY0" fmla="*/ 0 h 585243"/>
                <a:gd name="connsiteX1" fmla="*/ 189968 w 247647"/>
                <a:gd name="connsiteY1" fmla="*/ 178576 h 585243"/>
                <a:gd name="connsiteX2" fmla="*/ 241485 w 247647"/>
                <a:gd name="connsiteY2" fmla="*/ 366883 h 585243"/>
                <a:gd name="connsiteX3" fmla="*/ 66968 w 247647"/>
                <a:gd name="connsiteY3" fmla="*/ 505934 h 585243"/>
                <a:gd name="connsiteX4" fmla="*/ 0 w 247647"/>
                <a:gd name="connsiteY4" fmla="*/ 585243 h 585243"/>
                <a:gd name="connsiteX0" fmla="*/ 0 w 233646"/>
                <a:gd name="connsiteY0" fmla="*/ 0 h 586318"/>
                <a:gd name="connsiteX1" fmla="*/ 175967 w 233646"/>
                <a:gd name="connsiteY1" fmla="*/ 178576 h 586318"/>
                <a:gd name="connsiteX2" fmla="*/ 227484 w 233646"/>
                <a:gd name="connsiteY2" fmla="*/ 366883 h 586318"/>
                <a:gd name="connsiteX3" fmla="*/ 52967 w 233646"/>
                <a:gd name="connsiteY3" fmla="*/ 505934 h 586318"/>
                <a:gd name="connsiteX4" fmla="*/ 23668 w 233646"/>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3403"/>
                <a:gd name="connsiteY0" fmla="*/ 0 h 586318"/>
                <a:gd name="connsiteX1" fmla="*/ 163411 w 223403"/>
                <a:gd name="connsiteY1" fmla="*/ 178576 h 586318"/>
                <a:gd name="connsiteX2" fmla="*/ 214928 w 223403"/>
                <a:gd name="connsiteY2" fmla="*/ 366883 h 586318"/>
                <a:gd name="connsiteX3" fmla="*/ 40411 w 223403"/>
                <a:gd name="connsiteY3" fmla="*/ 505934 h 586318"/>
                <a:gd name="connsiteX4" fmla="*/ 11112 w 223403"/>
                <a:gd name="connsiteY4" fmla="*/ 586318 h 586318"/>
                <a:gd name="connsiteX0" fmla="*/ 40814 w 264217"/>
                <a:gd name="connsiteY0" fmla="*/ 0 h 590445"/>
                <a:gd name="connsiteX1" fmla="*/ 204225 w 264217"/>
                <a:gd name="connsiteY1" fmla="*/ 178576 h 590445"/>
                <a:gd name="connsiteX2" fmla="*/ 255742 w 264217"/>
                <a:gd name="connsiteY2" fmla="*/ 366883 h 590445"/>
                <a:gd name="connsiteX3" fmla="*/ 81225 w 264217"/>
                <a:gd name="connsiteY3" fmla="*/ 505934 h 590445"/>
                <a:gd name="connsiteX4" fmla="*/ 0 w 264217"/>
                <a:gd name="connsiteY4" fmla="*/ 590445 h 590445"/>
                <a:gd name="connsiteX0" fmla="*/ 48276 w 276908"/>
                <a:gd name="connsiteY0" fmla="*/ 0 h 590445"/>
                <a:gd name="connsiteX1" fmla="*/ 211687 w 276908"/>
                <a:gd name="connsiteY1" fmla="*/ 178576 h 590445"/>
                <a:gd name="connsiteX2" fmla="*/ 263204 w 276908"/>
                <a:gd name="connsiteY2" fmla="*/ 366883 h 590445"/>
                <a:gd name="connsiteX3" fmla="*/ 16790 w 276908"/>
                <a:gd name="connsiteY3" fmla="*/ 507309 h 590445"/>
                <a:gd name="connsiteX4" fmla="*/ 7462 w 276908"/>
                <a:gd name="connsiteY4" fmla="*/ 590445 h 590445"/>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2" h="579441">
                  <a:moveTo>
                    <a:pt x="0" y="0"/>
                  </a:moveTo>
                  <a:cubicBezTo>
                    <a:pt x="40500" y="20849"/>
                    <a:pt x="187504" y="108259"/>
                    <a:pt x="235308" y="167572"/>
                  </a:cubicBezTo>
                  <a:cubicBezTo>
                    <a:pt x="283112" y="226885"/>
                    <a:pt x="319308" y="301090"/>
                    <a:pt x="286825" y="355879"/>
                  </a:cubicBezTo>
                  <a:cubicBezTo>
                    <a:pt x="254342" y="410668"/>
                    <a:pt x="74380" y="459733"/>
                    <a:pt x="40411" y="496305"/>
                  </a:cubicBezTo>
                  <a:cubicBezTo>
                    <a:pt x="6442" y="532877"/>
                    <a:pt x="35225" y="571206"/>
                    <a:pt x="31083" y="579441"/>
                  </a:cubicBezTo>
                </a:path>
              </a:pathLst>
            </a:custGeom>
            <a:noFill/>
            <a:ln w="279400" cap="flat" cmpd="thickThin" algn="ctr">
              <a:gradFill>
                <a:gsLst>
                  <a:gs pos="0">
                    <a:srgbClr val="CCCCFF"/>
                  </a:gs>
                  <a:gs pos="36000">
                    <a:srgbClr val="9966FF"/>
                  </a:gs>
                  <a:gs pos="61000">
                    <a:srgbClr val="CC99FF"/>
                  </a:gs>
                  <a:gs pos="100000">
                    <a:srgbClr val="CCCCFF"/>
                  </a:gs>
                </a:gsLst>
                <a:lin ang="5400000" scaled="0"/>
              </a:gradFill>
              <a:prstDash val="sysDot"/>
            </a:ln>
            <a:effectLst>
              <a:outerShdw dist="63500" dir="21000000" sx="99000" sy="99000" algn="ctr" rotWithShape="0">
                <a:srgbClr val="FF66FF"/>
              </a:outerShdw>
            </a:effectLst>
            <a:scene3d>
              <a:camera prst="orthographicFront"/>
              <a:lightRig rig="glow" dir="t"/>
            </a:scene3d>
            <a:sp3d prstMaterial="matte"/>
          </p:spPr>
          <p:txBody>
            <a:bodyPr rtlCol="0" anchor="ctr"/>
            <a:lstStyle/>
            <a:p>
              <a:pPr algn="ctr">
                <a:defRPr/>
              </a:pPr>
              <a:endParaRPr lang="es-ES_tradnl" kern="0">
                <a:solidFill>
                  <a:prstClr val="white"/>
                </a:solidFill>
                <a:latin typeface="Calibri"/>
              </a:endParaRPr>
            </a:p>
          </p:txBody>
        </p:sp>
      </p:gr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487372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3100"/>
                                        <p:tgtEl>
                                          <p:spTgt spid="3"/>
                                        </p:tgtEl>
                                        <p:attrNameLst>
                                          <p:attrName>ppt_x</p:attrName>
                                        </p:attrNameLst>
                                      </p:cBhvr>
                                      <p:tavLst>
                                        <p:tav tm="0">
                                          <p:val>
                                            <p:strVal val="ppt_x"/>
                                          </p:val>
                                        </p:tav>
                                        <p:tav tm="100000">
                                          <p:val>
                                            <p:strVal val="1+ppt_w/2"/>
                                          </p:val>
                                        </p:tav>
                                      </p:tavLst>
                                    </p:anim>
                                    <p:anim calcmode="lin" valueType="num">
                                      <p:cBhvr additive="base">
                                        <p:cTn id="10" dur="3100"/>
                                        <p:tgtEl>
                                          <p:spTgt spid="3"/>
                                        </p:tgtEl>
                                        <p:attrNameLst>
                                          <p:attrName>ppt_y</p:attrName>
                                        </p:attrNameLst>
                                      </p:cBhvr>
                                      <p:tavLst>
                                        <p:tav tm="0">
                                          <p:val>
                                            <p:strVal val="ppt_y"/>
                                          </p:val>
                                        </p:tav>
                                        <p:tav tm="100000">
                                          <p:val>
                                            <p:strVal val="ppt_y"/>
                                          </p:val>
                                        </p:tav>
                                      </p:tavLst>
                                    </p:anim>
                                    <p:set>
                                      <p:cBhvr>
                                        <p:cTn id="11" dur="1" fill="hold">
                                          <p:stCondLst>
                                            <p:cond delay="30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475656" y="915566"/>
            <a:ext cx="3744416" cy="3108543"/>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002060"/>
                </a:solidFill>
                <a:latin typeface="Hobo Std" pitchFamily="34" charset="0"/>
              </a:rPr>
              <a:t>Los </a:t>
            </a:r>
            <a:r>
              <a:rPr lang="es-ES" sz="1600" dirty="0">
                <a:solidFill>
                  <a:srgbClr val="002060"/>
                </a:solidFill>
                <a:latin typeface="Hobo Std" pitchFamily="34" charset="0"/>
              </a:rPr>
              <a:t>animales perciben nuestros sentimientos y </a:t>
            </a:r>
            <a:r>
              <a:rPr lang="es-ES" sz="1600" dirty="0" smtClean="0">
                <a:solidFill>
                  <a:srgbClr val="002060"/>
                </a:solidFill>
                <a:latin typeface="Hobo Std" pitchFamily="34" charset="0"/>
              </a:rPr>
              <a:t>emociones, la </a:t>
            </a:r>
            <a:r>
              <a:rPr lang="es-ES" sz="1600" dirty="0">
                <a:solidFill>
                  <a:srgbClr val="002060"/>
                </a:solidFill>
                <a:latin typeface="Hobo Std" pitchFamily="34" charset="0"/>
              </a:rPr>
              <a:t>terapia es un tratamiento con resultados científicamente comprobados que aprovecha el vínculo entre personas y perros para obtener exitosos resultados.</a:t>
            </a:r>
          </a:p>
          <a:p>
            <a:pPr algn="ctr"/>
            <a:endParaRPr lang="es-ES" sz="1600" dirty="0">
              <a:solidFill>
                <a:srgbClr val="002060"/>
              </a:solidFill>
              <a:latin typeface="Hobo Std" pitchFamily="34" charset="0"/>
            </a:endParaRPr>
          </a:p>
          <a:p>
            <a:pPr algn="ctr"/>
            <a:r>
              <a:rPr lang="es-ES" sz="1600" dirty="0">
                <a:solidFill>
                  <a:srgbClr val="002060"/>
                </a:solidFill>
                <a:latin typeface="Hobo Std" pitchFamily="34" charset="0"/>
              </a:rPr>
              <a:t>La meta de la </a:t>
            </a:r>
            <a:r>
              <a:rPr lang="es-ES" sz="1600" dirty="0" err="1">
                <a:solidFill>
                  <a:srgbClr val="002060"/>
                </a:solidFill>
                <a:latin typeface="Hobo Std" pitchFamily="34" charset="0"/>
              </a:rPr>
              <a:t>Perroterapia</a:t>
            </a:r>
            <a:r>
              <a:rPr lang="es-ES" sz="1600" dirty="0">
                <a:solidFill>
                  <a:srgbClr val="002060"/>
                </a:solidFill>
                <a:latin typeface="Hobo Std" pitchFamily="34" charset="0"/>
              </a:rPr>
              <a:t> es mejorar el funcionamiento emocional, social o cognitivo del paciente.</a:t>
            </a:r>
          </a:p>
          <a:p>
            <a:pPr algn="ct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141147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4006"/>
            <a:ext cx="9144000" cy="5119494"/>
          </a:xfrm>
          <a:prstGeom prst="rect">
            <a:avLst/>
          </a:prstGeom>
          <a:noFill/>
          <a:ln>
            <a:noFill/>
          </a:ln>
        </p:spPr>
      </p:pic>
      <p:sp>
        <p:nvSpPr>
          <p:cNvPr id="4" name="2 Rectángulo"/>
          <p:cNvSpPr/>
          <p:nvPr/>
        </p:nvSpPr>
        <p:spPr>
          <a:xfrm>
            <a:off x="0"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a:gsLst>
              <a:gs pos="46000">
                <a:schemeClr val="accent6">
                  <a:lumMod val="20000"/>
                  <a:lumOff val="80000"/>
                  <a:alpha val="42000"/>
                </a:schemeClr>
              </a:gs>
              <a:gs pos="86000">
                <a:srgbClr val="FF6600">
                  <a:lumMod val="47000"/>
                  <a:alpha val="29000"/>
                </a:srgbClr>
              </a:gs>
              <a:gs pos="0">
                <a:schemeClr val="tx2">
                  <a:lumMod val="10000"/>
                  <a:alpha val="57000"/>
                </a:schemeClr>
              </a:gs>
              <a:gs pos="0">
                <a:schemeClr val="tx2">
                  <a:lumMod val="0"/>
                  <a:alpha val="46000"/>
                </a:schemeClr>
              </a:gs>
              <a:gs pos="29000">
                <a:srgbClr val="DF6A00">
                  <a:lumMod val="79000"/>
                  <a:alpha val="53000"/>
                </a:srgbClr>
              </a:gs>
            </a:gsLst>
            <a:lin ang="16200000" scaled="1"/>
          </a:gradFill>
          <a:ln w="127000" cmpd="sng">
            <a:noFill/>
          </a:ln>
          <a:scene3d>
            <a:camera prst="orthographicFront"/>
            <a:lightRig rig="flat" dir="t">
              <a:rot lat="0" lon="0" rev="8400000"/>
            </a:lightRig>
          </a:scene3d>
          <a:sp3d>
            <a:bevelT w="412750" h="1143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flipH="1">
            <a:off x="0"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a:gsLst>
              <a:gs pos="46000">
                <a:schemeClr val="accent6">
                  <a:lumMod val="20000"/>
                  <a:lumOff val="80000"/>
                  <a:alpha val="42000"/>
                </a:schemeClr>
              </a:gs>
              <a:gs pos="86000">
                <a:srgbClr val="FF6600">
                  <a:lumMod val="47000"/>
                  <a:alpha val="29000"/>
                </a:srgbClr>
              </a:gs>
              <a:gs pos="0">
                <a:schemeClr val="tx2">
                  <a:lumMod val="10000"/>
                  <a:alpha val="57000"/>
                </a:schemeClr>
              </a:gs>
              <a:gs pos="0">
                <a:schemeClr val="tx2">
                  <a:lumMod val="0"/>
                  <a:alpha val="46000"/>
                </a:schemeClr>
              </a:gs>
              <a:gs pos="29000">
                <a:srgbClr val="DF6A00">
                  <a:lumMod val="79000"/>
                  <a:alpha val="53000"/>
                </a:srgbClr>
              </a:gs>
            </a:gsLst>
            <a:lin ang="16200000" scaled="1"/>
          </a:gradFill>
          <a:ln w="127000" cmpd="sng">
            <a:noFill/>
          </a:ln>
          <a:scene3d>
            <a:camera prst="orthographicFront"/>
            <a:lightRig rig="flat" dir="t">
              <a:rot lat="0" lon="0" rev="7200000"/>
            </a:lightRig>
          </a:scene3d>
          <a:sp3d>
            <a:bevelT w="419100" h="1079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7" name="6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412671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xit" presetSubtype="2" fill="hold" nodeType="withEffect">
                                  <p:stCondLst>
                                    <p:cond delay="0"/>
                                  </p:stCondLst>
                                  <p:childTnLst>
                                    <p:anim calcmode="lin" valueType="num">
                                      <p:cBhvr additive="base">
                                        <p:cTn id="9" dur="3500"/>
                                        <p:tgtEl>
                                          <p:spTgt spid="4"/>
                                        </p:tgtEl>
                                        <p:attrNameLst>
                                          <p:attrName>ppt_x</p:attrName>
                                        </p:attrNameLst>
                                      </p:cBhvr>
                                      <p:tavLst>
                                        <p:tav tm="0">
                                          <p:val>
                                            <p:strVal val="ppt_x"/>
                                          </p:val>
                                        </p:tav>
                                        <p:tav tm="100000">
                                          <p:val>
                                            <p:strVal val="1+ppt_w/2"/>
                                          </p:val>
                                        </p:tav>
                                      </p:tavLst>
                                    </p:anim>
                                    <p:anim calcmode="lin" valueType="num">
                                      <p:cBhvr additive="base">
                                        <p:cTn id="10" dur="3500"/>
                                        <p:tgtEl>
                                          <p:spTgt spid="4"/>
                                        </p:tgtEl>
                                        <p:attrNameLst>
                                          <p:attrName>ppt_y</p:attrName>
                                        </p:attrNameLst>
                                      </p:cBhvr>
                                      <p:tavLst>
                                        <p:tav tm="0">
                                          <p:val>
                                            <p:strVal val="ppt_y"/>
                                          </p:val>
                                        </p:tav>
                                        <p:tav tm="100000">
                                          <p:val>
                                            <p:strVal val="ppt_y"/>
                                          </p:val>
                                        </p:tav>
                                      </p:tavLst>
                                    </p:anim>
                                    <p:set>
                                      <p:cBhvr>
                                        <p:cTn id="11" dur="1" fill="hold">
                                          <p:stCondLst>
                                            <p:cond delay="3499"/>
                                          </p:stCondLst>
                                        </p:cTn>
                                        <p:tgtEl>
                                          <p:spTgt spid="4"/>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500"/>
                                        <p:tgtEl>
                                          <p:spTgt spid="5"/>
                                        </p:tgtEl>
                                        <p:attrNameLst>
                                          <p:attrName>ppt_x</p:attrName>
                                        </p:attrNameLst>
                                      </p:cBhvr>
                                      <p:tavLst>
                                        <p:tav tm="0">
                                          <p:val>
                                            <p:strVal val="ppt_x"/>
                                          </p:val>
                                        </p:tav>
                                        <p:tav tm="100000">
                                          <p:val>
                                            <p:strVal val="0-ppt_w/2"/>
                                          </p:val>
                                        </p:tav>
                                      </p:tavLst>
                                    </p:anim>
                                    <p:anim calcmode="lin" valueType="num">
                                      <p:cBhvr additive="base">
                                        <p:cTn id="14" dur="3500"/>
                                        <p:tgtEl>
                                          <p:spTgt spid="5"/>
                                        </p:tgtEl>
                                        <p:attrNameLst>
                                          <p:attrName>ppt_y</p:attrName>
                                        </p:attrNameLst>
                                      </p:cBhvr>
                                      <p:tavLst>
                                        <p:tav tm="0">
                                          <p:val>
                                            <p:strVal val="ppt_y"/>
                                          </p:val>
                                        </p:tav>
                                        <p:tav tm="100000">
                                          <p:val>
                                            <p:strVal val="ppt_y"/>
                                          </p:val>
                                        </p:tav>
                                      </p:tavLst>
                                    </p:anim>
                                    <p:set>
                                      <p:cBhvr>
                                        <p:cTn id="15" dur="1" fill="hold">
                                          <p:stCondLst>
                                            <p:cond delay="3499"/>
                                          </p:stCondLst>
                                        </p:cTn>
                                        <p:tgtEl>
                                          <p:spTgt spid="5"/>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500" fill="hold"/>
                                        <p:tgtEl>
                                          <p:spTgt spid="6"/>
                                        </p:tgtEl>
                                        <p:attrNameLst>
                                          <p:attrName>ppt_w</p:attrName>
                                        </p:attrNameLst>
                                      </p:cBhvr>
                                      <p:tavLst>
                                        <p:tav tm="0">
                                          <p:val>
                                            <p:strVal val="4/3*#ppt_w"/>
                                          </p:val>
                                        </p:tav>
                                        <p:tav tm="100000">
                                          <p:val>
                                            <p:strVal val="#ppt_w"/>
                                          </p:val>
                                        </p:tav>
                                      </p:tavLst>
                                    </p:anim>
                                    <p:anim calcmode="lin" valueType="num">
                                      <p:cBhvr>
                                        <p:cTn id="19" dur="35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2590"/>
            <a:ext cx="9144000" cy="5130910"/>
          </a:xfrm>
          <a:prstGeom prst="rect">
            <a:avLst/>
          </a:prstGeom>
          <a:noFill/>
          <a:ln>
            <a:noFill/>
          </a:ln>
        </p:spPr>
      </p:pic>
      <p:sp>
        <p:nvSpPr>
          <p:cNvPr id="3" name="2 Rectángulo"/>
          <p:cNvSpPr/>
          <p:nvPr/>
        </p:nvSpPr>
        <p:spPr>
          <a:xfrm>
            <a:off x="-24083" y="0"/>
            <a:ext cx="9143876" cy="5143500"/>
          </a:xfrm>
          <a:prstGeom prst="rect">
            <a:avLst/>
          </a:prstGeom>
          <a:gradFill flip="none" rotWithShape="1">
            <a:gsLst>
              <a:gs pos="78000">
                <a:schemeClr val="bg1">
                  <a:alpha val="62000"/>
                </a:schemeClr>
              </a:gs>
              <a:gs pos="0">
                <a:schemeClr val="tx1">
                  <a:alpha val="46000"/>
                </a:schemeClr>
              </a:gs>
              <a:gs pos="100000">
                <a:schemeClr val="bg1">
                  <a:alpha val="48000"/>
                </a:schemeClr>
              </a:gs>
              <a:gs pos="66000">
                <a:schemeClr val="tx1">
                  <a:alpha val="71000"/>
                </a:schemeClr>
              </a:gs>
              <a:gs pos="90000">
                <a:schemeClr val="tx1">
                  <a:alpha val="44000"/>
                </a:schemeClr>
              </a:gs>
              <a:gs pos="44000">
                <a:schemeClr val="tx1">
                  <a:alpha val="60000"/>
                </a:schemeClr>
              </a:gs>
              <a:gs pos="54000">
                <a:schemeClr val="bg1">
                  <a:alpha val="46000"/>
                </a:schemeClr>
              </a:gs>
              <a:gs pos="33000">
                <a:schemeClr val="bg1">
                  <a:lumMod val="95000"/>
                  <a:lumOff val="5000"/>
                  <a:alpha val="66000"/>
                </a:schemeClr>
              </a:gs>
              <a:gs pos="23000">
                <a:schemeClr val="tx1">
                  <a:alpha val="53000"/>
                </a:schemeClr>
              </a:gs>
              <a:gs pos="12000">
                <a:schemeClr val="tx2">
                  <a:lumMod val="10000"/>
                  <a:alpha val="52000"/>
                </a:schemeClr>
              </a:gs>
            </a:gsLst>
            <a:lin ang="18900000" scaled="1"/>
            <a:tileRect/>
          </a:gradFill>
          <a:ln>
            <a:noFill/>
          </a:ln>
          <a:scene3d>
            <a:camera prst="orthographicFront"/>
            <a:lightRig rig="flood"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27267" y="-3886"/>
            <a:ext cx="9143876" cy="5143500"/>
          </a:xfrm>
          <a:prstGeom prst="rect">
            <a:avLst/>
          </a:prstGeom>
          <a:gradFill flip="none" rotWithShape="1">
            <a:gsLst>
              <a:gs pos="78000">
                <a:schemeClr val="bg1">
                  <a:alpha val="62000"/>
                </a:schemeClr>
              </a:gs>
              <a:gs pos="0">
                <a:schemeClr val="tx1">
                  <a:alpha val="46000"/>
                </a:schemeClr>
              </a:gs>
              <a:gs pos="100000">
                <a:schemeClr val="bg1">
                  <a:alpha val="48000"/>
                </a:schemeClr>
              </a:gs>
              <a:gs pos="66000">
                <a:schemeClr val="tx1">
                  <a:alpha val="71000"/>
                </a:schemeClr>
              </a:gs>
              <a:gs pos="90000">
                <a:schemeClr val="tx1">
                  <a:alpha val="44000"/>
                </a:schemeClr>
              </a:gs>
              <a:gs pos="44000">
                <a:schemeClr val="tx1">
                  <a:alpha val="60000"/>
                </a:schemeClr>
              </a:gs>
              <a:gs pos="54000">
                <a:schemeClr val="bg1">
                  <a:alpha val="46000"/>
                </a:schemeClr>
              </a:gs>
              <a:gs pos="33000">
                <a:schemeClr val="bg1">
                  <a:lumMod val="95000"/>
                  <a:lumOff val="5000"/>
                  <a:alpha val="66000"/>
                </a:schemeClr>
              </a:gs>
              <a:gs pos="23000">
                <a:schemeClr val="tx1">
                  <a:alpha val="53000"/>
                </a:schemeClr>
              </a:gs>
              <a:gs pos="12000">
                <a:schemeClr val="tx2">
                  <a:lumMod val="10000"/>
                  <a:alpha val="52000"/>
                </a:schemeClr>
              </a:gs>
            </a:gsLst>
            <a:lin ang="18900000" scaled="1"/>
            <a:tileRect/>
          </a:gradFill>
          <a:ln>
            <a:noFill/>
          </a:ln>
          <a:scene3d>
            <a:camera prst="orthographicFront"/>
            <a:lightRig rig="flood" dir="t">
              <a:rot lat="0" lon="0" rev="9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977504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2" fill="hold" grpId="0" nodeType="withEffect">
                                  <p:stCondLst>
                                    <p:cond delay="0"/>
                                  </p:stCondLst>
                                  <p:childTnLst>
                                    <p:anim calcmode="lin" valueType="num">
                                      <p:cBhvr additive="base">
                                        <p:cTn id="13" dur="3500"/>
                                        <p:tgtEl>
                                          <p:spTgt spid="3"/>
                                        </p:tgtEl>
                                        <p:attrNameLst>
                                          <p:attrName>ppt_x</p:attrName>
                                        </p:attrNameLst>
                                      </p:cBhvr>
                                      <p:tavLst>
                                        <p:tav tm="0">
                                          <p:val>
                                            <p:strVal val="ppt_x"/>
                                          </p:val>
                                        </p:tav>
                                        <p:tav tm="100000">
                                          <p:val>
                                            <p:strVal val="1+ppt_w/2"/>
                                          </p:val>
                                        </p:tav>
                                      </p:tavLst>
                                    </p:anim>
                                    <p:anim calcmode="lin" valueType="num">
                                      <p:cBhvr additive="base">
                                        <p:cTn id="14" dur="3500"/>
                                        <p:tgtEl>
                                          <p:spTgt spid="3"/>
                                        </p:tgtEl>
                                        <p:attrNameLst>
                                          <p:attrName>ppt_y</p:attrName>
                                        </p:attrNameLst>
                                      </p:cBhvr>
                                      <p:tavLst>
                                        <p:tav tm="0">
                                          <p:val>
                                            <p:strVal val="ppt_y"/>
                                          </p:val>
                                        </p:tav>
                                        <p:tav tm="100000">
                                          <p:val>
                                            <p:strVal val="ppt_y"/>
                                          </p:val>
                                        </p:tav>
                                      </p:tavLst>
                                    </p:anim>
                                    <p:set>
                                      <p:cBhvr>
                                        <p:cTn id="15" dur="1" fill="hold">
                                          <p:stCondLst>
                                            <p:cond delay="3499"/>
                                          </p:stCondLst>
                                        </p:cTn>
                                        <p:tgtEl>
                                          <p:spTgt spid="3"/>
                                        </p:tgtEl>
                                        <p:attrNameLst>
                                          <p:attrName>style.visibility</p:attrName>
                                        </p:attrNameLst>
                                      </p:cBhvr>
                                      <p:to>
                                        <p:strVal val="hidden"/>
                                      </p:to>
                                    </p:set>
                                  </p:childTnLst>
                                </p:cTn>
                              </p:par>
                              <p:par>
                                <p:cTn id="16" presetID="2" presetClass="exit" presetSubtype="8" fill="hold" grpId="0" nodeType="withEffect">
                                  <p:stCondLst>
                                    <p:cond delay="0"/>
                                  </p:stCondLst>
                                  <p:childTnLst>
                                    <p:anim calcmode="lin" valueType="num">
                                      <p:cBhvr additive="base">
                                        <p:cTn id="17" dur="3500"/>
                                        <p:tgtEl>
                                          <p:spTgt spid="4"/>
                                        </p:tgtEl>
                                        <p:attrNameLst>
                                          <p:attrName>ppt_x</p:attrName>
                                        </p:attrNameLst>
                                      </p:cBhvr>
                                      <p:tavLst>
                                        <p:tav tm="0">
                                          <p:val>
                                            <p:strVal val="ppt_x"/>
                                          </p:val>
                                        </p:tav>
                                        <p:tav tm="100000">
                                          <p:val>
                                            <p:strVal val="0-ppt_w/2"/>
                                          </p:val>
                                        </p:tav>
                                      </p:tavLst>
                                    </p:anim>
                                    <p:anim calcmode="lin" valueType="num">
                                      <p:cBhvr additive="base">
                                        <p:cTn id="18" dur="3500"/>
                                        <p:tgtEl>
                                          <p:spTgt spid="4"/>
                                        </p:tgtEl>
                                        <p:attrNameLst>
                                          <p:attrName>ppt_y</p:attrName>
                                        </p:attrNameLst>
                                      </p:cBhvr>
                                      <p:tavLst>
                                        <p:tav tm="0">
                                          <p:val>
                                            <p:strVal val="ppt_y"/>
                                          </p:val>
                                        </p:tav>
                                        <p:tav tm="100000">
                                          <p:val>
                                            <p:strVal val="ppt_y"/>
                                          </p:val>
                                        </p:tav>
                                      </p:tavLst>
                                    </p:anim>
                                    <p:set>
                                      <p:cBhvr>
                                        <p:cTn id="19" dur="1" fill="hold">
                                          <p:stCondLst>
                                            <p:cond delay="3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552" y="2294"/>
            <a:ext cx="9144000" cy="5141206"/>
          </a:xfrm>
          <a:prstGeom prst="rect">
            <a:avLst/>
          </a:prstGeom>
          <a:noFill/>
          <a:ln>
            <a:noFill/>
          </a:ln>
        </p:spPr>
      </p:pic>
      <p:grpSp>
        <p:nvGrpSpPr>
          <p:cNvPr id="10" name="9 Grupo"/>
          <p:cNvGrpSpPr/>
          <p:nvPr/>
        </p:nvGrpSpPr>
        <p:grpSpPr>
          <a:xfrm>
            <a:off x="539552" y="0"/>
            <a:ext cx="8604447" cy="5212365"/>
            <a:chOff x="2022135" y="37362"/>
            <a:chExt cx="7121865" cy="5212365"/>
          </a:xfrm>
        </p:grpSpPr>
        <p:sp>
          <p:nvSpPr>
            <p:cNvPr id="11" name="2 Rectángulo"/>
            <p:cNvSpPr/>
            <p:nvPr/>
          </p:nvSpPr>
          <p:spPr>
            <a:xfrm>
              <a:off x="2022135" y="37362"/>
              <a:ext cx="7121865" cy="5190177"/>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1876 w 7912188"/>
                <a:gd name="connsiteY0" fmla="*/ 0 h 5143500"/>
                <a:gd name="connsiteX1" fmla="*/ 7912188 w 7912188"/>
                <a:gd name="connsiteY1" fmla="*/ 0 h 5143500"/>
                <a:gd name="connsiteX2" fmla="*/ 7912188 w 7912188"/>
                <a:gd name="connsiteY2" fmla="*/ 5143500 h 5143500"/>
                <a:gd name="connsiteX3" fmla="*/ 531876 w 7912188"/>
                <a:gd name="connsiteY3" fmla="*/ 5143500 h 5143500"/>
                <a:gd name="connsiteX4" fmla="*/ 531876 w 7912188"/>
                <a:gd name="connsiteY4" fmla="*/ 0 h 5143500"/>
                <a:gd name="connsiteX0" fmla="*/ 561849 w 7942161"/>
                <a:gd name="connsiteY0" fmla="*/ 0 h 5143500"/>
                <a:gd name="connsiteX1" fmla="*/ 7942161 w 7942161"/>
                <a:gd name="connsiteY1" fmla="*/ 0 h 5143500"/>
                <a:gd name="connsiteX2" fmla="*/ 7942161 w 7942161"/>
                <a:gd name="connsiteY2" fmla="*/ 5143500 h 5143500"/>
                <a:gd name="connsiteX3" fmla="*/ 561849 w 7942161"/>
                <a:gd name="connsiteY3" fmla="*/ 5143500 h 5143500"/>
                <a:gd name="connsiteX4" fmla="*/ 561849 w 7942161"/>
                <a:gd name="connsiteY4" fmla="*/ 0 h 5143500"/>
                <a:gd name="connsiteX0" fmla="*/ 573748 w 7954060"/>
                <a:gd name="connsiteY0" fmla="*/ 0 h 5188656"/>
                <a:gd name="connsiteX1" fmla="*/ 7954060 w 7954060"/>
                <a:gd name="connsiteY1" fmla="*/ 0 h 5188656"/>
                <a:gd name="connsiteX2" fmla="*/ 7954060 w 7954060"/>
                <a:gd name="connsiteY2" fmla="*/ 5143500 h 5188656"/>
                <a:gd name="connsiteX3" fmla="*/ 528786 w 7954060"/>
                <a:gd name="connsiteY3" fmla="*/ 5188656 h 5188656"/>
                <a:gd name="connsiteX4" fmla="*/ 573748 w 7954060"/>
                <a:gd name="connsiteY4" fmla="*/ 0 h 5188656"/>
                <a:gd name="connsiteX0" fmla="*/ 568605 w 7948917"/>
                <a:gd name="connsiteY0" fmla="*/ 0 h 5188656"/>
                <a:gd name="connsiteX1" fmla="*/ 7948917 w 7948917"/>
                <a:gd name="connsiteY1" fmla="*/ 0 h 5188656"/>
                <a:gd name="connsiteX2" fmla="*/ 7948917 w 7948917"/>
                <a:gd name="connsiteY2" fmla="*/ 5143500 h 5188656"/>
                <a:gd name="connsiteX3" fmla="*/ 523643 w 7948917"/>
                <a:gd name="connsiteY3" fmla="*/ 5188656 h 5188656"/>
                <a:gd name="connsiteX4" fmla="*/ 568605 w 7948917"/>
                <a:gd name="connsiteY4" fmla="*/ 0 h 5188656"/>
                <a:gd name="connsiteX0" fmla="*/ 558199 w 7938511"/>
                <a:gd name="connsiteY0" fmla="*/ 0 h 5178146"/>
                <a:gd name="connsiteX1" fmla="*/ 7938511 w 7938511"/>
                <a:gd name="connsiteY1" fmla="*/ 0 h 5178146"/>
                <a:gd name="connsiteX2" fmla="*/ 7938511 w 7938511"/>
                <a:gd name="connsiteY2" fmla="*/ 5143500 h 5178146"/>
                <a:gd name="connsiteX3" fmla="*/ 553076 w 7938511"/>
                <a:gd name="connsiteY3" fmla="*/ 5178146 h 5178146"/>
                <a:gd name="connsiteX4" fmla="*/ 558199 w 7938511"/>
                <a:gd name="connsiteY4" fmla="*/ 0 h 5178146"/>
                <a:gd name="connsiteX0" fmla="*/ 620279 w 7782378"/>
                <a:gd name="connsiteY0" fmla="*/ 36095 h 5178146"/>
                <a:gd name="connsiteX1" fmla="*/ 7782378 w 7782378"/>
                <a:gd name="connsiteY1" fmla="*/ 0 h 5178146"/>
                <a:gd name="connsiteX2" fmla="*/ 7782378 w 7782378"/>
                <a:gd name="connsiteY2" fmla="*/ 5143500 h 5178146"/>
                <a:gd name="connsiteX3" fmla="*/ 396943 w 7782378"/>
                <a:gd name="connsiteY3" fmla="*/ 5178146 h 5178146"/>
                <a:gd name="connsiteX4" fmla="*/ 620279 w 7782378"/>
                <a:gd name="connsiteY4" fmla="*/ 36095 h 5178146"/>
                <a:gd name="connsiteX0" fmla="*/ 552367 w 7714466"/>
                <a:gd name="connsiteY0" fmla="*/ 36095 h 5190177"/>
                <a:gd name="connsiteX1" fmla="*/ 7714466 w 7714466"/>
                <a:gd name="connsiteY1" fmla="*/ 0 h 5190177"/>
                <a:gd name="connsiteX2" fmla="*/ 7714466 w 7714466"/>
                <a:gd name="connsiteY2" fmla="*/ 5143500 h 5190177"/>
                <a:gd name="connsiteX3" fmla="*/ 570213 w 7714466"/>
                <a:gd name="connsiteY3" fmla="*/ 5190177 h 5190177"/>
                <a:gd name="connsiteX4" fmla="*/ 552367 w 7714466"/>
                <a:gd name="connsiteY4" fmla="*/ 36095 h 5190177"/>
                <a:gd name="connsiteX0" fmla="*/ 580725 w 7742824"/>
                <a:gd name="connsiteY0" fmla="*/ 36095 h 5190177"/>
                <a:gd name="connsiteX1" fmla="*/ 7742824 w 7742824"/>
                <a:gd name="connsiteY1" fmla="*/ 0 h 5190177"/>
                <a:gd name="connsiteX2" fmla="*/ 7742824 w 7742824"/>
                <a:gd name="connsiteY2" fmla="*/ 5143500 h 5190177"/>
                <a:gd name="connsiteX3" fmla="*/ 598571 w 7742824"/>
                <a:gd name="connsiteY3" fmla="*/ 5190177 h 5190177"/>
                <a:gd name="connsiteX4" fmla="*/ 580725 w 7742824"/>
                <a:gd name="connsiteY4" fmla="*/ 36095 h 5190177"/>
                <a:gd name="connsiteX0" fmla="*/ 774582 w 7936681"/>
                <a:gd name="connsiteY0" fmla="*/ 36095 h 5190177"/>
                <a:gd name="connsiteX1" fmla="*/ 7936681 w 7936681"/>
                <a:gd name="connsiteY1" fmla="*/ 0 h 5190177"/>
                <a:gd name="connsiteX2" fmla="*/ 7936681 w 7936681"/>
                <a:gd name="connsiteY2" fmla="*/ 5143500 h 5190177"/>
                <a:gd name="connsiteX3" fmla="*/ 792428 w 7936681"/>
                <a:gd name="connsiteY3" fmla="*/ 5190177 h 5190177"/>
                <a:gd name="connsiteX4" fmla="*/ 774582 w 7936681"/>
                <a:gd name="connsiteY4" fmla="*/ 36095 h 5190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6681" h="5190177">
                  <a:moveTo>
                    <a:pt x="774582" y="36095"/>
                  </a:moveTo>
                  <a:lnTo>
                    <a:pt x="7936681" y="0"/>
                  </a:lnTo>
                  <a:lnTo>
                    <a:pt x="7936681" y="5143500"/>
                  </a:lnTo>
                  <a:lnTo>
                    <a:pt x="792428" y="5190177"/>
                  </a:lnTo>
                  <a:cubicBezTo>
                    <a:pt x="688576" y="3441067"/>
                    <a:pt x="-926004" y="4589454"/>
                    <a:pt x="774582" y="36095"/>
                  </a:cubicBezTo>
                  <a:close/>
                </a:path>
              </a:pathLst>
            </a:custGeom>
            <a:gradFill>
              <a:gsLst>
                <a:gs pos="0">
                  <a:srgbClr val="FF66FF">
                    <a:alpha val="28000"/>
                  </a:srgbClr>
                </a:gs>
                <a:gs pos="72000">
                  <a:srgbClr val="7030A0">
                    <a:alpha val="21000"/>
                  </a:srgbClr>
                </a:gs>
                <a:gs pos="99000">
                  <a:srgbClr val="7030A0">
                    <a:alpha val="30000"/>
                  </a:srgbClr>
                </a:gs>
              </a:gsLst>
              <a:path path="rect">
                <a:fillToRect t="100000" r="100000"/>
              </a:path>
            </a:gradFill>
            <a:ln>
              <a:noFill/>
            </a:ln>
            <a:scene3d>
              <a:camera prst="orthographicFront"/>
              <a:lightRig rig="flat" dir="t">
                <a:rot lat="0" lon="0" rev="1800000"/>
              </a:lightRig>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flipH="1">
              <a:off x="2637571" y="181362"/>
              <a:ext cx="772083" cy="5068365"/>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 name="connsiteX0" fmla="*/ 46534 w 1205904"/>
                <a:gd name="connsiteY0" fmla="*/ 0 h 401995"/>
                <a:gd name="connsiteX1" fmla="*/ 1205086 w 1205904"/>
                <a:gd name="connsiteY1" fmla="*/ 56361 h 401995"/>
                <a:gd name="connsiteX2" fmla="*/ 14391 w 1205904"/>
                <a:gd name="connsiteY2" fmla="*/ 112827 h 401995"/>
                <a:gd name="connsiteX3" fmla="*/ 1120544 w 1205904"/>
                <a:gd name="connsiteY3" fmla="*/ 169871 h 401995"/>
                <a:gd name="connsiteX4" fmla="*/ 91 w 1205904"/>
                <a:gd name="connsiteY4" fmla="*/ 229284 h 401995"/>
                <a:gd name="connsiteX5" fmla="*/ 1141981 w 1205904"/>
                <a:gd name="connsiteY5" fmla="*/ 291432 h 401995"/>
                <a:gd name="connsiteX6" fmla="*/ 77497 w 1205904"/>
                <a:gd name="connsiteY6" fmla="*/ 341215 h 401995"/>
                <a:gd name="connsiteX7" fmla="*/ 1141981 w 1205904"/>
                <a:gd name="connsiteY7" fmla="*/ 401995 h 401995"/>
                <a:gd name="connsiteX0" fmla="*/ 46534 w 1205904"/>
                <a:gd name="connsiteY0" fmla="*/ 0 h 341215"/>
                <a:gd name="connsiteX1" fmla="*/ 1205086 w 1205904"/>
                <a:gd name="connsiteY1" fmla="*/ 56361 h 341215"/>
                <a:gd name="connsiteX2" fmla="*/ 14391 w 1205904"/>
                <a:gd name="connsiteY2" fmla="*/ 112827 h 341215"/>
                <a:gd name="connsiteX3" fmla="*/ 1120544 w 1205904"/>
                <a:gd name="connsiteY3" fmla="*/ 169871 h 341215"/>
                <a:gd name="connsiteX4" fmla="*/ 91 w 1205904"/>
                <a:gd name="connsiteY4" fmla="*/ 229284 h 341215"/>
                <a:gd name="connsiteX5" fmla="*/ 1141981 w 1205904"/>
                <a:gd name="connsiteY5" fmla="*/ 291432 h 341215"/>
                <a:gd name="connsiteX6" fmla="*/ 77497 w 1205904"/>
                <a:gd name="connsiteY6" fmla="*/ 341215 h 341215"/>
                <a:gd name="connsiteX0" fmla="*/ 46534 w 1205904"/>
                <a:gd name="connsiteY0" fmla="*/ 0 h 291432"/>
                <a:gd name="connsiteX1" fmla="*/ 1205086 w 1205904"/>
                <a:gd name="connsiteY1" fmla="*/ 56361 h 291432"/>
                <a:gd name="connsiteX2" fmla="*/ 14391 w 1205904"/>
                <a:gd name="connsiteY2" fmla="*/ 112827 h 291432"/>
                <a:gd name="connsiteX3" fmla="*/ 1120544 w 1205904"/>
                <a:gd name="connsiteY3" fmla="*/ 169871 h 291432"/>
                <a:gd name="connsiteX4" fmla="*/ 91 w 1205904"/>
                <a:gd name="connsiteY4" fmla="*/ 229284 h 291432"/>
                <a:gd name="connsiteX5" fmla="*/ 1141981 w 1205904"/>
                <a:gd name="connsiteY5" fmla="*/ 291432 h 291432"/>
                <a:gd name="connsiteX0" fmla="*/ 46443 w 1205813"/>
                <a:gd name="connsiteY0" fmla="*/ 0 h 229284"/>
                <a:gd name="connsiteX1" fmla="*/ 1204995 w 1205813"/>
                <a:gd name="connsiteY1" fmla="*/ 56361 h 229284"/>
                <a:gd name="connsiteX2" fmla="*/ 14300 w 1205813"/>
                <a:gd name="connsiteY2" fmla="*/ 112827 h 229284"/>
                <a:gd name="connsiteX3" fmla="*/ 1120453 w 1205813"/>
                <a:gd name="connsiteY3" fmla="*/ 169871 h 229284"/>
                <a:gd name="connsiteX4" fmla="*/ 0 w 1205813"/>
                <a:gd name="connsiteY4" fmla="*/ 229284 h 229284"/>
                <a:gd name="connsiteX0" fmla="*/ 32275 w 1191645"/>
                <a:gd name="connsiteY0" fmla="*/ 0 h 169871"/>
                <a:gd name="connsiteX1" fmla="*/ 1190827 w 1191645"/>
                <a:gd name="connsiteY1" fmla="*/ 56361 h 169871"/>
                <a:gd name="connsiteX2" fmla="*/ 132 w 1191645"/>
                <a:gd name="connsiteY2" fmla="*/ 112827 h 169871"/>
                <a:gd name="connsiteX3" fmla="*/ 1106285 w 1191645"/>
                <a:gd name="connsiteY3" fmla="*/ 169871 h 169871"/>
                <a:gd name="connsiteX0" fmla="*/ 33293 w 1192663"/>
                <a:gd name="connsiteY0" fmla="*/ 0 h 431867"/>
                <a:gd name="connsiteX1" fmla="*/ 1191845 w 1192663"/>
                <a:gd name="connsiteY1" fmla="*/ 56361 h 431867"/>
                <a:gd name="connsiteX2" fmla="*/ 1150 w 1192663"/>
                <a:gd name="connsiteY2" fmla="*/ 112827 h 431867"/>
                <a:gd name="connsiteX3" fmla="*/ 954308 w 1192663"/>
                <a:gd name="connsiteY3" fmla="*/ 431867 h 431867"/>
                <a:gd name="connsiteX0" fmla="*/ 0 w 1278479"/>
                <a:gd name="connsiteY0" fmla="*/ 0 h 431867"/>
                <a:gd name="connsiteX1" fmla="*/ 1158552 w 1278479"/>
                <a:gd name="connsiteY1" fmla="*/ 56361 h 431867"/>
                <a:gd name="connsiteX2" fmla="*/ 1214996 w 1278479"/>
                <a:gd name="connsiteY2" fmla="*/ 271612 h 431867"/>
                <a:gd name="connsiteX3" fmla="*/ 921015 w 1278479"/>
                <a:gd name="connsiteY3" fmla="*/ 431867 h 431867"/>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230259"/>
                <a:gd name="connsiteY0" fmla="*/ 0 h 563658"/>
                <a:gd name="connsiteX1" fmla="*/ 133951 w 230259"/>
                <a:gd name="connsiteY1" fmla="*/ 181801 h 563658"/>
                <a:gd name="connsiteX2" fmla="*/ 227484 w 230259"/>
                <a:gd name="connsiteY2" fmla="*/ 366883 h 563658"/>
                <a:gd name="connsiteX3" fmla="*/ 26228 w 230259"/>
                <a:gd name="connsiteY3" fmla="*/ 563658 h 563658"/>
                <a:gd name="connsiteX0" fmla="*/ 0 w 232492"/>
                <a:gd name="connsiteY0" fmla="*/ 0 h 563658"/>
                <a:gd name="connsiteX1" fmla="*/ 157132 w 232492"/>
                <a:gd name="connsiteY1" fmla="*/ 181801 h 563658"/>
                <a:gd name="connsiteX2" fmla="*/ 227484 w 232492"/>
                <a:gd name="connsiteY2" fmla="*/ 366883 h 563658"/>
                <a:gd name="connsiteX3" fmla="*/ 26228 w 232492"/>
                <a:gd name="connsiteY3" fmla="*/ 563658 h 563658"/>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29407 w 262263"/>
                <a:gd name="connsiteY0" fmla="*/ 0 h 578736"/>
                <a:gd name="connsiteX1" fmla="*/ 186539 w 262263"/>
                <a:gd name="connsiteY1" fmla="*/ 181801 h 578736"/>
                <a:gd name="connsiteX2" fmla="*/ 256891 w 262263"/>
                <a:gd name="connsiteY2" fmla="*/ 366883 h 578736"/>
                <a:gd name="connsiteX3" fmla="*/ 49197 w 262263"/>
                <a:gd name="connsiteY3" fmla="*/ 567943 h 578736"/>
                <a:gd name="connsiteX4" fmla="*/ 0 w 262263"/>
                <a:gd name="connsiteY4" fmla="*/ 549367 h 578736"/>
                <a:gd name="connsiteX0" fmla="*/ 10862 w 243718"/>
                <a:gd name="connsiteY0" fmla="*/ 0 h 627172"/>
                <a:gd name="connsiteX1" fmla="*/ 167994 w 243718"/>
                <a:gd name="connsiteY1" fmla="*/ 181801 h 627172"/>
                <a:gd name="connsiteX2" fmla="*/ 238346 w 243718"/>
                <a:gd name="connsiteY2" fmla="*/ 366883 h 627172"/>
                <a:gd name="connsiteX3" fmla="*/ 30652 w 243718"/>
                <a:gd name="connsiteY3" fmla="*/ 567943 h 627172"/>
                <a:gd name="connsiteX4" fmla="*/ 0 w 243718"/>
                <a:gd name="connsiteY4" fmla="*/ 627172 h 627172"/>
                <a:gd name="connsiteX0" fmla="*/ 14892 w 248552"/>
                <a:gd name="connsiteY0" fmla="*/ 0 h 627172"/>
                <a:gd name="connsiteX1" fmla="*/ 172024 w 248552"/>
                <a:gd name="connsiteY1" fmla="*/ 181801 h 627172"/>
                <a:gd name="connsiteX2" fmla="*/ 242376 w 248552"/>
                <a:gd name="connsiteY2" fmla="*/ 366883 h 627172"/>
                <a:gd name="connsiteX3" fmla="*/ 20773 w 248552"/>
                <a:gd name="connsiteY3" fmla="*/ 545713 h 627172"/>
                <a:gd name="connsiteX4" fmla="*/ 4030 w 248552"/>
                <a:gd name="connsiteY4" fmla="*/ 627172 h 627172"/>
                <a:gd name="connsiteX0" fmla="*/ 13445 w 247105"/>
                <a:gd name="connsiteY0" fmla="*/ 0 h 608895"/>
                <a:gd name="connsiteX1" fmla="*/ 170577 w 247105"/>
                <a:gd name="connsiteY1" fmla="*/ 181801 h 608895"/>
                <a:gd name="connsiteX2" fmla="*/ 240929 w 247105"/>
                <a:gd name="connsiteY2" fmla="*/ 366883 h 608895"/>
                <a:gd name="connsiteX3" fmla="*/ 19326 w 247105"/>
                <a:gd name="connsiteY3" fmla="*/ 545713 h 608895"/>
                <a:gd name="connsiteX4" fmla="*/ 5722 w 247105"/>
                <a:gd name="connsiteY4" fmla="*/ 608895 h 608895"/>
                <a:gd name="connsiteX0" fmla="*/ 13445 w 247105"/>
                <a:gd name="connsiteY0" fmla="*/ 0 h 589543"/>
                <a:gd name="connsiteX1" fmla="*/ 170577 w 247105"/>
                <a:gd name="connsiteY1" fmla="*/ 181801 h 589543"/>
                <a:gd name="connsiteX2" fmla="*/ 240929 w 247105"/>
                <a:gd name="connsiteY2" fmla="*/ 366883 h 589543"/>
                <a:gd name="connsiteX3" fmla="*/ 19326 w 247105"/>
                <a:gd name="connsiteY3" fmla="*/ 545713 h 589543"/>
                <a:gd name="connsiteX4" fmla="*/ 5722 w 247105"/>
                <a:gd name="connsiteY4" fmla="*/ 589543 h 589543"/>
                <a:gd name="connsiteX0" fmla="*/ 16560 w 250220"/>
                <a:gd name="connsiteY0" fmla="*/ 0 h 585243"/>
                <a:gd name="connsiteX1" fmla="*/ 173692 w 250220"/>
                <a:gd name="connsiteY1" fmla="*/ 181801 h 585243"/>
                <a:gd name="connsiteX2" fmla="*/ 244044 w 250220"/>
                <a:gd name="connsiteY2" fmla="*/ 366883 h 585243"/>
                <a:gd name="connsiteX3" fmla="*/ 22441 w 250220"/>
                <a:gd name="connsiteY3" fmla="*/ 545713 h 585243"/>
                <a:gd name="connsiteX4" fmla="*/ 2559 w 250220"/>
                <a:gd name="connsiteY4" fmla="*/ 585243 h 585243"/>
                <a:gd name="connsiteX0" fmla="*/ 14001 w 247661"/>
                <a:gd name="connsiteY0" fmla="*/ 0 h 585243"/>
                <a:gd name="connsiteX1" fmla="*/ 171133 w 247661"/>
                <a:gd name="connsiteY1" fmla="*/ 181801 h 585243"/>
                <a:gd name="connsiteX2" fmla="*/ 241485 w 247661"/>
                <a:gd name="connsiteY2" fmla="*/ 366883 h 585243"/>
                <a:gd name="connsiteX3" fmla="*/ 19882 w 247661"/>
                <a:gd name="connsiteY3" fmla="*/ 545713 h 585243"/>
                <a:gd name="connsiteX4" fmla="*/ 54605 w 247661"/>
                <a:gd name="connsiteY4" fmla="*/ 509606 h 585243"/>
                <a:gd name="connsiteX5" fmla="*/ 0 w 247661"/>
                <a:gd name="connsiteY5"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4001 w 245044"/>
                <a:gd name="connsiteY0" fmla="*/ 0 h 585243"/>
                <a:gd name="connsiteX1" fmla="*/ 171133 w 245044"/>
                <a:gd name="connsiteY1" fmla="*/ 181801 h 585243"/>
                <a:gd name="connsiteX2" fmla="*/ 241485 w 245044"/>
                <a:gd name="connsiteY2" fmla="*/ 366883 h 585243"/>
                <a:gd name="connsiteX3" fmla="*/ 66968 w 245044"/>
                <a:gd name="connsiteY3" fmla="*/ 505934 h 585243"/>
                <a:gd name="connsiteX4" fmla="*/ 0 w 245044"/>
                <a:gd name="connsiteY4" fmla="*/ 585243 h 585243"/>
                <a:gd name="connsiteX0" fmla="*/ 14001 w 247647"/>
                <a:gd name="connsiteY0" fmla="*/ 0 h 585243"/>
                <a:gd name="connsiteX1" fmla="*/ 189968 w 247647"/>
                <a:gd name="connsiteY1" fmla="*/ 178576 h 585243"/>
                <a:gd name="connsiteX2" fmla="*/ 241485 w 247647"/>
                <a:gd name="connsiteY2" fmla="*/ 366883 h 585243"/>
                <a:gd name="connsiteX3" fmla="*/ 66968 w 247647"/>
                <a:gd name="connsiteY3" fmla="*/ 505934 h 585243"/>
                <a:gd name="connsiteX4" fmla="*/ 0 w 247647"/>
                <a:gd name="connsiteY4" fmla="*/ 585243 h 585243"/>
                <a:gd name="connsiteX0" fmla="*/ 0 w 233646"/>
                <a:gd name="connsiteY0" fmla="*/ 0 h 586318"/>
                <a:gd name="connsiteX1" fmla="*/ 175967 w 233646"/>
                <a:gd name="connsiteY1" fmla="*/ 178576 h 586318"/>
                <a:gd name="connsiteX2" fmla="*/ 227484 w 233646"/>
                <a:gd name="connsiteY2" fmla="*/ 366883 h 586318"/>
                <a:gd name="connsiteX3" fmla="*/ 52967 w 233646"/>
                <a:gd name="connsiteY3" fmla="*/ 505934 h 586318"/>
                <a:gd name="connsiteX4" fmla="*/ 23668 w 233646"/>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3403"/>
                <a:gd name="connsiteY0" fmla="*/ 0 h 586318"/>
                <a:gd name="connsiteX1" fmla="*/ 163411 w 223403"/>
                <a:gd name="connsiteY1" fmla="*/ 178576 h 586318"/>
                <a:gd name="connsiteX2" fmla="*/ 214928 w 223403"/>
                <a:gd name="connsiteY2" fmla="*/ 366883 h 586318"/>
                <a:gd name="connsiteX3" fmla="*/ 40411 w 223403"/>
                <a:gd name="connsiteY3" fmla="*/ 505934 h 586318"/>
                <a:gd name="connsiteX4" fmla="*/ 11112 w 223403"/>
                <a:gd name="connsiteY4" fmla="*/ 586318 h 586318"/>
                <a:gd name="connsiteX0" fmla="*/ 40814 w 264217"/>
                <a:gd name="connsiteY0" fmla="*/ 0 h 590445"/>
                <a:gd name="connsiteX1" fmla="*/ 204225 w 264217"/>
                <a:gd name="connsiteY1" fmla="*/ 178576 h 590445"/>
                <a:gd name="connsiteX2" fmla="*/ 255742 w 264217"/>
                <a:gd name="connsiteY2" fmla="*/ 366883 h 590445"/>
                <a:gd name="connsiteX3" fmla="*/ 81225 w 264217"/>
                <a:gd name="connsiteY3" fmla="*/ 505934 h 590445"/>
                <a:gd name="connsiteX4" fmla="*/ 0 w 264217"/>
                <a:gd name="connsiteY4" fmla="*/ 590445 h 590445"/>
                <a:gd name="connsiteX0" fmla="*/ 48276 w 276908"/>
                <a:gd name="connsiteY0" fmla="*/ 0 h 590445"/>
                <a:gd name="connsiteX1" fmla="*/ 211687 w 276908"/>
                <a:gd name="connsiteY1" fmla="*/ 178576 h 590445"/>
                <a:gd name="connsiteX2" fmla="*/ 263204 w 276908"/>
                <a:gd name="connsiteY2" fmla="*/ 366883 h 590445"/>
                <a:gd name="connsiteX3" fmla="*/ 16790 w 276908"/>
                <a:gd name="connsiteY3" fmla="*/ 507309 h 590445"/>
                <a:gd name="connsiteX4" fmla="*/ 7462 w 276908"/>
                <a:gd name="connsiteY4" fmla="*/ 590445 h 590445"/>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2" h="579441">
                  <a:moveTo>
                    <a:pt x="0" y="0"/>
                  </a:moveTo>
                  <a:cubicBezTo>
                    <a:pt x="40500" y="20849"/>
                    <a:pt x="187504" y="108259"/>
                    <a:pt x="235308" y="167572"/>
                  </a:cubicBezTo>
                  <a:cubicBezTo>
                    <a:pt x="283112" y="226885"/>
                    <a:pt x="319308" y="301090"/>
                    <a:pt x="286825" y="355879"/>
                  </a:cubicBezTo>
                  <a:cubicBezTo>
                    <a:pt x="254342" y="410668"/>
                    <a:pt x="74380" y="459733"/>
                    <a:pt x="40411" y="496305"/>
                  </a:cubicBezTo>
                  <a:cubicBezTo>
                    <a:pt x="6442" y="532877"/>
                    <a:pt x="35225" y="571206"/>
                    <a:pt x="31083" y="579441"/>
                  </a:cubicBezTo>
                </a:path>
              </a:pathLst>
            </a:custGeom>
            <a:noFill/>
            <a:ln w="279400" cap="flat" cmpd="thickThin" algn="ctr">
              <a:gradFill>
                <a:gsLst>
                  <a:gs pos="0">
                    <a:srgbClr val="CCCCFF"/>
                  </a:gs>
                  <a:gs pos="36000">
                    <a:srgbClr val="9966FF"/>
                  </a:gs>
                  <a:gs pos="61000">
                    <a:srgbClr val="CC99FF"/>
                  </a:gs>
                  <a:gs pos="100000">
                    <a:srgbClr val="CCCCFF"/>
                  </a:gs>
                </a:gsLst>
                <a:lin ang="5400000" scaled="0"/>
              </a:gradFill>
              <a:prstDash val="sysDot"/>
            </a:ln>
            <a:effectLst>
              <a:outerShdw dist="63500" dir="21000000" sx="99000" sy="99000" algn="ctr" rotWithShape="0">
                <a:srgbClr val="E4A8CC"/>
              </a:outerShdw>
            </a:effectLst>
            <a:scene3d>
              <a:camera prst="orthographicFront"/>
              <a:lightRig rig="glow" dir="t"/>
            </a:scene3d>
            <a:sp3d prstMaterial="matte"/>
          </p:spPr>
          <p:txBody>
            <a:bodyPr rtlCol="0" anchor="ctr"/>
            <a:lstStyle/>
            <a:p>
              <a:pPr algn="ctr">
                <a:defRPr/>
              </a:pPr>
              <a:endParaRPr lang="es-ES_tradnl" kern="0">
                <a:solidFill>
                  <a:prstClr val="white"/>
                </a:solidFill>
                <a:latin typeface="Calibri"/>
              </a:endParaRPr>
            </a:p>
          </p:txBody>
        </p:sp>
      </p:gr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69879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3100"/>
                                        <p:tgtEl>
                                          <p:spTgt spid="10"/>
                                        </p:tgtEl>
                                        <p:attrNameLst>
                                          <p:attrName>ppt_x</p:attrName>
                                        </p:attrNameLst>
                                      </p:cBhvr>
                                      <p:tavLst>
                                        <p:tav tm="0">
                                          <p:val>
                                            <p:strVal val="ppt_x"/>
                                          </p:val>
                                        </p:tav>
                                        <p:tav tm="100000">
                                          <p:val>
                                            <p:strVal val="1+ppt_w/2"/>
                                          </p:val>
                                        </p:tav>
                                      </p:tavLst>
                                    </p:anim>
                                    <p:anim calcmode="lin" valueType="num">
                                      <p:cBhvr additive="base">
                                        <p:cTn id="10" dur="3100"/>
                                        <p:tgtEl>
                                          <p:spTgt spid="10"/>
                                        </p:tgtEl>
                                        <p:attrNameLst>
                                          <p:attrName>ppt_y</p:attrName>
                                        </p:attrNameLst>
                                      </p:cBhvr>
                                      <p:tavLst>
                                        <p:tav tm="0">
                                          <p:val>
                                            <p:strVal val="ppt_y"/>
                                          </p:val>
                                        </p:tav>
                                        <p:tav tm="100000">
                                          <p:val>
                                            <p:strVal val="ppt_y"/>
                                          </p:val>
                                        </p:tav>
                                      </p:tavLst>
                                    </p:anim>
                                    <p:set>
                                      <p:cBhvr>
                                        <p:cTn id="11" dur="1" fill="hold">
                                          <p:stCondLst>
                                            <p:cond delay="30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Rectángulo"/>
          <p:cNvSpPr/>
          <p:nvPr/>
        </p:nvSpPr>
        <p:spPr>
          <a:xfrm>
            <a:off x="0" y="4614"/>
            <a:ext cx="9143876" cy="5143500"/>
          </a:xfrm>
          <a:prstGeom prst="rect">
            <a:avLst/>
          </a:prstGeom>
          <a:gradFill flip="none" rotWithShape="1">
            <a:gsLst>
              <a:gs pos="78000">
                <a:schemeClr val="accent3">
                  <a:lumMod val="50000"/>
                  <a:alpha val="63000"/>
                </a:schemeClr>
              </a:gs>
              <a:gs pos="0">
                <a:schemeClr val="tx1">
                  <a:alpha val="46000"/>
                </a:schemeClr>
              </a:gs>
              <a:gs pos="100000">
                <a:schemeClr val="accent6">
                  <a:lumMod val="50000"/>
                  <a:alpha val="54000"/>
                </a:schemeClr>
              </a:gs>
              <a:gs pos="66000">
                <a:schemeClr val="tx1">
                  <a:alpha val="71000"/>
                </a:schemeClr>
              </a:gs>
              <a:gs pos="90000">
                <a:schemeClr val="tx1">
                  <a:alpha val="44000"/>
                </a:schemeClr>
              </a:gs>
              <a:gs pos="44000">
                <a:schemeClr val="tx1">
                  <a:alpha val="60000"/>
                </a:schemeClr>
              </a:gs>
              <a:gs pos="54000">
                <a:schemeClr val="accent6">
                  <a:lumMod val="50000"/>
                  <a:alpha val="64000"/>
                </a:schemeClr>
              </a:gs>
              <a:gs pos="33000">
                <a:schemeClr val="accent3">
                  <a:lumMod val="50000"/>
                  <a:alpha val="40000"/>
                </a:schemeClr>
              </a:gs>
              <a:gs pos="23000">
                <a:schemeClr val="tx1">
                  <a:alpha val="53000"/>
                </a:schemeClr>
              </a:gs>
              <a:gs pos="12000">
                <a:schemeClr val="accent6">
                  <a:lumMod val="50000"/>
                  <a:alpha val="54000"/>
                </a:schemeClr>
              </a:gs>
            </a:gsLst>
            <a:lin ang="0" scaled="1"/>
            <a:tileRect/>
          </a:gradFill>
          <a:ln>
            <a:noFill/>
          </a:ln>
          <a:scene3d>
            <a:camera prst="orthographicFront"/>
            <a:lightRig rig="flood" dir="t">
              <a:rot lat="0" lon="0" rev="21594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0" y="0"/>
            <a:ext cx="9143876" cy="5143500"/>
          </a:xfrm>
          <a:prstGeom prst="rect">
            <a:avLst/>
          </a:prstGeom>
          <a:gradFill>
            <a:gsLst>
              <a:gs pos="78000">
                <a:schemeClr val="accent3">
                  <a:lumMod val="50000"/>
                  <a:alpha val="63000"/>
                </a:schemeClr>
              </a:gs>
              <a:gs pos="0">
                <a:schemeClr val="tx1">
                  <a:alpha val="46000"/>
                </a:schemeClr>
              </a:gs>
              <a:gs pos="100000">
                <a:schemeClr val="accent6">
                  <a:lumMod val="50000"/>
                  <a:alpha val="54000"/>
                </a:schemeClr>
              </a:gs>
              <a:gs pos="66000">
                <a:schemeClr val="tx1">
                  <a:alpha val="71000"/>
                </a:schemeClr>
              </a:gs>
              <a:gs pos="90000">
                <a:schemeClr val="tx1">
                  <a:alpha val="44000"/>
                </a:schemeClr>
              </a:gs>
              <a:gs pos="44000">
                <a:schemeClr val="tx1">
                  <a:alpha val="60000"/>
                </a:schemeClr>
              </a:gs>
              <a:gs pos="54000">
                <a:schemeClr val="accent6">
                  <a:lumMod val="50000"/>
                  <a:alpha val="64000"/>
                </a:schemeClr>
              </a:gs>
              <a:gs pos="33000">
                <a:schemeClr val="accent3">
                  <a:lumMod val="50000"/>
                  <a:alpha val="40000"/>
                </a:schemeClr>
              </a:gs>
              <a:gs pos="23000">
                <a:schemeClr val="tx1">
                  <a:alpha val="53000"/>
                </a:schemeClr>
              </a:gs>
              <a:gs pos="12000">
                <a:schemeClr val="accent6">
                  <a:lumMod val="50000"/>
                  <a:alpha val="54000"/>
                </a:schemeClr>
              </a:gs>
            </a:gsLst>
            <a:lin ang="0" scaled="1"/>
          </a:gradFill>
          <a:ln>
            <a:noFill/>
          </a:ln>
          <a:scene3d>
            <a:camera prst="orthographicFront"/>
            <a:lightRig rig="flood" dir="t">
              <a:rot lat="0" lon="0" rev="9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01254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 presetClass="exit" presetSubtype="2" fill="hold" grpId="0" nodeType="withEffect">
                                  <p:stCondLst>
                                    <p:cond delay="0"/>
                                  </p:stCondLst>
                                  <p:childTnLst>
                                    <p:anim calcmode="lin" valueType="num">
                                      <p:cBhvr additive="base">
                                        <p:cTn id="9" dur="3700"/>
                                        <p:tgtEl>
                                          <p:spTgt spid="2"/>
                                        </p:tgtEl>
                                        <p:attrNameLst>
                                          <p:attrName>ppt_x</p:attrName>
                                        </p:attrNameLst>
                                      </p:cBhvr>
                                      <p:tavLst>
                                        <p:tav tm="0">
                                          <p:val>
                                            <p:strVal val="ppt_x"/>
                                          </p:val>
                                        </p:tav>
                                        <p:tav tm="100000">
                                          <p:val>
                                            <p:strVal val="1+ppt_w/2"/>
                                          </p:val>
                                        </p:tav>
                                      </p:tavLst>
                                    </p:anim>
                                    <p:anim calcmode="lin" valueType="num">
                                      <p:cBhvr additive="base">
                                        <p:cTn id="10" dur="3700"/>
                                        <p:tgtEl>
                                          <p:spTgt spid="2"/>
                                        </p:tgtEl>
                                        <p:attrNameLst>
                                          <p:attrName>ppt_y</p:attrName>
                                        </p:attrNameLst>
                                      </p:cBhvr>
                                      <p:tavLst>
                                        <p:tav tm="0">
                                          <p:val>
                                            <p:strVal val="ppt_y"/>
                                          </p:val>
                                        </p:tav>
                                        <p:tav tm="100000">
                                          <p:val>
                                            <p:strVal val="ppt_y"/>
                                          </p:val>
                                        </p:tav>
                                      </p:tavLst>
                                    </p:anim>
                                    <p:set>
                                      <p:cBhvr>
                                        <p:cTn id="11" dur="1" fill="hold">
                                          <p:stCondLst>
                                            <p:cond delay="3699"/>
                                          </p:stCondLst>
                                        </p:cTn>
                                        <p:tgtEl>
                                          <p:spTgt spid="2"/>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700"/>
                                        <p:tgtEl>
                                          <p:spTgt spid="3"/>
                                        </p:tgtEl>
                                        <p:attrNameLst>
                                          <p:attrName>ppt_x</p:attrName>
                                        </p:attrNameLst>
                                      </p:cBhvr>
                                      <p:tavLst>
                                        <p:tav tm="0">
                                          <p:val>
                                            <p:strVal val="ppt_x"/>
                                          </p:val>
                                        </p:tav>
                                        <p:tav tm="100000">
                                          <p:val>
                                            <p:strVal val="0-ppt_w/2"/>
                                          </p:val>
                                        </p:tav>
                                      </p:tavLst>
                                    </p:anim>
                                    <p:anim calcmode="lin" valueType="num">
                                      <p:cBhvr additive="base">
                                        <p:cTn id="14" dur="3700"/>
                                        <p:tgtEl>
                                          <p:spTgt spid="3"/>
                                        </p:tgtEl>
                                        <p:attrNameLst>
                                          <p:attrName>ppt_y</p:attrName>
                                        </p:attrNameLst>
                                      </p:cBhvr>
                                      <p:tavLst>
                                        <p:tav tm="0">
                                          <p:val>
                                            <p:strVal val="ppt_y"/>
                                          </p:val>
                                        </p:tav>
                                        <p:tav tm="100000">
                                          <p:val>
                                            <p:strVal val="ppt_y"/>
                                          </p:val>
                                        </p:tav>
                                      </p:tavLst>
                                    </p:anim>
                                    <p:set>
                                      <p:cBhvr>
                                        <p:cTn id="15" dur="1" fill="hold">
                                          <p:stCondLst>
                                            <p:cond delay="36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500" fill="hold"/>
                                        <p:tgtEl>
                                          <p:spTgt spid="6"/>
                                        </p:tgtEl>
                                        <p:attrNameLst>
                                          <p:attrName>ppt_w</p:attrName>
                                        </p:attrNameLst>
                                      </p:cBhvr>
                                      <p:tavLst>
                                        <p:tav tm="0">
                                          <p:val>
                                            <p:strVal val="4/3*#ppt_w"/>
                                          </p:val>
                                        </p:tav>
                                        <p:tav tm="100000">
                                          <p:val>
                                            <p:strVal val="#ppt_w"/>
                                          </p:val>
                                        </p:tav>
                                      </p:tavLst>
                                    </p:anim>
                                    <p:anim calcmode="lin" valueType="num">
                                      <p:cBhvr>
                                        <p:cTn id="19" dur="35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683568" y="339502"/>
            <a:ext cx="5688632" cy="4031873"/>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002060"/>
                </a:solidFill>
                <a:latin typeface="Hobo Std" pitchFamily="34" charset="0"/>
              </a:rPr>
              <a:t>Los </a:t>
            </a:r>
            <a:r>
              <a:rPr lang="es-ES" sz="1600" dirty="0">
                <a:solidFill>
                  <a:srgbClr val="002060"/>
                </a:solidFill>
                <a:latin typeface="Hobo Std" pitchFamily="34" charset="0"/>
              </a:rPr>
              <a:t>beneficios terapéuticos de la compañía de una mascota:</a:t>
            </a:r>
          </a:p>
          <a:p>
            <a:pPr algn="ctr"/>
            <a:r>
              <a:rPr lang="es-ES" sz="1600" dirty="0">
                <a:solidFill>
                  <a:srgbClr val="002060"/>
                </a:solidFill>
                <a:latin typeface="Hobo Std" pitchFamily="34" charset="0"/>
              </a:rPr>
              <a:t>-La convivencia con el animal, aumenta el bienestar y la vitalidad del amo.</a:t>
            </a:r>
          </a:p>
          <a:p>
            <a:pPr algn="ctr"/>
            <a:r>
              <a:rPr lang="es-ES" sz="1600" dirty="0">
                <a:solidFill>
                  <a:srgbClr val="002060"/>
                </a:solidFill>
                <a:latin typeface="Hobo Std" pitchFamily="34" charset="0"/>
              </a:rPr>
              <a:t>– Ayuda a sobrellevar el deterioro mental o físico de las personas mayores.</a:t>
            </a:r>
          </a:p>
          <a:p>
            <a:pPr algn="ctr"/>
            <a:r>
              <a:rPr lang="es-ES" sz="1600" dirty="0">
                <a:solidFill>
                  <a:srgbClr val="002060"/>
                </a:solidFill>
                <a:latin typeface="Hobo Std" pitchFamily="34" charset="0"/>
              </a:rPr>
              <a:t>-Ayuda a superar la muerte de la pareja.</a:t>
            </a:r>
          </a:p>
          <a:p>
            <a:pPr algn="ctr"/>
            <a:r>
              <a:rPr lang="es-ES" sz="1600" dirty="0">
                <a:solidFill>
                  <a:srgbClr val="002060"/>
                </a:solidFill>
                <a:latin typeface="Hobo Std" pitchFamily="34" charset="0"/>
              </a:rPr>
              <a:t>-Facilitan la relación con otras personas, porque ofrecen tema de conversación y ayudan a romper el hielo (cuantos paseantes acompañados de un canino tienen una red social propia formada por propietarios de otros perros).</a:t>
            </a:r>
          </a:p>
          <a:p>
            <a:pPr algn="ctr"/>
            <a:r>
              <a:rPr lang="es-ES" sz="1600" dirty="0">
                <a:solidFill>
                  <a:srgbClr val="002060"/>
                </a:solidFill>
                <a:latin typeface="Hobo Std" pitchFamily="34" charset="0"/>
              </a:rPr>
              <a:t>-Aminora la sensación de abandono que se pueda padecer, ya que se establece una vinculación con otro ser vivo.</a:t>
            </a:r>
          </a:p>
          <a:p>
            <a:pPr algn="ctr"/>
            <a:r>
              <a:rPr lang="es-ES" sz="1600" dirty="0">
                <a:solidFill>
                  <a:srgbClr val="002060"/>
                </a:solidFill>
                <a:latin typeface="Hobo Std" pitchFamily="34" charset="0"/>
              </a:rPr>
              <a:t>-Crea obligaciones ineludibles de cuidado de otro.</a:t>
            </a:r>
          </a:p>
          <a:p>
            <a:pPr algn="ctr"/>
            <a:r>
              <a:rPr lang="es-ES" sz="1600" dirty="0">
                <a:solidFill>
                  <a:srgbClr val="002060"/>
                </a:solidFill>
                <a:latin typeface="Hobo Std" pitchFamily="34" charset="0"/>
              </a:rPr>
              <a:t>-Los perros nos hacen sonreír al observar sus gracias, sus juegos y actitudes. Descubrimos otro tipo de inteligencia diferente de la </a:t>
            </a:r>
            <a:r>
              <a:rPr lang="es-ES" sz="1600" dirty="0" smtClean="0">
                <a:solidFill>
                  <a:srgbClr val="002060"/>
                </a:solidFill>
                <a:latin typeface="Hobo Std" pitchFamily="34" charset="0"/>
              </a:rPr>
              <a:t>humana. </a:t>
            </a: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377988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b="612"/>
          <a:stretch/>
        </p:blipFill>
        <p:spPr>
          <a:xfrm>
            <a:off x="0" y="0"/>
            <a:ext cx="9144000" cy="5143500"/>
          </a:xfrm>
          <a:prstGeom prst="rect">
            <a:avLst/>
          </a:prstGeom>
          <a:noFill/>
          <a:ln>
            <a:noFill/>
          </a:ln>
        </p:spPr>
      </p:pic>
      <p:grpSp>
        <p:nvGrpSpPr>
          <p:cNvPr id="17" name="16 Grupo"/>
          <p:cNvGrpSpPr/>
          <p:nvPr/>
        </p:nvGrpSpPr>
        <p:grpSpPr>
          <a:xfrm>
            <a:off x="0" y="-19131"/>
            <a:ext cx="9103825" cy="5162631"/>
            <a:chOff x="670542" y="-42088"/>
            <a:chExt cx="8442388" cy="4990000"/>
          </a:xfrm>
        </p:grpSpPr>
        <p:sp>
          <p:nvSpPr>
            <p:cNvPr id="19" name="Forma libre 7"/>
            <p:cNvSpPr/>
            <p:nvPr/>
          </p:nvSpPr>
          <p:spPr>
            <a:xfrm>
              <a:off x="670542" y="-42088"/>
              <a:ext cx="8442388"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8" h="4990002">
                  <a:moveTo>
                    <a:pt x="559495" y="0"/>
                  </a:moveTo>
                  <a:lnTo>
                    <a:pt x="8439589" y="42087"/>
                  </a:lnTo>
                  <a:cubicBezTo>
                    <a:pt x="8450878" y="1550783"/>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7000">
                  <a:schemeClr val="accent6">
                    <a:alpha val="51000"/>
                    <a:lumMod val="49000"/>
                  </a:schemeClr>
                </a:gs>
                <a:gs pos="25000">
                  <a:srgbClr val="FE8002">
                    <a:alpha val="42000"/>
                    <a:lumMod val="79000"/>
                  </a:srgbClr>
                </a:gs>
                <a:gs pos="0">
                  <a:schemeClr val="bg1">
                    <a:alpha val="52000"/>
                  </a:schemeClr>
                </a:gs>
                <a:gs pos="92000">
                  <a:schemeClr val="tx2">
                    <a:lumMod val="10000"/>
                    <a:alpha val="62000"/>
                  </a:schemeClr>
                </a:gs>
                <a:gs pos="43000">
                  <a:schemeClr val="tx1">
                    <a:lumMod val="95000"/>
                    <a:alpha val="75000"/>
                  </a:schemeClr>
                </a:gs>
              </a:gsLst>
              <a:lin ang="2700000" scaled="1"/>
            </a:gradFill>
            <a:ln>
              <a:noFill/>
            </a:ln>
            <a:scene3d>
              <a:camera prst="orthographicFront"/>
              <a:lightRig rig="flood" dir="t">
                <a:rot lat="0" lon="0" rev="5400000"/>
              </a:lightRig>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0" name="19 Grupo"/>
            <p:cNvGrpSpPr/>
            <p:nvPr/>
          </p:nvGrpSpPr>
          <p:grpSpPr>
            <a:xfrm>
              <a:off x="1403648" y="1563638"/>
              <a:ext cx="3528392" cy="2498576"/>
              <a:chOff x="1403648" y="1563638"/>
              <a:chExt cx="3528392" cy="2498576"/>
            </a:xfrm>
          </p:grpSpPr>
          <p:sp>
            <p:nvSpPr>
              <p:cNvPr id="21" name="20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5" name="24 Grupo"/>
          <p:cNvGrpSpPr/>
          <p:nvPr/>
        </p:nvGrpSpPr>
        <p:grpSpPr>
          <a:xfrm flipH="1">
            <a:off x="67760" y="-31758"/>
            <a:ext cx="9103825" cy="5162631"/>
            <a:chOff x="670542" y="-42088"/>
            <a:chExt cx="8442388" cy="4990000"/>
          </a:xfrm>
        </p:grpSpPr>
        <p:sp>
          <p:nvSpPr>
            <p:cNvPr id="26" name="Forma libre 7"/>
            <p:cNvSpPr/>
            <p:nvPr/>
          </p:nvSpPr>
          <p:spPr>
            <a:xfrm>
              <a:off x="670542" y="-42088"/>
              <a:ext cx="8442388"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8" h="4990002">
                  <a:moveTo>
                    <a:pt x="559495" y="0"/>
                  </a:moveTo>
                  <a:lnTo>
                    <a:pt x="8439589" y="42087"/>
                  </a:lnTo>
                  <a:cubicBezTo>
                    <a:pt x="8450878" y="1550783"/>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7000">
                  <a:schemeClr val="accent6">
                    <a:alpha val="51000"/>
                    <a:lumMod val="49000"/>
                  </a:schemeClr>
                </a:gs>
                <a:gs pos="25000">
                  <a:srgbClr val="FE8002">
                    <a:alpha val="42000"/>
                    <a:lumMod val="79000"/>
                  </a:srgbClr>
                </a:gs>
                <a:gs pos="0">
                  <a:schemeClr val="bg1">
                    <a:alpha val="52000"/>
                  </a:schemeClr>
                </a:gs>
                <a:gs pos="92000">
                  <a:schemeClr val="tx2">
                    <a:lumMod val="10000"/>
                    <a:alpha val="62000"/>
                  </a:schemeClr>
                </a:gs>
                <a:gs pos="43000">
                  <a:schemeClr val="tx1">
                    <a:lumMod val="95000"/>
                    <a:alpha val="75000"/>
                  </a:schemeClr>
                </a:gs>
              </a:gsLst>
              <a:lin ang="2700000" scaled="1"/>
            </a:gradFill>
            <a:ln>
              <a:noFill/>
            </a:ln>
            <a:scene3d>
              <a:camera prst="orthographicFront"/>
              <a:lightRig rig="flood" dir="t"/>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7" name="26 Grupo"/>
            <p:cNvGrpSpPr/>
            <p:nvPr/>
          </p:nvGrpSpPr>
          <p:grpSpPr>
            <a:xfrm>
              <a:off x="1403648" y="1563638"/>
              <a:ext cx="3528392" cy="2498576"/>
              <a:chOff x="1403648" y="1563638"/>
              <a:chExt cx="3528392" cy="2498576"/>
            </a:xfrm>
          </p:grpSpPr>
          <p:sp>
            <p:nvSpPr>
              <p:cNvPr id="28" name="27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F6600"/>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100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2" name="31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7291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3" presetClass="entr" presetSubtype="28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3500" fill="hold"/>
                                        <p:tgtEl>
                                          <p:spTgt spid="18"/>
                                        </p:tgtEl>
                                        <p:attrNameLst>
                                          <p:attrName>ppt_w</p:attrName>
                                        </p:attrNameLst>
                                      </p:cBhvr>
                                      <p:tavLst>
                                        <p:tav tm="0">
                                          <p:val>
                                            <p:strVal val="4/3*#ppt_w"/>
                                          </p:val>
                                        </p:tav>
                                        <p:tav tm="100000">
                                          <p:val>
                                            <p:strVal val="#ppt_w"/>
                                          </p:val>
                                        </p:tav>
                                      </p:tavLst>
                                    </p:anim>
                                    <p:anim calcmode="lin" valueType="num">
                                      <p:cBhvr>
                                        <p:cTn id="11" dur="3500" fill="hold"/>
                                        <p:tgtEl>
                                          <p:spTgt spid="18"/>
                                        </p:tgtEl>
                                        <p:attrNameLst>
                                          <p:attrName>ppt_h</p:attrName>
                                        </p:attrNameLst>
                                      </p:cBhvr>
                                      <p:tavLst>
                                        <p:tav tm="0">
                                          <p:val>
                                            <p:strVal val="4/3*#ppt_h"/>
                                          </p:val>
                                        </p:tav>
                                        <p:tav tm="100000">
                                          <p:val>
                                            <p:strVal val="#ppt_h"/>
                                          </p:val>
                                        </p:tav>
                                      </p:tavLst>
                                    </p:anim>
                                  </p:childTnLst>
                                </p:cTn>
                              </p:par>
                              <p:par>
                                <p:cTn id="12" presetID="2" presetClass="exit" presetSubtype="2" fill="hold" nodeType="withEffect">
                                  <p:stCondLst>
                                    <p:cond delay="0"/>
                                  </p:stCondLst>
                                  <p:childTnLst>
                                    <p:anim calcmode="lin" valueType="num">
                                      <p:cBhvr additive="base">
                                        <p:cTn id="13" dur="3500"/>
                                        <p:tgtEl>
                                          <p:spTgt spid="17"/>
                                        </p:tgtEl>
                                        <p:attrNameLst>
                                          <p:attrName>ppt_x</p:attrName>
                                        </p:attrNameLst>
                                      </p:cBhvr>
                                      <p:tavLst>
                                        <p:tav tm="0">
                                          <p:val>
                                            <p:strVal val="ppt_x"/>
                                          </p:val>
                                        </p:tav>
                                        <p:tav tm="100000">
                                          <p:val>
                                            <p:strVal val="1+ppt_w/2"/>
                                          </p:val>
                                        </p:tav>
                                      </p:tavLst>
                                    </p:anim>
                                    <p:anim calcmode="lin" valueType="num">
                                      <p:cBhvr additive="base">
                                        <p:cTn id="14" dur="3500"/>
                                        <p:tgtEl>
                                          <p:spTgt spid="17"/>
                                        </p:tgtEl>
                                        <p:attrNameLst>
                                          <p:attrName>ppt_y</p:attrName>
                                        </p:attrNameLst>
                                      </p:cBhvr>
                                      <p:tavLst>
                                        <p:tav tm="0">
                                          <p:val>
                                            <p:strVal val="ppt_y"/>
                                          </p:val>
                                        </p:tav>
                                        <p:tav tm="100000">
                                          <p:val>
                                            <p:strVal val="ppt_y"/>
                                          </p:val>
                                        </p:tav>
                                      </p:tavLst>
                                    </p:anim>
                                    <p:set>
                                      <p:cBhvr>
                                        <p:cTn id="15" dur="1" fill="hold">
                                          <p:stCondLst>
                                            <p:cond delay="3499"/>
                                          </p:stCondLst>
                                        </p:cTn>
                                        <p:tgtEl>
                                          <p:spTgt spid="17"/>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3500"/>
                                        <p:tgtEl>
                                          <p:spTgt spid="25"/>
                                        </p:tgtEl>
                                        <p:attrNameLst>
                                          <p:attrName>ppt_x</p:attrName>
                                        </p:attrNameLst>
                                      </p:cBhvr>
                                      <p:tavLst>
                                        <p:tav tm="0">
                                          <p:val>
                                            <p:strVal val="ppt_x"/>
                                          </p:val>
                                        </p:tav>
                                        <p:tav tm="100000">
                                          <p:val>
                                            <p:strVal val="0-ppt_w/2"/>
                                          </p:val>
                                        </p:tav>
                                      </p:tavLst>
                                    </p:anim>
                                    <p:anim calcmode="lin" valueType="num">
                                      <p:cBhvr additive="base">
                                        <p:cTn id="18" dur="3500"/>
                                        <p:tgtEl>
                                          <p:spTgt spid="25"/>
                                        </p:tgtEl>
                                        <p:attrNameLst>
                                          <p:attrName>ppt_y</p:attrName>
                                        </p:attrNameLst>
                                      </p:cBhvr>
                                      <p:tavLst>
                                        <p:tav tm="0">
                                          <p:val>
                                            <p:strVal val="ppt_y"/>
                                          </p:val>
                                        </p:tav>
                                        <p:tav tm="100000">
                                          <p:val>
                                            <p:strVal val="ppt_y"/>
                                          </p:val>
                                        </p:tav>
                                      </p:tavLst>
                                    </p:anim>
                                    <p:set>
                                      <p:cBhvr>
                                        <p:cTn id="19" dur="1" fill="hold">
                                          <p:stCondLst>
                                            <p:cond delay="34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5" name="2 Rectángulo"/>
          <p:cNvSpPr/>
          <p:nvPr/>
        </p:nvSpPr>
        <p:spPr>
          <a:xfrm flipH="1">
            <a:off x="-28453" y="11898"/>
            <a:ext cx="1157405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297554 h 7155554"/>
              <a:gd name="connsiteX1" fmla="*/ 4999072 w 4999072"/>
              <a:gd name="connsiteY1" fmla="*/ 297554 h 7155554"/>
              <a:gd name="connsiteX2" fmla="*/ 4999072 w 4999072"/>
              <a:gd name="connsiteY2" fmla="*/ 7155554 h 7155554"/>
              <a:gd name="connsiteX3" fmla="*/ 427072 w 4999072"/>
              <a:gd name="connsiteY3" fmla="*/ 7155554 h 7155554"/>
              <a:gd name="connsiteX4" fmla="*/ 2205480 w 4999072"/>
              <a:gd name="connsiteY4" fmla="*/ 3652010 h 7155554"/>
              <a:gd name="connsiteX5" fmla="*/ 427072 w 4999072"/>
              <a:gd name="connsiteY5" fmla="*/ 297554 h 7155554"/>
              <a:gd name="connsiteX0" fmla="*/ 427072 w 4999072"/>
              <a:gd name="connsiteY0" fmla="*/ 297554 h 7262306"/>
              <a:gd name="connsiteX1" fmla="*/ 4999072 w 4999072"/>
              <a:gd name="connsiteY1" fmla="*/ 297554 h 7262306"/>
              <a:gd name="connsiteX2" fmla="*/ 4999072 w 4999072"/>
              <a:gd name="connsiteY2" fmla="*/ 7155554 h 7262306"/>
              <a:gd name="connsiteX3" fmla="*/ 427072 w 4999072"/>
              <a:gd name="connsiteY3" fmla="*/ 7155554 h 7262306"/>
              <a:gd name="connsiteX4" fmla="*/ 2205480 w 4999072"/>
              <a:gd name="connsiteY4" fmla="*/ 3652010 h 7262306"/>
              <a:gd name="connsiteX5" fmla="*/ 427072 w 4999072"/>
              <a:gd name="connsiteY5" fmla="*/ 297554 h 7262306"/>
              <a:gd name="connsiteX0" fmla="*/ 427072 w 4999072"/>
              <a:gd name="connsiteY0" fmla="*/ 297554 h 7334590"/>
              <a:gd name="connsiteX1" fmla="*/ 4999072 w 4999072"/>
              <a:gd name="connsiteY1" fmla="*/ 297554 h 7334590"/>
              <a:gd name="connsiteX2" fmla="*/ 4999072 w 4999072"/>
              <a:gd name="connsiteY2" fmla="*/ 7155554 h 7334590"/>
              <a:gd name="connsiteX3" fmla="*/ 427072 w 4999072"/>
              <a:gd name="connsiteY3" fmla="*/ 7155554 h 7334590"/>
              <a:gd name="connsiteX4" fmla="*/ 2205480 w 4999072"/>
              <a:gd name="connsiteY4" fmla="*/ 3652010 h 7334590"/>
              <a:gd name="connsiteX5" fmla="*/ 427072 w 4999072"/>
              <a:gd name="connsiteY5" fmla="*/ 297554 h 7334590"/>
              <a:gd name="connsiteX0" fmla="*/ 427072 w 4999072"/>
              <a:gd name="connsiteY0" fmla="*/ 297554 h 7479158"/>
              <a:gd name="connsiteX1" fmla="*/ 4999072 w 4999072"/>
              <a:gd name="connsiteY1" fmla="*/ 297554 h 7479158"/>
              <a:gd name="connsiteX2" fmla="*/ 4999072 w 4999072"/>
              <a:gd name="connsiteY2" fmla="*/ 7155554 h 7479158"/>
              <a:gd name="connsiteX3" fmla="*/ 427072 w 4999072"/>
              <a:gd name="connsiteY3" fmla="*/ 7155554 h 7479158"/>
              <a:gd name="connsiteX4" fmla="*/ 2205480 w 4999072"/>
              <a:gd name="connsiteY4" fmla="*/ 3652010 h 7479158"/>
              <a:gd name="connsiteX5" fmla="*/ 427072 w 4999072"/>
              <a:gd name="connsiteY5" fmla="*/ 297554 h 7479158"/>
              <a:gd name="connsiteX0" fmla="*/ 55375 w 4627375"/>
              <a:gd name="connsiteY0" fmla="*/ 0 h 6857999"/>
              <a:gd name="connsiteX1" fmla="*/ 4627375 w 4627375"/>
              <a:gd name="connsiteY1" fmla="*/ 0 h 6857999"/>
              <a:gd name="connsiteX2" fmla="*/ 4627375 w 4627375"/>
              <a:gd name="connsiteY2" fmla="*/ 6858000 h 6857999"/>
              <a:gd name="connsiteX3" fmla="*/ 55375 w 4627375"/>
              <a:gd name="connsiteY3" fmla="*/ 6858000 h 6857999"/>
              <a:gd name="connsiteX4" fmla="*/ 1819526 w 4627375"/>
              <a:gd name="connsiteY4" fmla="*/ 3439628 h 6857999"/>
              <a:gd name="connsiteX5" fmla="*/ 55375 w 4627375"/>
              <a:gd name="connsiteY5" fmla="*/ 0 h 6857999"/>
              <a:gd name="connsiteX0" fmla="*/ 120009 w 4692009"/>
              <a:gd name="connsiteY0" fmla="*/ 0 h 6858000"/>
              <a:gd name="connsiteX1" fmla="*/ 4692009 w 4692009"/>
              <a:gd name="connsiteY1" fmla="*/ 0 h 6858000"/>
              <a:gd name="connsiteX2" fmla="*/ 4692009 w 4692009"/>
              <a:gd name="connsiteY2" fmla="*/ 6858000 h 6858000"/>
              <a:gd name="connsiteX3" fmla="*/ 120009 w 4692009"/>
              <a:gd name="connsiteY3" fmla="*/ 6858000 h 6858000"/>
              <a:gd name="connsiteX4" fmla="*/ 1884160 w 4692009"/>
              <a:gd name="connsiteY4" fmla="*/ 3439628 h 6858000"/>
              <a:gd name="connsiteX5" fmla="*/ 1378267 w 4692009"/>
              <a:gd name="connsiteY5" fmla="*/ 1172615 h 6858000"/>
              <a:gd name="connsiteX6" fmla="*/ 120009 w 4692009"/>
              <a:gd name="connsiteY6" fmla="*/ 0 h 6858000"/>
              <a:gd name="connsiteX0" fmla="*/ 107670 w 4679670"/>
              <a:gd name="connsiteY0" fmla="*/ 0 h 6858000"/>
              <a:gd name="connsiteX1" fmla="*/ 4679670 w 4679670"/>
              <a:gd name="connsiteY1" fmla="*/ 0 h 6858000"/>
              <a:gd name="connsiteX2" fmla="*/ 4679670 w 4679670"/>
              <a:gd name="connsiteY2" fmla="*/ 6858000 h 6858000"/>
              <a:gd name="connsiteX3" fmla="*/ 107670 w 4679670"/>
              <a:gd name="connsiteY3" fmla="*/ 6858000 h 6858000"/>
              <a:gd name="connsiteX4" fmla="*/ 1871821 w 4679670"/>
              <a:gd name="connsiteY4" fmla="*/ 3439628 h 6858000"/>
              <a:gd name="connsiteX5" fmla="*/ 1586920 w 4679670"/>
              <a:gd name="connsiteY5" fmla="*/ 1641053 h 6858000"/>
              <a:gd name="connsiteX6" fmla="*/ 107670 w 4679670"/>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828966 w 4636815"/>
              <a:gd name="connsiteY4" fmla="*/ 3439628 h 6858000"/>
              <a:gd name="connsiteX5" fmla="*/ 1544065 w 4636815"/>
              <a:gd name="connsiteY5" fmla="*/ 1641053 h 6858000"/>
              <a:gd name="connsiteX6" fmla="*/ 64815 w 4636815"/>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579459 w 4636815"/>
              <a:gd name="connsiteY4" fmla="*/ 3468019 h 6858000"/>
              <a:gd name="connsiteX5" fmla="*/ 1544065 w 4636815"/>
              <a:gd name="connsiteY5" fmla="*/ 1641053 h 6858000"/>
              <a:gd name="connsiteX6" fmla="*/ 64815 w 4636815"/>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579459 w 4636815"/>
              <a:gd name="connsiteY4" fmla="*/ 3468019 h 6858000"/>
              <a:gd name="connsiteX5" fmla="*/ 1544065 w 4636815"/>
              <a:gd name="connsiteY5" fmla="*/ 1641053 h 6858000"/>
              <a:gd name="connsiteX6" fmla="*/ 64815 w 4636815"/>
              <a:gd name="connsiteY6" fmla="*/ 0 h 6858000"/>
              <a:gd name="connsiteX0" fmla="*/ 64552 w 4636552"/>
              <a:gd name="connsiteY0" fmla="*/ 0 h 6858000"/>
              <a:gd name="connsiteX1" fmla="*/ 4636552 w 4636552"/>
              <a:gd name="connsiteY1" fmla="*/ 0 h 6858000"/>
              <a:gd name="connsiteX2" fmla="*/ 4636552 w 4636552"/>
              <a:gd name="connsiteY2" fmla="*/ 6858000 h 6858000"/>
              <a:gd name="connsiteX3" fmla="*/ 64552 w 4636552"/>
              <a:gd name="connsiteY3" fmla="*/ 6858000 h 6858000"/>
              <a:gd name="connsiteX4" fmla="*/ 1579196 w 4636552"/>
              <a:gd name="connsiteY4" fmla="*/ 3468019 h 6858000"/>
              <a:gd name="connsiteX5" fmla="*/ 1558059 w 4636552"/>
              <a:gd name="connsiteY5" fmla="*/ 2038515 h 6858000"/>
              <a:gd name="connsiteX6" fmla="*/ 64552 w 4636552"/>
              <a:gd name="connsiteY6" fmla="*/ 0 h 6858000"/>
              <a:gd name="connsiteX0" fmla="*/ 70522 w 4642522"/>
              <a:gd name="connsiteY0" fmla="*/ 0 h 6858000"/>
              <a:gd name="connsiteX1" fmla="*/ 4642522 w 4642522"/>
              <a:gd name="connsiteY1" fmla="*/ 0 h 6858000"/>
              <a:gd name="connsiteX2" fmla="*/ 4642522 w 4642522"/>
              <a:gd name="connsiteY2" fmla="*/ 6858000 h 6858000"/>
              <a:gd name="connsiteX3" fmla="*/ 70522 w 4642522"/>
              <a:gd name="connsiteY3" fmla="*/ 6858000 h 6858000"/>
              <a:gd name="connsiteX4" fmla="*/ 1585166 w 4642522"/>
              <a:gd name="connsiteY4" fmla="*/ 3468019 h 6858000"/>
              <a:gd name="connsiteX5" fmla="*/ 1564029 w 4642522"/>
              <a:gd name="connsiteY5" fmla="*/ 2038515 h 6858000"/>
              <a:gd name="connsiteX6" fmla="*/ 70522 w 4642522"/>
              <a:gd name="connsiteY6" fmla="*/ 0 h 6858000"/>
              <a:gd name="connsiteX0" fmla="*/ 70522 w 4642522"/>
              <a:gd name="connsiteY0" fmla="*/ 0 h 6858000"/>
              <a:gd name="connsiteX1" fmla="*/ 4642522 w 4642522"/>
              <a:gd name="connsiteY1" fmla="*/ 0 h 6858000"/>
              <a:gd name="connsiteX2" fmla="*/ 4642522 w 4642522"/>
              <a:gd name="connsiteY2" fmla="*/ 6858000 h 6858000"/>
              <a:gd name="connsiteX3" fmla="*/ 70522 w 4642522"/>
              <a:gd name="connsiteY3" fmla="*/ 6858000 h 6858000"/>
              <a:gd name="connsiteX4" fmla="*/ 1585166 w 4642522"/>
              <a:gd name="connsiteY4" fmla="*/ 3468019 h 6858000"/>
              <a:gd name="connsiteX5" fmla="*/ 1564029 w 4642522"/>
              <a:gd name="connsiteY5" fmla="*/ 2038515 h 6858000"/>
              <a:gd name="connsiteX6" fmla="*/ 70522 w 4642522"/>
              <a:gd name="connsiteY6" fmla="*/ 0 h 6858000"/>
              <a:gd name="connsiteX0" fmla="*/ 119247 w 4691247"/>
              <a:gd name="connsiteY0" fmla="*/ 0 h 6858000"/>
              <a:gd name="connsiteX1" fmla="*/ 4691247 w 4691247"/>
              <a:gd name="connsiteY1" fmla="*/ 0 h 6858000"/>
              <a:gd name="connsiteX2" fmla="*/ 4691247 w 4691247"/>
              <a:gd name="connsiteY2" fmla="*/ 6858000 h 6858000"/>
              <a:gd name="connsiteX3" fmla="*/ 119247 w 4691247"/>
              <a:gd name="connsiteY3" fmla="*/ 6858000 h 6858000"/>
              <a:gd name="connsiteX4" fmla="*/ 1363247 w 4691247"/>
              <a:gd name="connsiteY4" fmla="*/ 5473728 h 6858000"/>
              <a:gd name="connsiteX5" fmla="*/ 1633891 w 4691247"/>
              <a:gd name="connsiteY5" fmla="*/ 3468019 h 6858000"/>
              <a:gd name="connsiteX6" fmla="*/ 1612754 w 4691247"/>
              <a:gd name="connsiteY6" fmla="*/ 2038515 h 6858000"/>
              <a:gd name="connsiteX7" fmla="*/ 119247 w 4691247"/>
              <a:gd name="connsiteY7" fmla="*/ 0 h 6858000"/>
              <a:gd name="connsiteX0" fmla="*/ 119247 w 4691247"/>
              <a:gd name="connsiteY0" fmla="*/ 0 h 6858000"/>
              <a:gd name="connsiteX1" fmla="*/ 4691247 w 4691247"/>
              <a:gd name="connsiteY1" fmla="*/ 0 h 6858000"/>
              <a:gd name="connsiteX2" fmla="*/ 4691247 w 4691247"/>
              <a:gd name="connsiteY2" fmla="*/ 6858000 h 6858000"/>
              <a:gd name="connsiteX3" fmla="*/ 119247 w 4691247"/>
              <a:gd name="connsiteY3" fmla="*/ 6858000 h 6858000"/>
              <a:gd name="connsiteX4" fmla="*/ 1363247 w 4691247"/>
              <a:gd name="connsiteY4" fmla="*/ 5473728 h 6858000"/>
              <a:gd name="connsiteX5" fmla="*/ 1633891 w 4691247"/>
              <a:gd name="connsiteY5" fmla="*/ 3468019 h 6858000"/>
              <a:gd name="connsiteX6" fmla="*/ 1641270 w 4691247"/>
              <a:gd name="connsiteY6" fmla="*/ 1825589 h 6858000"/>
              <a:gd name="connsiteX7" fmla="*/ 119247 w 4691247"/>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76534 w 4648534"/>
              <a:gd name="connsiteY0" fmla="*/ 0 h 6858000"/>
              <a:gd name="connsiteX1" fmla="*/ 4648534 w 4648534"/>
              <a:gd name="connsiteY1" fmla="*/ 0 h 6858000"/>
              <a:gd name="connsiteX2" fmla="*/ 4648534 w 4648534"/>
              <a:gd name="connsiteY2" fmla="*/ 6858000 h 6858000"/>
              <a:gd name="connsiteX3" fmla="*/ 76534 w 4648534"/>
              <a:gd name="connsiteY3" fmla="*/ 6858000 h 6858000"/>
              <a:gd name="connsiteX4" fmla="*/ 1498753 w 4648534"/>
              <a:gd name="connsiteY4" fmla="*/ 5161437 h 6858000"/>
              <a:gd name="connsiteX5" fmla="*/ 1591178 w 4648534"/>
              <a:gd name="connsiteY5" fmla="*/ 3468019 h 6858000"/>
              <a:gd name="connsiteX6" fmla="*/ 1598557 w 4648534"/>
              <a:gd name="connsiteY6" fmla="*/ 1825589 h 6858000"/>
              <a:gd name="connsiteX7" fmla="*/ 76534 w 4648534"/>
              <a:gd name="connsiteY7" fmla="*/ 0 h 6858000"/>
              <a:gd name="connsiteX0" fmla="*/ 75836 w 4647836"/>
              <a:gd name="connsiteY0" fmla="*/ 0 h 6858000"/>
              <a:gd name="connsiteX1" fmla="*/ 4647836 w 4647836"/>
              <a:gd name="connsiteY1" fmla="*/ 0 h 6858000"/>
              <a:gd name="connsiteX2" fmla="*/ 4647836 w 4647836"/>
              <a:gd name="connsiteY2" fmla="*/ 6858000 h 6858000"/>
              <a:gd name="connsiteX3" fmla="*/ 75836 w 4647836"/>
              <a:gd name="connsiteY3" fmla="*/ 6858000 h 6858000"/>
              <a:gd name="connsiteX4" fmla="*/ 1498055 w 4647836"/>
              <a:gd name="connsiteY4" fmla="*/ 5161437 h 6858000"/>
              <a:gd name="connsiteX5" fmla="*/ 1590480 w 4647836"/>
              <a:gd name="connsiteY5" fmla="*/ 3468019 h 6858000"/>
              <a:gd name="connsiteX6" fmla="*/ 1597859 w 4647836"/>
              <a:gd name="connsiteY6" fmla="*/ 1825589 h 6858000"/>
              <a:gd name="connsiteX7" fmla="*/ 75836 w 4647836"/>
              <a:gd name="connsiteY7" fmla="*/ 0 h 6858000"/>
              <a:gd name="connsiteX0" fmla="*/ 75836 w 4647836"/>
              <a:gd name="connsiteY0" fmla="*/ 0 h 6858000"/>
              <a:gd name="connsiteX1" fmla="*/ 4647836 w 4647836"/>
              <a:gd name="connsiteY1" fmla="*/ 0 h 6858000"/>
              <a:gd name="connsiteX2" fmla="*/ 4647836 w 4647836"/>
              <a:gd name="connsiteY2" fmla="*/ 6858000 h 6858000"/>
              <a:gd name="connsiteX3" fmla="*/ 75836 w 4647836"/>
              <a:gd name="connsiteY3" fmla="*/ 6858000 h 6858000"/>
              <a:gd name="connsiteX4" fmla="*/ 1498055 w 4647836"/>
              <a:gd name="connsiteY4" fmla="*/ 5161437 h 6858000"/>
              <a:gd name="connsiteX5" fmla="*/ 1590480 w 4647836"/>
              <a:gd name="connsiteY5" fmla="*/ 3468019 h 6858000"/>
              <a:gd name="connsiteX6" fmla="*/ 1597859 w 4647836"/>
              <a:gd name="connsiteY6" fmla="*/ 1825589 h 6858000"/>
              <a:gd name="connsiteX7" fmla="*/ 75836 w 4647836"/>
              <a:gd name="connsiteY7" fmla="*/ 0 h 6858000"/>
              <a:gd name="connsiteX0" fmla="*/ 69333 w 4641333"/>
              <a:gd name="connsiteY0" fmla="*/ 0 h 6858000"/>
              <a:gd name="connsiteX1" fmla="*/ 4641333 w 4641333"/>
              <a:gd name="connsiteY1" fmla="*/ 0 h 6858000"/>
              <a:gd name="connsiteX2" fmla="*/ 4641333 w 4641333"/>
              <a:gd name="connsiteY2" fmla="*/ 6858000 h 6858000"/>
              <a:gd name="connsiteX3" fmla="*/ 69333 w 4641333"/>
              <a:gd name="connsiteY3" fmla="*/ 6858000 h 6858000"/>
              <a:gd name="connsiteX4" fmla="*/ 1491552 w 4641333"/>
              <a:gd name="connsiteY4" fmla="*/ 5161437 h 6858000"/>
              <a:gd name="connsiteX5" fmla="*/ 1583977 w 4641333"/>
              <a:gd name="connsiteY5" fmla="*/ 3468019 h 6858000"/>
              <a:gd name="connsiteX6" fmla="*/ 1591356 w 4641333"/>
              <a:gd name="connsiteY6" fmla="*/ 1825589 h 6858000"/>
              <a:gd name="connsiteX7" fmla="*/ 69333 w 4641333"/>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491559 w 4641340"/>
              <a:gd name="connsiteY4" fmla="*/ 5161437 h 6858000"/>
              <a:gd name="connsiteX5" fmla="*/ 1583984 w 4641340"/>
              <a:gd name="connsiteY5" fmla="*/ 3468019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491559 w 4641340"/>
              <a:gd name="connsiteY4" fmla="*/ 5161437 h 6858000"/>
              <a:gd name="connsiteX5" fmla="*/ 1541211 w 4641340"/>
              <a:gd name="connsiteY5" fmla="*/ 3482215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27203 w 4641340"/>
              <a:gd name="connsiteY4" fmla="*/ 5161438 h 6858000"/>
              <a:gd name="connsiteX5" fmla="*/ 1541211 w 4641340"/>
              <a:gd name="connsiteY5" fmla="*/ 3482215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27203 w 4641340"/>
              <a:gd name="connsiteY4" fmla="*/ 5161438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541363 w 4641492"/>
              <a:gd name="connsiteY5" fmla="*/ 349646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351529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7564606"/>
              <a:gd name="connsiteX1" fmla="*/ 5124290 w 5124290"/>
              <a:gd name="connsiteY1" fmla="*/ 706606 h 7564606"/>
              <a:gd name="connsiteX2" fmla="*/ 5124290 w 5124290"/>
              <a:gd name="connsiteY2" fmla="*/ 7564606 h 7564606"/>
              <a:gd name="connsiteX3" fmla="*/ 2024410 w 5124290"/>
              <a:gd name="connsiteY3" fmla="*/ 6038386 h 7564606"/>
              <a:gd name="connsiteX4" fmla="*/ 2444759 w 5124290"/>
              <a:gd name="connsiteY4" fmla="*/ 4132041 h 7564606"/>
              <a:gd name="connsiteX5" fmla="*/ 2024412 w 5124290"/>
              <a:gd name="connsiteY5" fmla="*/ 2347660 h 7564606"/>
              <a:gd name="connsiteX6" fmla="*/ 552290 w 5124290"/>
              <a:gd name="connsiteY6" fmla="*/ 706606 h 7564606"/>
              <a:gd name="connsiteX0" fmla="*/ 552290 w 5124290"/>
              <a:gd name="connsiteY0" fmla="*/ 706606 h 7624348"/>
              <a:gd name="connsiteX1" fmla="*/ 5124290 w 5124290"/>
              <a:gd name="connsiteY1" fmla="*/ 706606 h 7624348"/>
              <a:gd name="connsiteX2" fmla="*/ 5124290 w 5124290"/>
              <a:gd name="connsiteY2" fmla="*/ 7564606 h 7624348"/>
              <a:gd name="connsiteX3" fmla="*/ 1947241 w 5124290"/>
              <a:gd name="connsiteY3" fmla="*/ 7624348 h 7624348"/>
              <a:gd name="connsiteX4" fmla="*/ 2444759 w 5124290"/>
              <a:gd name="connsiteY4" fmla="*/ 4132041 h 7624348"/>
              <a:gd name="connsiteX5" fmla="*/ 2024412 w 5124290"/>
              <a:gd name="connsiteY5" fmla="*/ 2347660 h 7624348"/>
              <a:gd name="connsiteX6" fmla="*/ 552290 w 5124290"/>
              <a:gd name="connsiteY6" fmla="*/ 706606 h 7624348"/>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444759 w 5124290"/>
              <a:gd name="connsiteY4" fmla="*/ 4132041 h 7624347"/>
              <a:gd name="connsiteX5" fmla="*/ 2024412 w 5124290"/>
              <a:gd name="connsiteY5" fmla="*/ 2347660 h 7624347"/>
              <a:gd name="connsiteX6" fmla="*/ 552290 w 5124290"/>
              <a:gd name="connsiteY6"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437612 w 5124290"/>
              <a:gd name="connsiteY4" fmla="*/ 6483803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071334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80970 w 3180848"/>
              <a:gd name="connsiteY0" fmla="*/ 2510545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80970 w 3180848"/>
              <a:gd name="connsiteY6" fmla="*/ 2510545 h 7787232"/>
              <a:gd name="connsiteX0" fmla="*/ 3799 w 3180848"/>
              <a:gd name="connsiteY0" fmla="*/ 760662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3799 w 3180848"/>
              <a:gd name="connsiteY6" fmla="*/ 760662 h 7787232"/>
              <a:gd name="connsiteX0" fmla="*/ 3799 w 3180848"/>
              <a:gd name="connsiteY0" fmla="*/ 760662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3799 w 3180848"/>
              <a:gd name="connsiteY6" fmla="*/ 760662 h 7787232"/>
              <a:gd name="connsiteX0" fmla="*/ 3799 w 3180848"/>
              <a:gd name="connsiteY0" fmla="*/ 36971 h 7063541"/>
              <a:gd name="connsiteX1" fmla="*/ 3180848 w 3180848"/>
              <a:gd name="connsiteY1" fmla="*/ 145800 h 7063541"/>
              <a:gd name="connsiteX2" fmla="*/ 3180848 w 3180848"/>
              <a:gd name="connsiteY2" fmla="*/ 7003800 h 7063541"/>
              <a:gd name="connsiteX3" fmla="*/ 3799 w 3180848"/>
              <a:gd name="connsiteY3" fmla="*/ 7063541 h 7063541"/>
              <a:gd name="connsiteX4" fmla="*/ 127892 w 3180848"/>
              <a:gd name="connsiteY4" fmla="*/ 5746075 h 7063541"/>
              <a:gd name="connsiteX5" fmla="*/ 501317 w 3180848"/>
              <a:gd name="connsiteY5" fmla="*/ 3571235 h 7063541"/>
              <a:gd name="connsiteX6" fmla="*/ 3799 w 3180848"/>
              <a:gd name="connsiteY6" fmla="*/ 36971 h 7063541"/>
              <a:gd name="connsiteX0" fmla="*/ 3799 w 3180848"/>
              <a:gd name="connsiteY0" fmla="*/ 145800 h 7172370"/>
              <a:gd name="connsiteX1" fmla="*/ 3180848 w 3180848"/>
              <a:gd name="connsiteY1" fmla="*/ 145800 h 7172370"/>
              <a:gd name="connsiteX2" fmla="*/ 3180848 w 3180848"/>
              <a:gd name="connsiteY2" fmla="*/ 7112629 h 7172370"/>
              <a:gd name="connsiteX3" fmla="*/ 3799 w 3180848"/>
              <a:gd name="connsiteY3" fmla="*/ 7172370 h 7172370"/>
              <a:gd name="connsiteX4" fmla="*/ 127892 w 3180848"/>
              <a:gd name="connsiteY4" fmla="*/ 5854904 h 7172370"/>
              <a:gd name="connsiteX5" fmla="*/ 501317 w 3180848"/>
              <a:gd name="connsiteY5" fmla="*/ 3680064 h 7172370"/>
              <a:gd name="connsiteX6" fmla="*/ 3799 w 3180848"/>
              <a:gd name="connsiteY6" fmla="*/ 145800 h 7172370"/>
              <a:gd name="connsiteX0" fmla="*/ 3799 w 3180848"/>
              <a:gd name="connsiteY0" fmla="*/ 43966 h 7070536"/>
              <a:gd name="connsiteX1" fmla="*/ 3180848 w 3180848"/>
              <a:gd name="connsiteY1" fmla="*/ 43966 h 7070536"/>
              <a:gd name="connsiteX2" fmla="*/ 3180848 w 3180848"/>
              <a:gd name="connsiteY2" fmla="*/ 7010795 h 7070536"/>
              <a:gd name="connsiteX3" fmla="*/ 3799 w 3180848"/>
              <a:gd name="connsiteY3" fmla="*/ 7070536 h 7070536"/>
              <a:gd name="connsiteX4" fmla="*/ 127892 w 3180848"/>
              <a:gd name="connsiteY4" fmla="*/ 5753070 h 7070536"/>
              <a:gd name="connsiteX5" fmla="*/ 501317 w 3180848"/>
              <a:gd name="connsiteY5" fmla="*/ 3578230 h 7070536"/>
              <a:gd name="connsiteX6" fmla="*/ 3799 w 3180848"/>
              <a:gd name="connsiteY6" fmla="*/ 43966 h 7070536"/>
              <a:gd name="connsiteX0" fmla="*/ 436902 w 3613951"/>
              <a:gd name="connsiteY0" fmla="*/ 43966 h 7070536"/>
              <a:gd name="connsiteX1" fmla="*/ 3613951 w 3613951"/>
              <a:gd name="connsiteY1" fmla="*/ 43966 h 7070536"/>
              <a:gd name="connsiteX2" fmla="*/ 3613951 w 3613951"/>
              <a:gd name="connsiteY2" fmla="*/ 7010795 h 7070536"/>
              <a:gd name="connsiteX3" fmla="*/ 436902 w 3613951"/>
              <a:gd name="connsiteY3" fmla="*/ 7070536 h 7070536"/>
              <a:gd name="connsiteX4" fmla="*/ 560995 w 3613951"/>
              <a:gd name="connsiteY4" fmla="*/ 5753070 h 7070536"/>
              <a:gd name="connsiteX5" fmla="*/ 934420 w 3613951"/>
              <a:gd name="connsiteY5" fmla="*/ 3578230 h 7070536"/>
              <a:gd name="connsiteX6" fmla="*/ 979151 w 3613951"/>
              <a:gd name="connsiteY6" fmla="*/ 1361431 h 7070536"/>
              <a:gd name="connsiteX7" fmla="*/ 436902 w 3613951"/>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573804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51849 w 3208604"/>
              <a:gd name="connsiteY6" fmla="*/ 1800595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443 w 4260814"/>
              <a:gd name="connsiteY0" fmla="*/ 23030 h 7049600"/>
              <a:gd name="connsiteX1" fmla="*/ 4260814 w 4260814"/>
              <a:gd name="connsiteY1" fmla="*/ 23030 h 7049600"/>
              <a:gd name="connsiteX2" fmla="*/ 4260814 w 4260814"/>
              <a:gd name="connsiteY2" fmla="*/ 6989859 h 7049600"/>
              <a:gd name="connsiteX3" fmla="*/ 1083765 w 4260814"/>
              <a:gd name="connsiteY3" fmla="*/ 7049600 h 7049600"/>
              <a:gd name="connsiteX4" fmla="*/ 1207858 w 4260814"/>
              <a:gd name="connsiteY4" fmla="*/ 5732134 h 7049600"/>
              <a:gd name="connsiteX5" fmla="*/ 1581283 w 4260814"/>
              <a:gd name="connsiteY5" fmla="*/ 3557294 h 7049600"/>
              <a:gd name="connsiteX6" fmla="*/ 1228880 w 4260814"/>
              <a:gd name="connsiteY6" fmla="*/ 1340495 h 7049600"/>
              <a:gd name="connsiteX7" fmla="*/ 443 w 4260814"/>
              <a:gd name="connsiteY7" fmla="*/ 23030 h 7049600"/>
              <a:gd name="connsiteX0" fmla="*/ 429 w 4312883"/>
              <a:gd name="connsiteY0" fmla="*/ 3354 h 7091359"/>
              <a:gd name="connsiteX1" fmla="*/ 4312883 w 4312883"/>
              <a:gd name="connsiteY1" fmla="*/ 64789 h 7091359"/>
              <a:gd name="connsiteX2" fmla="*/ 4312883 w 4312883"/>
              <a:gd name="connsiteY2" fmla="*/ 7031618 h 7091359"/>
              <a:gd name="connsiteX3" fmla="*/ 1135834 w 4312883"/>
              <a:gd name="connsiteY3" fmla="*/ 7091359 h 7091359"/>
              <a:gd name="connsiteX4" fmla="*/ 1259927 w 4312883"/>
              <a:gd name="connsiteY4" fmla="*/ 5773893 h 7091359"/>
              <a:gd name="connsiteX5" fmla="*/ 1633352 w 4312883"/>
              <a:gd name="connsiteY5" fmla="*/ 3599053 h 7091359"/>
              <a:gd name="connsiteX6" fmla="*/ 1280949 w 4312883"/>
              <a:gd name="connsiteY6" fmla="*/ 1382254 h 7091359"/>
              <a:gd name="connsiteX7" fmla="*/ 429 w 4312883"/>
              <a:gd name="connsiteY7" fmla="*/ 3354 h 7091359"/>
              <a:gd name="connsiteX0" fmla="*/ 429 w 4312883"/>
              <a:gd name="connsiteY0" fmla="*/ 3354 h 7137434"/>
              <a:gd name="connsiteX1" fmla="*/ 4312883 w 4312883"/>
              <a:gd name="connsiteY1" fmla="*/ 64789 h 7137434"/>
              <a:gd name="connsiteX2" fmla="*/ 4312883 w 4312883"/>
              <a:gd name="connsiteY2" fmla="*/ 7031618 h 7137434"/>
              <a:gd name="connsiteX3" fmla="*/ 161886 w 4312883"/>
              <a:gd name="connsiteY3" fmla="*/ 7137434 h 7137434"/>
              <a:gd name="connsiteX4" fmla="*/ 1259927 w 4312883"/>
              <a:gd name="connsiteY4" fmla="*/ 5773893 h 7137434"/>
              <a:gd name="connsiteX5" fmla="*/ 1633352 w 4312883"/>
              <a:gd name="connsiteY5" fmla="*/ 3599053 h 7137434"/>
              <a:gd name="connsiteX6" fmla="*/ 1280949 w 4312883"/>
              <a:gd name="connsiteY6" fmla="*/ 1382254 h 7137434"/>
              <a:gd name="connsiteX7" fmla="*/ 429 w 4312883"/>
              <a:gd name="connsiteY7" fmla="*/ 3354 h 7137434"/>
              <a:gd name="connsiteX0" fmla="*/ 429 w 4312883"/>
              <a:gd name="connsiteY0" fmla="*/ 3354 h 7091359"/>
              <a:gd name="connsiteX1" fmla="*/ 4312883 w 4312883"/>
              <a:gd name="connsiteY1" fmla="*/ 64789 h 7091359"/>
              <a:gd name="connsiteX2" fmla="*/ 4312883 w 4312883"/>
              <a:gd name="connsiteY2" fmla="*/ 7031618 h 7091359"/>
              <a:gd name="connsiteX3" fmla="*/ 135845 w 4312883"/>
              <a:gd name="connsiteY3" fmla="*/ 7091359 h 7091359"/>
              <a:gd name="connsiteX4" fmla="*/ 1259927 w 4312883"/>
              <a:gd name="connsiteY4" fmla="*/ 5773893 h 7091359"/>
              <a:gd name="connsiteX5" fmla="*/ 1633352 w 4312883"/>
              <a:gd name="connsiteY5" fmla="*/ 3599053 h 7091359"/>
              <a:gd name="connsiteX6" fmla="*/ 1280949 w 4312883"/>
              <a:gd name="connsiteY6" fmla="*/ 1382254 h 7091359"/>
              <a:gd name="connsiteX7" fmla="*/ 429 w 4312883"/>
              <a:gd name="connsiteY7" fmla="*/ 3354 h 7091359"/>
              <a:gd name="connsiteX0" fmla="*/ 429 w 4312883"/>
              <a:gd name="connsiteY0" fmla="*/ 3354 h 7045284"/>
              <a:gd name="connsiteX1" fmla="*/ 4312883 w 4312883"/>
              <a:gd name="connsiteY1" fmla="*/ 64789 h 7045284"/>
              <a:gd name="connsiteX2" fmla="*/ 4312883 w 4312883"/>
              <a:gd name="connsiteY2" fmla="*/ 7031618 h 7045284"/>
              <a:gd name="connsiteX3" fmla="*/ 146261 w 4312883"/>
              <a:gd name="connsiteY3" fmla="*/ 7045284 h 7045284"/>
              <a:gd name="connsiteX4" fmla="*/ 1259927 w 4312883"/>
              <a:gd name="connsiteY4" fmla="*/ 5773893 h 7045284"/>
              <a:gd name="connsiteX5" fmla="*/ 1633352 w 4312883"/>
              <a:gd name="connsiteY5" fmla="*/ 3599053 h 7045284"/>
              <a:gd name="connsiteX6" fmla="*/ 1280949 w 4312883"/>
              <a:gd name="connsiteY6" fmla="*/ 1382254 h 7045284"/>
              <a:gd name="connsiteX7" fmla="*/ 429 w 4312883"/>
              <a:gd name="connsiteY7" fmla="*/ 3354 h 7045284"/>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265134 w 4318090"/>
              <a:gd name="connsiteY4" fmla="*/ 5747868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508 w 4318170"/>
              <a:gd name="connsiteY0" fmla="*/ 16390 h 7027603"/>
              <a:gd name="connsiteX1" fmla="*/ 4318170 w 4318170"/>
              <a:gd name="connsiteY1" fmla="*/ 47108 h 7027603"/>
              <a:gd name="connsiteX2" fmla="*/ 4318170 w 4318170"/>
              <a:gd name="connsiteY2" fmla="*/ 7013937 h 7027603"/>
              <a:gd name="connsiteX3" fmla="*/ 151548 w 4318170"/>
              <a:gd name="connsiteY3" fmla="*/ 7027603 h 7027603"/>
              <a:gd name="connsiteX4" fmla="*/ 1405838 w 4318170"/>
              <a:gd name="connsiteY4" fmla="*/ 5510475 h 7027603"/>
              <a:gd name="connsiteX5" fmla="*/ 1638639 w 4318170"/>
              <a:gd name="connsiteY5" fmla="*/ 3581372 h 7027603"/>
              <a:gd name="connsiteX6" fmla="*/ 1286236 w 4318170"/>
              <a:gd name="connsiteY6" fmla="*/ 1364573 h 7027603"/>
              <a:gd name="connsiteX7" fmla="*/ 508 w 4318170"/>
              <a:gd name="connsiteY7" fmla="*/ 16390 h 7027603"/>
              <a:gd name="connsiteX0" fmla="*/ 508 w 4318170"/>
              <a:gd name="connsiteY0" fmla="*/ 16390 h 7027603"/>
              <a:gd name="connsiteX1" fmla="*/ 4318170 w 4318170"/>
              <a:gd name="connsiteY1" fmla="*/ 47108 h 7027603"/>
              <a:gd name="connsiteX2" fmla="*/ 4318170 w 4318170"/>
              <a:gd name="connsiteY2" fmla="*/ 7013937 h 7027603"/>
              <a:gd name="connsiteX3" fmla="*/ 151548 w 4318170"/>
              <a:gd name="connsiteY3" fmla="*/ 7027603 h 7027603"/>
              <a:gd name="connsiteX4" fmla="*/ 1405838 w 4318170"/>
              <a:gd name="connsiteY4" fmla="*/ 5510475 h 7027603"/>
              <a:gd name="connsiteX5" fmla="*/ 1638639 w 4318170"/>
              <a:gd name="connsiteY5" fmla="*/ 3581372 h 7027603"/>
              <a:gd name="connsiteX6" fmla="*/ 1286236 w 4318170"/>
              <a:gd name="connsiteY6" fmla="*/ 1364573 h 7027603"/>
              <a:gd name="connsiteX7" fmla="*/ 508 w 4318170"/>
              <a:gd name="connsiteY7" fmla="*/ 16390 h 7027603"/>
              <a:gd name="connsiteX0" fmla="*/ 512 w 4318174"/>
              <a:gd name="connsiteY0" fmla="*/ 25316 h 7036529"/>
              <a:gd name="connsiteX1" fmla="*/ 4318174 w 4318174"/>
              <a:gd name="connsiteY1" fmla="*/ 56034 h 7036529"/>
              <a:gd name="connsiteX2" fmla="*/ 4318174 w 4318174"/>
              <a:gd name="connsiteY2" fmla="*/ 7022863 h 7036529"/>
              <a:gd name="connsiteX3" fmla="*/ 151552 w 4318174"/>
              <a:gd name="connsiteY3" fmla="*/ 7036529 h 7036529"/>
              <a:gd name="connsiteX4" fmla="*/ 1405842 w 4318174"/>
              <a:gd name="connsiteY4" fmla="*/ 5519401 h 7036529"/>
              <a:gd name="connsiteX5" fmla="*/ 1638643 w 4318174"/>
              <a:gd name="connsiteY5" fmla="*/ 3590298 h 7036529"/>
              <a:gd name="connsiteX6" fmla="*/ 1275045 w 4318174"/>
              <a:gd name="connsiteY6" fmla="*/ 1327424 h 7036529"/>
              <a:gd name="connsiteX7" fmla="*/ 512 w 4318174"/>
              <a:gd name="connsiteY7" fmla="*/ 25316 h 7036529"/>
              <a:gd name="connsiteX0" fmla="*/ 507 w 4318169"/>
              <a:gd name="connsiteY0" fmla="*/ 8046 h 7019259"/>
              <a:gd name="connsiteX1" fmla="*/ 4318169 w 4318169"/>
              <a:gd name="connsiteY1" fmla="*/ 38764 h 7019259"/>
              <a:gd name="connsiteX2" fmla="*/ 4318169 w 4318169"/>
              <a:gd name="connsiteY2" fmla="*/ 7005593 h 7019259"/>
              <a:gd name="connsiteX3" fmla="*/ 151547 w 4318169"/>
              <a:gd name="connsiteY3" fmla="*/ 7019259 h 7019259"/>
              <a:gd name="connsiteX4" fmla="*/ 1405837 w 4318169"/>
              <a:gd name="connsiteY4" fmla="*/ 5502131 h 7019259"/>
              <a:gd name="connsiteX5" fmla="*/ 1638638 w 4318169"/>
              <a:gd name="connsiteY5" fmla="*/ 3573028 h 7019259"/>
              <a:gd name="connsiteX6" fmla="*/ 1291833 w 4318169"/>
              <a:gd name="connsiteY6" fmla="*/ 1463740 h 7019259"/>
              <a:gd name="connsiteX7" fmla="*/ 507 w 4318169"/>
              <a:gd name="connsiteY7" fmla="*/ 8046 h 7019259"/>
              <a:gd name="connsiteX0" fmla="*/ 498 w 4318160"/>
              <a:gd name="connsiteY0" fmla="*/ 8046 h 7019259"/>
              <a:gd name="connsiteX1" fmla="*/ 4318160 w 4318160"/>
              <a:gd name="connsiteY1" fmla="*/ 38764 h 7019259"/>
              <a:gd name="connsiteX2" fmla="*/ 4318160 w 4318160"/>
              <a:gd name="connsiteY2" fmla="*/ 7005593 h 7019259"/>
              <a:gd name="connsiteX3" fmla="*/ 151538 w 4318160"/>
              <a:gd name="connsiteY3" fmla="*/ 7019259 h 7019259"/>
              <a:gd name="connsiteX4" fmla="*/ 1405828 w 4318160"/>
              <a:gd name="connsiteY4" fmla="*/ 5502131 h 7019259"/>
              <a:gd name="connsiteX5" fmla="*/ 1638629 w 4318160"/>
              <a:gd name="connsiteY5" fmla="*/ 3573028 h 7019259"/>
              <a:gd name="connsiteX6" fmla="*/ 1291824 w 4318160"/>
              <a:gd name="connsiteY6" fmla="*/ 1463740 h 7019259"/>
              <a:gd name="connsiteX7" fmla="*/ 498 w 4318160"/>
              <a:gd name="connsiteY7" fmla="*/ 8046 h 7019259"/>
              <a:gd name="connsiteX0" fmla="*/ 498 w 4318160"/>
              <a:gd name="connsiteY0" fmla="*/ 8046 h 7019547"/>
              <a:gd name="connsiteX1" fmla="*/ 4318160 w 4318160"/>
              <a:gd name="connsiteY1" fmla="*/ 38764 h 7019547"/>
              <a:gd name="connsiteX2" fmla="*/ 4318160 w 4318160"/>
              <a:gd name="connsiteY2" fmla="*/ 7005593 h 7019547"/>
              <a:gd name="connsiteX3" fmla="*/ 151538 w 4318160"/>
              <a:gd name="connsiteY3" fmla="*/ 7019259 h 7019547"/>
              <a:gd name="connsiteX4" fmla="*/ 1405828 w 4318160"/>
              <a:gd name="connsiteY4" fmla="*/ 5502131 h 7019547"/>
              <a:gd name="connsiteX5" fmla="*/ 1638629 w 4318160"/>
              <a:gd name="connsiteY5" fmla="*/ 3573028 h 7019547"/>
              <a:gd name="connsiteX6" fmla="*/ 1291824 w 4318160"/>
              <a:gd name="connsiteY6" fmla="*/ 1463740 h 7019547"/>
              <a:gd name="connsiteX7" fmla="*/ 498 w 4318160"/>
              <a:gd name="connsiteY7" fmla="*/ 8046 h 7019547"/>
              <a:gd name="connsiteX0" fmla="*/ 498 w 4318160"/>
              <a:gd name="connsiteY0" fmla="*/ 8046 h 7019259"/>
              <a:gd name="connsiteX1" fmla="*/ 4318160 w 4318160"/>
              <a:gd name="connsiteY1" fmla="*/ 38764 h 7019259"/>
              <a:gd name="connsiteX2" fmla="*/ 4318160 w 4318160"/>
              <a:gd name="connsiteY2" fmla="*/ 7005593 h 7019259"/>
              <a:gd name="connsiteX3" fmla="*/ 151538 w 4318160"/>
              <a:gd name="connsiteY3" fmla="*/ 7019259 h 7019259"/>
              <a:gd name="connsiteX4" fmla="*/ 1405828 w 4318160"/>
              <a:gd name="connsiteY4" fmla="*/ 5502131 h 7019259"/>
              <a:gd name="connsiteX5" fmla="*/ 1638629 w 4318160"/>
              <a:gd name="connsiteY5" fmla="*/ 3573028 h 7019259"/>
              <a:gd name="connsiteX6" fmla="*/ 1291824 w 4318160"/>
              <a:gd name="connsiteY6" fmla="*/ 1463740 h 7019259"/>
              <a:gd name="connsiteX7" fmla="*/ 498 w 4318160"/>
              <a:gd name="connsiteY7" fmla="*/ 8046 h 7019259"/>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11378 w 4318113"/>
              <a:gd name="connsiteY4" fmla="*/ 5559327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11378 w 4318113"/>
              <a:gd name="connsiteY4" fmla="*/ 5559327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47 w 4318109"/>
              <a:gd name="connsiteY0" fmla="*/ 8046 h 7019259"/>
              <a:gd name="connsiteX1" fmla="*/ 4318109 w 4318109"/>
              <a:gd name="connsiteY1" fmla="*/ 38764 h 7019259"/>
              <a:gd name="connsiteX2" fmla="*/ 4318109 w 4318109"/>
              <a:gd name="connsiteY2" fmla="*/ 7005593 h 7019259"/>
              <a:gd name="connsiteX3" fmla="*/ 151487 w 4318109"/>
              <a:gd name="connsiteY3" fmla="*/ 7019259 h 7019259"/>
              <a:gd name="connsiteX4" fmla="*/ 1411374 w 4318109"/>
              <a:gd name="connsiteY4" fmla="*/ 5548206 h 7019259"/>
              <a:gd name="connsiteX5" fmla="*/ 1638578 w 4318109"/>
              <a:gd name="connsiteY5" fmla="*/ 3573028 h 7019259"/>
              <a:gd name="connsiteX6" fmla="*/ 1291773 w 4318109"/>
              <a:gd name="connsiteY6" fmla="*/ 1463740 h 7019259"/>
              <a:gd name="connsiteX7" fmla="*/ 447 w 4318109"/>
              <a:gd name="connsiteY7" fmla="*/ 8046 h 7019259"/>
              <a:gd name="connsiteX0" fmla="*/ 31555 w 4349217"/>
              <a:gd name="connsiteY0" fmla="*/ 182645 h 7277436"/>
              <a:gd name="connsiteX1" fmla="*/ 4349217 w 4349217"/>
              <a:gd name="connsiteY1" fmla="*/ 213363 h 7277436"/>
              <a:gd name="connsiteX2" fmla="*/ 4349217 w 4349217"/>
              <a:gd name="connsiteY2" fmla="*/ 7180192 h 7277436"/>
              <a:gd name="connsiteX3" fmla="*/ 182595 w 4349217"/>
              <a:gd name="connsiteY3" fmla="*/ 7193858 h 7277436"/>
              <a:gd name="connsiteX4" fmla="*/ 1442482 w 4349217"/>
              <a:gd name="connsiteY4" fmla="*/ 5722805 h 7277436"/>
              <a:gd name="connsiteX5" fmla="*/ 1669686 w 4349217"/>
              <a:gd name="connsiteY5" fmla="*/ 3747627 h 7277436"/>
              <a:gd name="connsiteX6" fmla="*/ 1322881 w 4349217"/>
              <a:gd name="connsiteY6" fmla="*/ 1638339 h 7277436"/>
              <a:gd name="connsiteX7" fmla="*/ 31555 w 4349217"/>
              <a:gd name="connsiteY7" fmla="*/ 18264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642338 w 4321869"/>
              <a:gd name="connsiteY5" fmla="*/ 3580564 h 7026795"/>
              <a:gd name="connsiteX6" fmla="*/ 1295533 w 4321869"/>
              <a:gd name="connsiteY6" fmla="*/ 1471276 h 7026795"/>
              <a:gd name="connsiteX7" fmla="*/ 446 w 4321869"/>
              <a:gd name="connsiteY7"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1844" h="7026795">
                <a:moveTo>
                  <a:pt x="421" y="222"/>
                </a:moveTo>
                <a:lnTo>
                  <a:pt x="4321844" y="46300"/>
                </a:lnTo>
                <a:lnTo>
                  <a:pt x="4321844" y="7013129"/>
                </a:lnTo>
                <a:lnTo>
                  <a:pt x="155222" y="7026795"/>
                </a:lnTo>
                <a:cubicBezTo>
                  <a:pt x="151423" y="7009596"/>
                  <a:pt x="1641666" y="7110373"/>
                  <a:pt x="1415109" y="5555742"/>
                </a:cubicBezTo>
                <a:cubicBezTo>
                  <a:pt x="2273819" y="4265481"/>
                  <a:pt x="2275828" y="2787562"/>
                  <a:pt x="1395096" y="1471276"/>
                </a:cubicBezTo>
                <a:cubicBezTo>
                  <a:pt x="1726308" y="-167063"/>
                  <a:pt x="-31134" y="13798"/>
                  <a:pt x="421" y="222"/>
                </a:cubicBezTo>
                <a:close/>
              </a:path>
            </a:pathLst>
          </a:custGeom>
          <a:gradFill>
            <a:gsLst>
              <a:gs pos="22000">
                <a:schemeClr val="accent3">
                  <a:lumMod val="75000"/>
                  <a:alpha val="47000"/>
                </a:schemeClr>
              </a:gs>
              <a:gs pos="84000">
                <a:schemeClr val="accent1">
                  <a:lumMod val="40000"/>
                  <a:lumOff val="60000"/>
                  <a:alpha val="38000"/>
                </a:schemeClr>
              </a:gs>
              <a:gs pos="7000">
                <a:schemeClr val="accent3">
                  <a:lumMod val="50000"/>
                  <a:alpha val="48000"/>
                </a:schemeClr>
              </a:gs>
              <a:gs pos="52000">
                <a:schemeClr val="tx1">
                  <a:lumMod val="95000"/>
                  <a:alpha val="54000"/>
                </a:schemeClr>
              </a:gs>
            </a:gsLst>
            <a:lin ang="16200000" scaled="1"/>
          </a:gradFill>
          <a:ln w="88900" cmpd="sng">
            <a:noFill/>
          </a:ln>
          <a:scene3d>
            <a:camera prst="orthographicFront"/>
            <a:lightRig rig="glow" dir="t">
              <a:rot lat="0" lon="0" rev="10800000"/>
            </a:lightRig>
          </a:scene3d>
          <a:sp3d>
            <a:bevelT w="635000" h="1397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sp>
        <p:nvSpPr>
          <p:cNvPr id="6" name="2 Rectángulo"/>
          <p:cNvSpPr/>
          <p:nvPr/>
        </p:nvSpPr>
        <p:spPr>
          <a:xfrm>
            <a:off x="-2406889" y="0"/>
            <a:ext cx="1157405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297554 h 7155554"/>
              <a:gd name="connsiteX1" fmla="*/ 4999072 w 4999072"/>
              <a:gd name="connsiteY1" fmla="*/ 297554 h 7155554"/>
              <a:gd name="connsiteX2" fmla="*/ 4999072 w 4999072"/>
              <a:gd name="connsiteY2" fmla="*/ 7155554 h 7155554"/>
              <a:gd name="connsiteX3" fmla="*/ 427072 w 4999072"/>
              <a:gd name="connsiteY3" fmla="*/ 7155554 h 7155554"/>
              <a:gd name="connsiteX4" fmla="*/ 2205480 w 4999072"/>
              <a:gd name="connsiteY4" fmla="*/ 3652010 h 7155554"/>
              <a:gd name="connsiteX5" fmla="*/ 427072 w 4999072"/>
              <a:gd name="connsiteY5" fmla="*/ 297554 h 7155554"/>
              <a:gd name="connsiteX0" fmla="*/ 427072 w 4999072"/>
              <a:gd name="connsiteY0" fmla="*/ 297554 h 7262306"/>
              <a:gd name="connsiteX1" fmla="*/ 4999072 w 4999072"/>
              <a:gd name="connsiteY1" fmla="*/ 297554 h 7262306"/>
              <a:gd name="connsiteX2" fmla="*/ 4999072 w 4999072"/>
              <a:gd name="connsiteY2" fmla="*/ 7155554 h 7262306"/>
              <a:gd name="connsiteX3" fmla="*/ 427072 w 4999072"/>
              <a:gd name="connsiteY3" fmla="*/ 7155554 h 7262306"/>
              <a:gd name="connsiteX4" fmla="*/ 2205480 w 4999072"/>
              <a:gd name="connsiteY4" fmla="*/ 3652010 h 7262306"/>
              <a:gd name="connsiteX5" fmla="*/ 427072 w 4999072"/>
              <a:gd name="connsiteY5" fmla="*/ 297554 h 7262306"/>
              <a:gd name="connsiteX0" fmla="*/ 427072 w 4999072"/>
              <a:gd name="connsiteY0" fmla="*/ 297554 h 7334590"/>
              <a:gd name="connsiteX1" fmla="*/ 4999072 w 4999072"/>
              <a:gd name="connsiteY1" fmla="*/ 297554 h 7334590"/>
              <a:gd name="connsiteX2" fmla="*/ 4999072 w 4999072"/>
              <a:gd name="connsiteY2" fmla="*/ 7155554 h 7334590"/>
              <a:gd name="connsiteX3" fmla="*/ 427072 w 4999072"/>
              <a:gd name="connsiteY3" fmla="*/ 7155554 h 7334590"/>
              <a:gd name="connsiteX4" fmla="*/ 2205480 w 4999072"/>
              <a:gd name="connsiteY4" fmla="*/ 3652010 h 7334590"/>
              <a:gd name="connsiteX5" fmla="*/ 427072 w 4999072"/>
              <a:gd name="connsiteY5" fmla="*/ 297554 h 7334590"/>
              <a:gd name="connsiteX0" fmla="*/ 427072 w 4999072"/>
              <a:gd name="connsiteY0" fmla="*/ 297554 h 7479158"/>
              <a:gd name="connsiteX1" fmla="*/ 4999072 w 4999072"/>
              <a:gd name="connsiteY1" fmla="*/ 297554 h 7479158"/>
              <a:gd name="connsiteX2" fmla="*/ 4999072 w 4999072"/>
              <a:gd name="connsiteY2" fmla="*/ 7155554 h 7479158"/>
              <a:gd name="connsiteX3" fmla="*/ 427072 w 4999072"/>
              <a:gd name="connsiteY3" fmla="*/ 7155554 h 7479158"/>
              <a:gd name="connsiteX4" fmla="*/ 2205480 w 4999072"/>
              <a:gd name="connsiteY4" fmla="*/ 3652010 h 7479158"/>
              <a:gd name="connsiteX5" fmla="*/ 427072 w 4999072"/>
              <a:gd name="connsiteY5" fmla="*/ 297554 h 7479158"/>
              <a:gd name="connsiteX0" fmla="*/ 55375 w 4627375"/>
              <a:gd name="connsiteY0" fmla="*/ 0 h 6857999"/>
              <a:gd name="connsiteX1" fmla="*/ 4627375 w 4627375"/>
              <a:gd name="connsiteY1" fmla="*/ 0 h 6857999"/>
              <a:gd name="connsiteX2" fmla="*/ 4627375 w 4627375"/>
              <a:gd name="connsiteY2" fmla="*/ 6858000 h 6857999"/>
              <a:gd name="connsiteX3" fmla="*/ 55375 w 4627375"/>
              <a:gd name="connsiteY3" fmla="*/ 6858000 h 6857999"/>
              <a:gd name="connsiteX4" fmla="*/ 1819526 w 4627375"/>
              <a:gd name="connsiteY4" fmla="*/ 3439628 h 6857999"/>
              <a:gd name="connsiteX5" fmla="*/ 55375 w 4627375"/>
              <a:gd name="connsiteY5" fmla="*/ 0 h 6857999"/>
              <a:gd name="connsiteX0" fmla="*/ 120009 w 4692009"/>
              <a:gd name="connsiteY0" fmla="*/ 0 h 6858000"/>
              <a:gd name="connsiteX1" fmla="*/ 4692009 w 4692009"/>
              <a:gd name="connsiteY1" fmla="*/ 0 h 6858000"/>
              <a:gd name="connsiteX2" fmla="*/ 4692009 w 4692009"/>
              <a:gd name="connsiteY2" fmla="*/ 6858000 h 6858000"/>
              <a:gd name="connsiteX3" fmla="*/ 120009 w 4692009"/>
              <a:gd name="connsiteY3" fmla="*/ 6858000 h 6858000"/>
              <a:gd name="connsiteX4" fmla="*/ 1884160 w 4692009"/>
              <a:gd name="connsiteY4" fmla="*/ 3439628 h 6858000"/>
              <a:gd name="connsiteX5" fmla="*/ 1378267 w 4692009"/>
              <a:gd name="connsiteY5" fmla="*/ 1172615 h 6858000"/>
              <a:gd name="connsiteX6" fmla="*/ 120009 w 4692009"/>
              <a:gd name="connsiteY6" fmla="*/ 0 h 6858000"/>
              <a:gd name="connsiteX0" fmla="*/ 107670 w 4679670"/>
              <a:gd name="connsiteY0" fmla="*/ 0 h 6858000"/>
              <a:gd name="connsiteX1" fmla="*/ 4679670 w 4679670"/>
              <a:gd name="connsiteY1" fmla="*/ 0 h 6858000"/>
              <a:gd name="connsiteX2" fmla="*/ 4679670 w 4679670"/>
              <a:gd name="connsiteY2" fmla="*/ 6858000 h 6858000"/>
              <a:gd name="connsiteX3" fmla="*/ 107670 w 4679670"/>
              <a:gd name="connsiteY3" fmla="*/ 6858000 h 6858000"/>
              <a:gd name="connsiteX4" fmla="*/ 1871821 w 4679670"/>
              <a:gd name="connsiteY4" fmla="*/ 3439628 h 6858000"/>
              <a:gd name="connsiteX5" fmla="*/ 1586920 w 4679670"/>
              <a:gd name="connsiteY5" fmla="*/ 1641053 h 6858000"/>
              <a:gd name="connsiteX6" fmla="*/ 107670 w 4679670"/>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828966 w 4636815"/>
              <a:gd name="connsiteY4" fmla="*/ 3439628 h 6858000"/>
              <a:gd name="connsiteX5" fmla="*/ 1544065 w 4636815"/>
              <a:gd name="connsiteY5" fmla="*/ 1641053 h 6858000"/>
              <a:gd name="connsiteX6" fmla="*/ 64815 w 4636815"/>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579459 w 4636815"/>
              <a:gd name="connsiteY4" fmla="*/ 3468019 h 6858000"/>
              <a:gd name="connsiteX5" fmla="*/ 1544065 w 4636815"/>
              <a:gd name="connsiteY5" fmla="*/ 1641053 h 6858000"/>
              <a:gd name="connsiteX6" fmla="*/ 64815 w 4636815"/>
              <a:gd name="connsiteY6" fmla="*/ 0 h 6858000"/>
              <a:gd name="connsiteX0" fmla="*/ 64815 w 4636815"/>
              <a:gd name="connsiteY0" fmla="*/ 0 h 6858000"/>
              <a:gd name="connsiteX1" fmla="*/ 4636815 w 4636815"/>
              <a:gd name="connsiteY1" fmla="*/ 0 h 6858000"/>
              <a:gd name="connsiteX2" fmla="*/ 4636815 w 4636815"/>
              <a:gd name="connsiteY2" fmla="*/ 6858000 h 6858000"/>
              <a:gd name="connsiteX3" fmla="*/ 64815 w 4636815"/>
              <a:gd name="connsiteY3" fmla="*/ 6858000 h 6858000"/>
              <a:gd name="connsiteX4" fmla="*/ 1579459 w 4636815"/>
              <a:gd name="connsiteY4" fmla="*/ 3468019 h 6858000"/>
              <a:gd name="connsiteX5" fmla="*/ 1544065 w 4636815"/>
              <a:gd name="connsiteY5" fmla="*/ 1641053 h 6858000"/>
              <a:gd name="connsiteX6" fmla="*/ 64815 w 4636815"/>
              <a:gd name="connsiteY6" fmla="*/ 0 h 6858000"/>
              <a:gd name="connsiteX0" fmla="*/ 64552 w 4636552"/>
              <a:gd name="connsiteY0" fmla="*/ 0 h 6858000"/>
              <a:gd name="connsiteX1" fmla="*/ 4636552 w 4636552"/>
              <a:gd name="connsiteY1" fmla="*/ 0 h 6858000"/>
              <a:gd name="connsiteX2" fmla="*/ 4636552 w 4636552"/>
              <a:gd name="connsiteY2" fmla="*/ 6858000 h 6858000"/>
              <a:gd name="connsiteX3" fmla="*/ 64552 w 4636552"/>
              <a:gd name="connsiteY3" fmla="*/ 6858000 h 6858000"/>
              <a:gd name="connsiteX4" fmla="*/ 1579196 w 4636552"/>
              <a:gd name="connsiteY4" fmla="*/ 3468019 h 6858000"/>
              <a:gd name="connsiteX5" fmla="*/ 1558059 w 4636552"/>
              <a:gd name="connsiteY5" fmla="*/ 2038515 h 6858000"/>
              <a:gd name="connsiteX6" fmla="*/ 64552 w 4636552"/>
              <a:gd name="connsiteY6" fmla="*/ 0 h 6858000"/>
              <a:gd name="connsiteX0" fmla="*/ 70522 w 4642522"/>
              <a:gd name="connsiteY0" fmla="*/ 0 h 6858000"/>
              <a:gd name="connsiteX1" fmla="*/ 4642522 w 4642522"/>
              <a:gd name="connsiteY1" fmla="*/ 0 h 6858000"/>
              <a:gd name="connsiteX2" fmla="*/ 4642522 w 4642522"/>
              <a:gd name="connsiteY2" fmla="*/ 6858000 h 6858000"/>
              <a:gd name="connsiteX3" fmla="*/ 70522 w 4642522"/>
              <a:gd name="connsiteY3" fmla="*/ 6858000 h 6858000"/>
              <a:gd name="connsiteX4" fmla="*/ 1585166 w 4642522"/>
              <a:gd name="connsiteY4" fmla="*/ 3468019 h 6858000"/>
              <a:gd name="connsiteX5" fmla="*/ 1564029 w 4642522"/>
              <a:gd name="connsiteY5" fmla="*/ 2038515 h 6858000"/>
              <a:gd name="connsiteX6" fmla="*/ 70522 w 4642522"/>
              <a:gd name="connsiteY6" fmla="*/ 0 h 6858000"/>
              <a:gd name="connsiteX0" fmla="*/ 70522 w 4642522"/>
              <a:gd name="connsiteY0" fmla="*/ 0 h 6858000"/>
              <a:gd name="connsiteX1" fmla="*/ 4642522 w 4642522"/>
              <a:gd name="connsiteY1" fmla="*/ 0 h 6858000"/>
              <a:gd name="connsiteX2" fmla="*/ 4642522 w 4642522"/>
              <a:gd name="connsiteY2" fmla="*/ 6858000 h 6858000"/>
              <a:gd name="connsiteX3" fmla="*/ 70522 w 4642522"/>
              <a:gd name="connsiteY3" fmla="*/ 6858000 h 6858000"/>
              <a:gd name="connsiteX4" fmla="*/ 1585166 w 4642522"/>
              <a:gd name="connsiteY4" fmla="*/ 3468019 h 6858000"/>
              <a:gd name="connsiteX5" fmla="*/ 1564029 w 4642522"/>
              <a:gd name="connsiteY5" fmla="*/ 2038515 h 6858000"/>
              <a:gd name="connsiteX6" fmla="*/ 70522 w 4642522"/>
              <a:gd name="connsiteY6" fmla="*/ 0 h 6858000"/>
              <a:gd name="connsiteX0" fmla="*/ 119247 w 4691247"/>
              <a:gd name="connsiteY0" fmla="*/ 0 h 6858000"/>
              <a:gd name="connsiteX1" fmla="*/ 4691247 w 4691247"/>
              <a:gd name="connsiteY1" fmla="*/ 0 h 6858000"/>
              <a:gd name="connsiteX2" fmla="*/ 4691247 w 4691247"/>
              <a:gd name="connsiteY2" fmla="*/ 6858000 h 6858000"/>
              <a:gd name="connsiteX3" fmla="*/ 119247 w 4691247"/>
              <a:gd name="connsiteY3" fmla="*/ 6858000 h 6858000"/>
              <a:gd name="connsiteX4" fmla="*/ 1363247 w 4691247"/>
              <a:gd name="connsiteY4" fmla="*/ 5473728 h 6858000"/>
              <a:gd name="connsiteX5" fmla="*/ 1633891 w 4691247"/>
              <a:gd name="connsiteY5" fmla="*/ 3468019 h 6858000"/>
              <a:gd name="connsiteX6" fmla="*/ 1612754 w 4691247"/>
              <a:gd name="connsiteY6" fmla="*/ 2038515 h 6858000"/>
              <a:gd name="connsiteX7" fmla="*/ 119247 w 4691247"/>
              <a:gd name="connsiteY7" fmla="*/ 0 h 6858000"/>
              <a:gd name="connsiteX0" fmla="*/ 119247 w 4691247"/>
              <a:gd name="connsiteY0" fmla="*/ 0 h 6858000"/>
              <a:gd name="connsiteX1" fmla="*/ 4691247 w 4691247"/>
              <a:gd name="connsiteY1" fmla="*/ 0 h 6858000"/>
              <a:gd name="connsiteX2" fmla="*/ 4691247 w 4691247"/>
              <a:gd name="connsiteY2" fmla="*/ 6858000 h 6858000"/>
              <a:gd name="connsiteX3" fmla="*/ 119247 w 4691247"/>
              <a:gd name="connsiteY3" fmla="*/ 6858000 h 6858000"/>
              <a:gd name="connsiteX4" fmla="*/ 1363247 w 4691247"/>
              <a:gd name="connsiteY4" fmla="*/ 5473728 h 6858000"/>
              <a:gd name="connsiteX5" fmla="*/ 1633891 w 4691247"/>
              <a:gd name="connsiteY5" fmla="*/ 3468019 h 6858000"/>
              <a:gd name="connsiteX6" fmla="*/ 1641270 w 4691247"/>
              <a:gd name="connsiteY6" fmla="*/ 1825589 h 6858000"/>
              <a:gd name="connsiteX7" fmla="*/ 119247 w 4691247"/>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109284 w 4681284"/>
              <a:gd name="connsiteY0" fmla="*/ 0 h 6858000"/>
              <a:gd name="connsiteX1" fmla="*/ 4681284 w 4681284"/>
              <a:gd name="connsiteY1" fmla="*/ 0 h 6858000"/>
              <a:gd name="connsiteX2" fmla="*/ 4681284 w 4681284"/>
              <a:gd name="connsiteY2" fmla="*/ 6858000 h 6858000"/>
              <a:gd name="connsiteX3" fmla="*/ 109284 w 4681284"/>
              <a:gd name="connsiteY3" fmla="*/ 6858000 h 6858000"/>
              <a:gd name="connsiteX4" fmla="*/ 1531503 w 4681284"/>
              <a:gd name="connsiteY4" fmla="*/ 5161437 h 6858000"/>
              <a:gd name="connsiteX5" fmla="*/ 1623928 w 4681284"/>
              <a:gd name="connsiteY5" fmla="*/ 3468019 h 6858000"/>
              <a:gd name="connsiteX6" fmla="*/ 1631307 w 4681284"/>
              <a:gd name="connsiteY6" fmla="*/ 1825589 h 6858000"/>
              <a:gd name="connsiteX7" fmla="*/ 109284 w 4681284"/>
              <a:gd name="connsiteY7" fmla="*/ 0 h 6858000"/>
              <a:gd name="connsiteX0" fmla="*/ 76534 w 4648534"/>
              <a:gd name="connsiteY0" fmla="*/ 0 h 6858000"/>
              <a:gd name="connsiteX1" fmla="*/ 4648534 w 4648534"/>
              <a:gd name="connsiteY1" fmla="*/ 0 h 6858000"/>
              <a:gd name="connsiteX2" fmla="*/ 4648534 w 4648534"/>
              <a:gd name="connsiteY2" fmla="*/ 6858000 h 6858000"/>
              <a:gd name="connsiteX3" fmla="*/ 76534 w 4648534"/>
              <a:gd name="connsiteY3" fmla="*/ 6858000 h 6858000"/>
              <a:gd name="connsiteX4" fmla="*/ 1498753 w 4648534"/>
              <a:gd name="connsiteY4" fmla="*/ 5161437 h 6858000"/>
              <a:gd name="connsiteX5" fmla="*/ 1591178 w 4648534"/>
              <a:gd name="connsiteY5" fmla="*/ 3468019 h 6858000"/>
              <a:gd name="connsiteX6" fmla="*/ 1598557 w 4648534"/>
              <a:gd name="connsiteY6" fmla="*/ 1825589 h 6858000"/>
              <a:gd name="connsiteX7" fmla="*/ 76534 w 4648534"/>
              <a:gd name="connsiteY7" fmla="*/ 0 h 6858000"/>
              <a:gd name="connsiteX0" fmla="*/ 75836 w 4647836"/>
              <a:gd name="connsiteY0" fmla="*/ 0 h 6858000"/>
              <a:gd name="connsiteX1" fmla="*/ 4647836 w 4647836"/>
              <a:gd name="connsiteY1" fmla="*/ 0 h 6858000"/>
              <a:gd name="connsiteX2" fmla="*/ 4647836 w 4647836"/>
              <a:gd name="connsiteY2" fmla="*/ 6858000 h 6858000"/>
              <a:gd name="connsiteX3" fmla="*/ 75836 w 4647836"/>
              <a:gd name="connsiteY3" fmla="*/ 6858000 h 6858000"/>
              <a:gd name="connsiteX4" fmla="*/ 1498055 w 4647836"/>
              <a:gd name="connsiteY4" fmla="*/ 5161437 h 6858000"/>
              <a:gd name="connsiteX5" fmla="*/ 1590480 w 4647836"/>
              <a:gd name="connsiteY5" fmla="*/ 3468019 h 6858000"/>
              <a:gd name="connsiteX6" fmla="*/ 1597859 w 4647836"/>
              <a:gd name="connsiteY6" fmla="*/ 1825589 h 6858000"/>
              <a:gd name="connsiteX7" fmla="*/ 75836 w 4647836"/>
              <a:gd name="connsiteY7" fmla="*/ 0 h 6858000"/>
              <a:gd name="connsiteX0" fmla="*/ 75836 w 4647836"/>
              <a:gd name="connsiteY0" fmla="*/ 0 h 6858000"/>
              <a:gd name="connsiteX1" fmla="*/ 4647836 w 4647836"/>
              <a:gd name="connsiteY1" fmla="*/ 0 h 6858000"/>
              <a:gd name="connsiteX2" fmla="*/ 4647836 w 4647836"/>
              <a:gd name="connsiteY2" fmla="*/ 6858000 h 6858000"/>
              <a:gd name="connsiteX3" fmla="*/ 75836 w 4647836"/>
              <a:gd name="connsiteY3" fmla="*/ 6858000 h 6858000"/>
              <a:gd name="connsiteX4" fmla="*/ 1498055 w 4647836"/>
              <a:gd name="connsiteY4" fmla="*/ 5161437 h 6858000"/>
              <a:gd name="connsiteX5" fmla="*/ 1590480 w 4647836"/>
              <a:gd name="connsiteY5" fmla="*/ 3468019 h 6858000"/>
              <a:gd name="connsiteX6" fmla="*/ 1597859 w 4647836"/>
              <a:gd name="connsiteY6" fmla="*/ 1825589 h 6858000"/>
              <a:gd name="connsiteX7" fmla="*/ 75836 w 4647836"/>
              <a:gd name="connsiteY7" fmla="*/ 0 h 6858000"/>
              <a:gd name="connsiteX0" fmla="*/ 69333 w 4641333"/>
              <a:gd name="connsiteY0" fmla="*/ 0 h 6858000"/>
              <a:gd name="connsiteX1" fmla="*/ 4641333 w 4641333"/>
              <a:gd name="connsiteY1" fmla="*/ 0 h 6858000"/>
              <a:gd name="connsiteX2" fmla="*/ 4641333 w 4641333"/>
              <a:gd name="connsiteY2" fmla="*/ 6858000 h 6858000"/>
              <a:gd name="connsiteX3" fmla="*/ 69333 w 4641333"/>
              <a:gd name="connsiteY3" fmla="*/ 6858000 h 6858000"/>
              <a:gd name="connsiteX4" fmla="*/ 1491552 w 4641333"/>
              <a:gd name="connsiteY4" fmla="*/ 5161437 h 6858000"/>
              <a:gd name="connsiteX5" fmla="*/ 1583977 w 4641333"/>
              <a:gd name="connsiteY5" fmla="*/ 3468019 h 6858000"/>
              <a:gd name="connsiteX6" fmla="*/ 1591356 w 4641333"/>
              <a:gd name="connsiteY6" fmla="*/ 1825589 h 6858000"/>
              <a:gd name="connsiteX7" fmla="*/ 69333 w 4641333"/>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491559 w 4641340"/>
              <a:gd name="connsiteY4" fmla="*/ 5161437 h 6858000"/>
              <a:gd name="connsiteX5" fmla="*/ 1583984 w 4641340"/>
              <a:gd name="connsiteY5" fmla="*/ 3468019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491559 w 4641340"/>
              <a:gd name="connsiteY4" fmla="*/ 5161437 h 6858000"/>
              <a:gd name="connsiteX5" fmla="*/ 1541211 w 4641340"/>
              <a:gd name="connsiteY5" fmla="*/ 3482215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27203 w 4641340"/>
              <a:gd name="connsiteY4" fmla="*/ 5161438 h 6858000"/>
              <a:gd name="connsiteX5" fmla="*/ 1541211 w 4641340"/>
              <a:gd name="connsiteY5" fmla="*/ 3482215 h 6858000"/>
              <a:gd name="connsiteX6" fmla="*/ 1548591 w 4641340"/>
              <a:gd name="connsiteY6" fmla="*/ 182558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27203 w 4641340"/>
              <a:gd name="connsiteY4" fmla="*/ 5161438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340 w 4641340"/>
              <a:gd name="connsiteY0" fmla="*/ 0 h 6858000"/>
              <a:gd name="connsiteX1" fmla="*/ 4641340 w 4641340"/>
              <a:gd name="connsiteY1" fmla="*/ 0 h 6858000"/>
              <a:gd name="connsiteX2" fmla="*/ 4641340 w 4641340"/>
              <a:gd name="connsiteY2" fmla="*/ 6858000 h 6858000"/>
              <a:gd name="connsiteX3" fmla="*/ 69340 w 4641340"/>
              <a:gd name="connsiteY3" fmla="*/ 6858000 h 6858000"/>
              <a:gd name="connsiteX4" fmla="*/ 1541460 w 4641340"/>
              <a:gd name="connsiteY4" fmla="*/ 5331780 h 6858000"/>
              <a:gd name="connsiteX5" fmla="*/ 1541211 w 4641340"/>
              <a:gd name="connsiteY5" fmla="*/ 3482215 h 6858000"/>
              <a:gd name="connsiteX6" fmla="*/ 1548591 w 4641340"/>
              <a:gd name="connsiteY6" fmla="*/ 1740419 h 6858000"/>
              <a:gd name="connsiteX7" fmla="*/ 69340 w 4641340"/>
              <a:gd name="connsiteY7" fmla="*/ 0 h 6858000"/>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541363 w 4641492"/>
              <a:gd name="connsiteY5" fmla="*/ 349646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69492 w 4641492"/>
              <a:gd name="connsiteY0" fmla="*/ 14249 h 6872249"/>
              <a:gd name="connsiteX1" fmla="*/ 4641492 w 4641492"/>
              <a:gd name="connsiteY1" fmla="*/ 14249 h 6872249"/>
              <a:gd name="connsiteX2" fmla="*/ 4641492 w 4641492"/>
              <a:gd name="connsiteY2" fmla="*/ 6872249 h 6872249"/>
              <a:gd name="connsiteX3" fmla="*/ 69492 w 4641492"/>
              <a:gd name="connsiteY3" fmla="*/ 6872249 h 6872249"/>
              <a:gd name="connsiteX4" fmla="*/ 1541612 w 4641492"/>
              <a:gd name="connsiteY4" fmla="*/ 5346029 h 6872249"/>
              <a:gd name="connsiteX5" fmla="*/ 1961961 w 4641492"/>
              <a:gd name="connsiteY5" fmla="*/ 3439684 h 6872249"/>
              <a:gd name="connsiteX6" fmla="*/ 1541614 w 4641492"/>
              <a:gd name="connsiteY6" fmla="*/ 1655303 h 6872249"/>
              <a:gd name="connsiteX7" fmla="*/ 69492 w 4641492"/>
              <a:gd name="connsiteY7" fmla="*/ 14249 h 6872249"/>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947241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8235820"/>
              <a:gd name="connsiteX1" fmla="*/ 5124290 w 5124290"/>
              <a:gd name="connsiteY1" fmla="*/ 706606 h 8235820"/>
              <a:gd name="connsiteX2" fmla="*/ 5124290 w 5124290"/>
              <a:gd name="connsiteY2" fmla="*/ 7564606 h 8235820"/>
              <a:gd name="connsiteX3" fmla="*/ 1351529 w 5124290"/>
              <a:gd name="connsiteY3" fmla="*/ 7624347 h 8235820"/>
              <a:gd name="connsiteX4" fmla="*/ 2024410 w 5124290"/>
              <a:gd name="connsiteY4" fmla="*/ 6038386 h 8235820"/>
              <a:gd name="connsiteX5" fmla="*/ 2444759 w 5124290"/>
              <a:gd name="connsiteY5" fmla="*/ 4132041 h 8235820"/>
              <a:gd name="connsiteX6" fmla="*/ 2024412 w 5124290"/>
              <a:gd name="connsiteY6" fmla="*/ 2347660 h 8235820"/>
              <a:gd name="connsiteX7" fmla="*/ 552290 w 5124290"/>
              <a:gd name="connsiteY7" fmla="*/ 706606 h 8235820"/>
              <a:gd name="connsiteX0" fmla="*/ 552290 w 5124290"/>
              <a:gd name="connsiteY0" fmla="*/ 706606 h 7564606"/>
              <a:gd name="connsiteX1" fmla="*/ 5124290 w 5124290"/>
              <a:gd name="connsiteY1" fmla="*/ 706606 h 7564606"/>
              <a:gd name="connsiteX2" fmla="*/ 5124290 w 5124290"/>
              <a:gd name="connsiteY2" fmla="*/ 7564606 h 7564606"/>
              <a:gd name="connsiteX3" fmla="*/ 2024410 w 5124290"/>
              <a:gd name="connsiteY3" fmla="*/ 6038386 h 7564606"/>
              <a:gd name="connsiteX4" fmla="*/ 2444759 w 5124290"/>
              <a:gd name="connsiteY4" fmla="*/ 4132041 h 7564606"/>
              <a:gd name="connsiteX5" fmla="*/ 2024412 w 5124290"/>
              <a:gd name="connsiteY5" fmla="*/ 2347660 h 7564606"/>
              <a:gd name="connsiteX6" fmla="*/ 552290 w 5124290"/>
              <a:gd name="connsiteY6" fmla="*/ 706606 h 7564606"/>
              <a:gd name="connsiteX0" fmla="*/ 552290 w 5124290"/>
              <a:gd name="connsiteY0" fmla="*/ 706606 h 7624348"/>
              <a:gd name="connsiteX1" fmla="*/ 5124290 w 5124290"/>
              <a:gd name="connsiteY1" fmla="*/ 706606 h 7624348"/>
              <a:gd name="connsiteX2" fmla="*/ 5124290 w 5124290"/>
              <a:gd name="connsiteY2" fmla="*/ 7564606 h 7624348"/>
              <a:gd name="connsiteX3" fmla="*/ 1947241 w 5124290"/>
              <a:gd name="connsiteY3" fmla="*/ 7624348 h 7624348"/>
              <a:gd name="connsiteX4" fmla="*/ 2444759 w 5124290"/>
              <a:gd name="connsiteY4" fmla="*/ 4132041 h 7624348"/>
              <a:gd name="connsiteX5" fmla="*/ 2024412 w 5124290"/>
              <a:gd name="connsiteY5" fmla="*/ 2347660 h 7624348"/>
              <a:gd name="connsiteX6" fmla="*/ 552290 w 5124290"/>
              <a:gd name="connsiteY6" fmla="*/ 706606 h 7624348"/>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444759 w 5124290"/>
              <a:gd name="connsiteY4" fmla="*/ 4132041 h 7624347"/>
              <a:gd name="connsiteX5" fmla="*/ 2024412 w 5124290"/>
              <a:gd name="connsiteY5" fmla="*/ 2347660 h 7624347"/>
              <a:gd name="connsiteX6" fmla="*/ 552290 w 5124290"/>
              <a:gd name="connsiteY6"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437612 w 5124290"/>
              <a:gd name="connsiteY4" fmla="*/ 6483803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120976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552290 w 5124290"/>
              <a:gd name="connsiteY0" fmla="*/ 706606 h 7624347"/>
              <a:gd name="connsiteX1" fmla="*/ 5124290 w 5124290"/>
              <a:gd name="connsiteY1" fmla="*/ 706606 h 7624347"/>
              <a:gd name="connsiteX2" fmla="*/ 5124290 w 5124290"/>
              <a:gd name="connsiteY2" fmla="*/ 7564606 h 7624347"/>
              <a:gd name="connsiteX3" fmla="*/ 1947241 w 5124290"/>
              <a:gd name="connsiteY3" fmla="*/ 7624347 h 7624347"/>
              <a:gd name="connsiteX4" fmla="*/ 2071334 w 5124290"/>
              <a:gd name="connsiteY4" fmla="*/ 6306881 h 7624347"/>
              <a:gd name="connsiteX5" fmla="*/ 2444759 w 5124290"/>
              <a:gd name="connsiteY5" fmla="*/ 4132041 h 7624347"/>
              <a:gd name="connsiteX6" fmla="*/ 2024412 w 5124290"/>
              <a:gd name="connsiteY6" fmla="*/ 2347660 h 7624347"/>
              <a:gd name="connsiteX7" fmla="*/ 552290 w 5124290"/>
              <a:gd name="connsiteY7" fmla="*/ 706606 h 7624347"/>
              <a:gd name="connsiteX0" fmla="*/ 80970 w 3180848"/>
              <a:gd name="connsiteY0" fmla="*/ 2510545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80970 w 3180848"/>
              <a:gd name="connsiteY6" fmla="*/ 2510545 h 7787232"/>
              <a:gd name="connsiteX0" fmla="*/ 3799 w 3180848"/>
              <a:gd name="connsiteY0" fmla="*/ 760662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3799 w 3180848"/>
              <a:gd name="connsiteY6" fmla="*/ 760662 h 7787232"/>
              <a:gd name="connsiteX0" fmla="*/ 3799 w 3180848"/>
              <a:gd name="connsiteY0" fmla="*/ 760662 h 7787232"/>
              <a:gd name="connsiteX1" fmla="*/ 3180848 w 3180848"/>
              <a:gd name="connsiteY1" fmla="*/ 869491 h 7787232"/>
              <a:gd name="connsiteX2" fmla="*/ 3180848 w 3180848"/>
              <a:gd name="connsiteY2" fmla="*/ 7727491 h 7787232"/>
              <a:gd name="connsiteX3" fmla="*/ 3799 w 3180848"/>
              <a:gd name="connsiteY3" fmla="*/ 7787232 h 7787232"/>
              <a:gd name="connsiteX4" fmla="*/ 127892 w 3180848"/>
              <a:gd name="connsiteY4" fmla="*/ 6469766 h 7787232"/>
              <a:gd name="connsiteX5" fmla="*/ 501317 w 3180848"/>
              <a:gd name="connsiteY5" fmla="*/ 4294926 h 7787232"/>
              <a:gd name="connsiteX6" fmla="*/ 3799 w 3180848"/>
              <a:gd name="connsiteY6" fmla="*/ 760662 h 7787232"/>
              <a:gd name="connsiteX0" fmla="*/ 3799 w 3180848"/>
              <a:gd name="connsiteY0" fmla="*/ 36971 h 7063541"/>
              <a:gd name="connsiteX1" fmla="*/ 3180848 w 3180848"/>
              <a:gd name="connsiteY1" fmla="*/ 145800 h 7063541"/>
              <a:gd name="connsiteX2" fmla="*/ 3180848 w 3180848"/>
              <a:gd name="connsiteY2" fmla="*/ 7003800 h 7063541"/>
              <a:gd name="connsiteX3" fmla="*/ 3799 w 3180848"/>
              <a:gd name="connsiteY3" fmla="*/ 7063541 h 7063541"/>
              <a:gd name="connsiteX4" fmla="*/ 127892 w 3180848"/>
              <a:gd name="connsiteY4" fmla="*/ 5746075 h 7063541"/>
              <a:gd name="connsiteX5" fmla="*/ 501317 w 3180848"/>
              <a:gd name="connsiteY5" fmla="*/ 3571235 h 7063541"/>
              <a:gd name="connsiteX6" fmla="*/ 3799 w 3180848"/>
              <a:gd name="connsiteY6" fmla="*/ 36971 h 7063541"/>
              <a:gd name="connsiteX0" fmla="*/ 3799 w 3180848"/>
              <a:gd name="connsiteY0" fmla="*/ 145800 h 7172370"/>
              <a:gd name="connsiteX1" fmla="*/ 3180848 w 3180848"/>
              <a:gd name="connsiteY1" fmla="*/ 145800 h 7172370"/>
              <a:gd name="connsiteX2" fmla="*/ 3180848 w 3180848"/>
              <a:gd name="connsiteY2" fmla="*/ 7112629 h 7172370"/>
              <a:gd name="connsiteX3" fmla="*/ 3799 w 3180848"/>
              <a:gd name="connsiteY3" fmla="*/ 7172370 h 7172370"/>
              <a:gd name="connsiteX4" fmla="*/ 127892 w 3180848"/>
              <a:gd name="connsiteY4" fmla="*/ 5854904 h 7172370"/>
              <a:gd name="connsiteX5" fmla="*/ 501317 w 3180848"/>
              <a:gd name="connsiteY5" fmla="*/ 3680064 h 7172370"/>
              <a:gd name="connsiteX6" fmla="*/ 3799 w 3180848"/>
              <a:gd name="connsiteY6" fmla="*/ 145800 h 7172370"/>
              <a:gd name="connsiteX0" fmla="*/ 3799 w 3180848"/>
              <a:gd name="connsiteY0" fmla="*/ 43966 h 7070536"/>
              <a:gd name="connsiteX1" fmla="*/ 3180848 w 3180848"/>
              <a:gd name="connsiteY1" fmla="*/ 43966 h 7070536"/>
              <a:gd name="connsiteX2" fmla="*/ 3180848 w 3180848"/>
              <a:gd name="connsiteY2" fmla="*/ 7010795 h 7070536"/>
              <a:gd name="connsiteX3" fmla="*/ 3799 w 3180848"/>
              <a:gd name="connsiteY3" fmla="*/ 7070536 h 7070536"/>
              <a:gd name="connsiteX4" fmla="*/ 127892 w 3180848"/>
              <a:gd name="connsiteY4" fmla="*/ 5753070 h 7070536"/>
              <a:gd name="connsiteX5" fmla="*/ 501317 w 3180848"/>
              <a:gd name="connsiteY5" fmla="*/ 3578230 h 7070536"/>
              <a:gd name="connsiteX6" fmla="*/ 3799 w 3180848"/>
              <a:gd name="connsiteY6" fmla="*/ 43966 h 7070536"/>
              <a:gd name="connsiteX0" fmla="*/ 436902 w 3613951"/>
              <a:gd name="connsiteY0" fmla="*/ 43966 h 7070536"/>
              <a:gd name="connsiteX1" fmla="*/ 3613951 w 3613951"/>
              <a:gd name="connsiteY1" fmla="*/ 43966 h 7070536"/>
              <a:gd name="connsiteX2" fmla="*/ 3613951 w 3613951"/>
              <a:gd name="connsiteY2" fmla="*/ 7010795 h 7070536"/>
              <a:gd name="connsiteX3" fmla="*/ 436902 w 3613951"/>
              <a:gd name="connsiteY3" fmla="*/ 7070536 h 7070536"/>
              <a:gd name="connsiteX4" fmla="*/ 560995 w 3613951"/>
              <a:gd name="connsiteY4" fmla="*/ 5753070 h 7070536"/>
              <a:gd name="connsiteX5" fmla="*/ 934420 w 3613951"/>
              <a:gd name="connsiteY5" fmla="*/ 3578230 h 7070536"/>
              <a:gd name="connsiteX6" fmla="*/ 979151 w 3613951"/>
              <a:gd name="connsiteY6" fmla="*/ 1361431 h 7070536"/>
              <a:gd name="connsiteX7" fmla="*/ 436902 w 3613951"/>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573804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226312 w 3208604"/>
              <a:gd name="connsiteY6" fmla="*/ 172740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51849 w 3208604"/>
              <a:gd name="connsiteY6" fmla="*/ 1800595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31555 w 3208604"/>
              <a:gd name="connsiteY0" fmla="*/ 43966 h 7070536"/>
              <a:gd name="connsiteX1" fmla="*/ 3208604 w 3208604"/>
              <a:gd name="connsiteY1" fmla="*/ 43966 h 7070536"/>
              <a:gd name="connsiteX2" fmla="*/ 3208604 w 3208604"/>
              <a:gd name="connsiteY2" fmla="*/ 7010795 h 7070536"/>
              <a:gd name="connsiteX3" fmla="*/ 31555 w 3208604"/>
              <a:gd name="connsiteY3" fmla="*/ 7070536 h 7070536"/>
              <a:gd name="connsiteX4" fmla="*/ 155648 w 3208604"/>
              <a:gd name="connsiteY4" fmla="*/ 5753070 h 7070536"/>
              <a:gd name="connsiteX5" fmla="*/ 529073 w 3208604"/>
              <a:gd name="connsiteY5" fmla="*/ 3578230 h 7070536"/>
              <a:gd name="connsiteX6" fmla="*/ 176670 w 3208604"/>
              <a:gd name="connsiteY6" fmla="*/ 1361431 h 7070536"/>
              <a:gd name="connsiteX7" fmla="*/ 31555 w 3208604"/>
              <a:gd name="connsiteY7" fmla="*/ 43966 h 7070536"/>
              <a:gd name="connsiteX0" fmla="*/ 443 w 4260814"/>
              <a:gd name="connsiteY0" fmla="*/ 23030 h 7049600"/>
              <a:gd name="connsiteX1" fmla="*/ 4260814 w 4260814"/>
              <a:gd name="connsiteY1" fmla="*/ 23030 h 7049600"/>
              <a:gd name="connsiteX2" fmla="*/ 4260814 w 4260814"/>
              <a:gd name="connsiteY2" fmla="*/ 6989859 h 7049600"/>
              <a:gd name="connsiteX3" fmla="*/ 1083765 w 4260814"/>
              <a:gd name="connsiteY3" fmla="*/ 7049600 h 7049600"/>
              <a:gd name="connsiteX4" fmla="*/ 1207858 w 4260814"/>
              <a:gd name="connsiteY4" fmla="*/ 5732134 h 7049600"/>
              <a:gd name="connsiteX5" fmla="*/ 1581283 w 4260814"/>
              <a:gd name="connsiteY5" fmla="*/ 3557294 h 7049600"/>
              <a:gd name="connsiteX6" fmla="*/ 1228880 w 4260814"/>
              <a:gd name="connsiteY6" fmla="*/ 1340495 h 7049600"/>
              <a:gd name="connsiteX7" fmla="*/ 443 w 4260814"/>
              <a:gd name="connsiteY7" fmla="*/ 23030 h 7049600"/>
              <a:gd name="connsiteX0" fmla="*/ 429 w 4312883"/>
              <a:gd name="connsiteY0" fmla="*/ 3354 h 7091359"/>
              <a:gd name="connsiteX1" fmla="*/ 4312883 w 4312883"/>
              <a:gd name="connsiteY1" fmla="*/ 64789 h 7091359"/>
              <a:gd name="connsiteX2" fmla="*/ 4312883 w 4312883"/>
              <a:gd name="connsiteY2" fmla="*/ 7031618 h 7091359"/>
              <a:gd name="connsiteX3" fmla="*/ 1135834 w 4312883"/>
              <a:gd name="connsiteY3" fmla="*/ 7091359 h 7091359"/>
              <a:gd name="connsiteX4" fmla="*/ 1259927 w 4312883"/>
              <a:gd name="connsiteY4" fmla="*/ 5773893 h 7091359"/>
              <a:gd name="connsiteX5" fmla="*/ 1633352 w 4312883"/>
              <a:gd name="connsiteY5" fmla="*/ 3599053 h 7091359"/>
              <a:gd name="connsiteX6" fmla="*/ 1280949 w 4312883"/>
              <a:gd name="connsiteY6" fmla="*/ 1382254 h 7091359"/>
              <a:gd name="connsiteX7" fmla="*/ 429 w 4312883"/>
              <a:gd name="connsiteY7" fmla="*/ 3354 h 7091359"/>
              <a:gd name="connsiteX0" fmla="*/ 429 w 4312883"/>
              <a:gd name="connsiteY0" fmla="*/ 3354 h 7137434"/>
              <a:gd name="connsiteX1" fmla="*/ 4312883 w 4312883"/>
              <a:gd name="connsiteY1" fmla="*/ 64789 h 7137434"/>
              <a:gd name="connsiteX2" fmla="*/ 4312883 w 4312883"/>
              <a:gd name="connsiteY2" fmla="*/ 7031618 h 7137434"/>
              <a:gd name="connsiteX3" fmla="*/ 161886 w 4312883"/>
              <a:gd name="connsiteY3" fmla="*/ 7137434 h 7137434"/>
              <a:gd name="connsiteX4" fmla="*/ 1259927 w 4312883"/>
              <a:gd name="connsiteY4" fmla="*/ 5773893 h 7137434"/>
              <a:gd name="connsiteX5" fmla="*/ 1633352 w 4312883"/>
              <a:gd name="connsiteY5" fmla="*/ 3599053 h 7137434"/>
              <a:gd name="connsiteX6" fmla="*/ 1280949 w 4312883"/>
              <a:gd name="connsiteY6" fmla="*/ 1382254 h 7137434"/>
              <a:gd name="connsiteX7" fmla="*/ 429 w 4312883"/>
              <a:gd name="connsiteY7" fmla="*/ 3354 h 7137434"/>
              <a:gd name="connsiteX0" fmla="*/ 429 w 4312883"/>
              <a:gd name="connsiteY0" fmla="*/ 3354 h 7091359"/>
              <a:gd name="connsiteX1" fmla="*/ 4312883 w 4312883"/>
              <a:gd name="connsiteY1" fmla="*/ 64789 h 7091359"/>
              <a:gd name="connsiteX2" fmla="*/ 4312883 w 4312883"/>
              <a:gd name="connsiteY2" fmla="*/ 7031618 h 7091359"/>
              <a:gd name="connsiteX3" fmla="*/ 135845 w 4312883"/>
              <a:gd name="connsiteY3" fmla="*/ 7091359 h 7091359"/>
              <a:gd name="connsiteX4" fmla="*/ 1259927 w 4312883"/>
              <a:gd name="connsiteY4" fmla="*/ 5773893 h 7091359"/>
              <a:gd name="connsiteX5" fmla="*/ 1633352 w 4312883"/>
              <a:gd name="connsiteY5" fmla="*/ 3599053 h 7091359"/>
              <a:gd name="connsiteX6" fmla="*/ 1280949 w 4312883"/>
              <a:gd name="connsiteY6" fmla="*/ 1382254 h 7091359"/>
              <a:gd name="connsiteX7" fmla="*/ 429 w 4312883"/>
              <a:gd name="connsiteY7" fmla="*/ 3354 h 7091359"/>
              <a:gd name="connsiteX0" fmla="*/ 429 w 4312883"/>
              <a:gd name="connsiteY0" fmla="*/ 3354 h 7045284"/>
              <a:gd name="connsiteX1" fmla="*/ 4312883 w 4312883"/>
              <a:gd name="connsiteY1" fmla="*/ 64789 h 7045284"/>
              <a:gd name="connsiteX2" fmla="*/ 4312883 w 4312883"/>
              <a:gd name="connsiteY2" fmla="*/ 7031618 h 7045284"/>
              <a:gd name="connsiteX3" fmla="*/ 146261 w 4312883"/>
              <a:gd name="connsiteY3" fmla="*/ 7045284 h 7045284"/>
              <a:gd name="connsiteX4" fmla="*/ 1259927 w 4312883"/>
              <a:gd name="connsiteY4" fmla="*/ 5773893 h 7045284"/>
              <a:gd name="connsiteX5" fmla="*/ 1633352 w 4312883"/>
              <a:gd name="connsiteY5" fmla="*/ 3599053 h 7045284"/>
              <a:gd name="connsiteX6" fmla="*/ 1280949 w 4312883"/>
              <a:gd name="connsiteY6" fmla="*/ 1382254 h 7045284"/>
              <a:gd name="connsiteX7" fmla="*/ 429 w 4312883"/>
              <a:gd name="connsiteY7" fmla="*/ 3354 h 7045284"/>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265134 w 4318090"/>
              <a:gd name="connsiteY4" fmla="*/ 5747868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428 w 4318090"/>
              <a:gd name="connsiteY0" fmla="*/ 8046 h 7019259"/>
              <a:gd name="connsiteX1" fmla="*/ 4318090 w 4318090"/>
              <a:gd name="connsiteY1" fmla="*/ 38764 h 7019259"/>
              <a:gd name="connsiteX2" fmla="*/ 4318090 w 4318090"/>
              <a:gd name="connsiteY2" fmla="*/ 7005593 h 7019259"/>
              <a:gd name="connsiteX3" fmla="*/ 151468 w 4318090"/>
              <a:gd name="connsiteY3" fmla="*/ 7019259 h 7019259"/>
              <a:gd name="connsiteX4" fmla="*/ 1405758 w 4318090"/>
              <a:gd name="connsiteY4" fmla="*/ 5502131 h 7019259"/>
              <a:gd name="connsiteX5" fmla="*/ 1638559 w 4318090"/>
              <a:gd name="connsiteY5" fmla="*/ 3573028 h 7019259"/>
              <a:gd name="connsiteX6" fmla="*/ 1286156 w 4318090"/>
              <a:gd name="connsiteY6" fmla="*/ 1356229 h 7019259"/>
              <a:gd name="connsiteX7" fmla="*/ 428 w 4318090"/>
              <a:gd name="connsiteY7" fmla="*/ 8046 h 7019259"/>
              <a:gd name="connsiteX0" fmla="*/ 508 w 4318170"/>
              <a:gd name="connsiteY0" fmla="*/ 16390 h 7027603"/>
              <a:gd name="connsiteX1" fmla="*/ 4318170 w 4318170"/>
              <a:gd name="connsiteY1" fmla="*/ 47108 h 7027603"/>
              <a:gd name="connsiteX2" fmla="*/ 4318170 w 4318170"/>
              <a:gd name="connsiteY2" fmla="*/ 7013937 h 7027603"/>
              <a:gd name="connsiteX3" fmla="*/ 151548 w 4318170"/>
              <a:gd name="connsiteY3" fmla="*/ 7027603 h 7027603"/>
              <a:gd name="connsiteX4" fmla="*/ 1405838 w 4318170"/>
              <a:gd name="connsiteY4" fmla="*/ 5510475 h 7027603"/>
              <a:gd name="connsiteX5" fmla="*/ 1638639 w 4318170"/>
              <a:gd name="connsiteY5" fmla="*/ 3581372 h 7027603"/>
              <a:gd name="connsiteX6" fmla="*/ 1286236 w 4318170"/>
              <a:gd name="connsiteY6" fmla="*/ 1364573 h 7027603"/>
              <a:gd name="connsiteX7" fmla="*/ 508 w 4318170"/>
              <a:gd name="connsiteY7" fmla="*/ 16390 h 7027603"/>
              <a:gd name="connsiteX0" fmla="*/ 508 w 4318170"/>
              <a:gd name="connsiteY0" fmla="*/ 16390 h 7027603"/>
              <a:gd name="connsiteX1" fmla="*/ 4318170 w 4318170"/>
              <a:gd name="connsiteY1" fmla="*/ 47108 h 7027603"/>
              <a:gd name="connsiteX2" fmla="*/ 4318170 w 4318170"/>
              <a:gd name="connsiteY2" fmla="*/ 7013937 h 7027603"/>
              <a:gd name="connsiteX3" fmla="*/ 151548 w 4318170"/>
              <a:gd name="connsiteY3" fmla="*/ 7027603 h 7027603"/>
              <a:gd name="connsiteX4" fmla="*/ 1405838 w 4318170"/>
              <a:gd name="connsiteY4" fmla="*/ 5510475 h 7027603"/>
              <a:gd name="connsiteX5" fmla="*/ 1638639 w 4318170"/>
              <a:gd name="connsiteY5" fmla="*/ 3581372 h 7027603"/>
              <a:gd name="connsiteX6" fmla="*/ 1286236 w 4318170"/>
              <a:gd name="connsiteY6" fmla="*/ 1364573 h 7027603"/>
              <a:gd name="connsiteX7" fmla="*/ 508 w 4318170"/>
              <a:gd name="connsiteY7" fmla="*/ 16390 h 7027603"/>
              <a:gd name="connsiteX0" fmla="*/ 512 w 4318174"/>
              <a:gd name="connsiteY0" fmla="*/ 25316 h 7036529"/>
              <a:gd name="connsiteX1" fmla="*/ 4318174 w 4318174"/>
              <a:gd name="connsiteY1" fmla="*/ 56034 h 7036529"/>
              <a:gd name="connsiteX2" fmla="*/ 4318174 w 4318174"/>
              <a:gd name="connsiteY2" fmla="*/ 7022863 h 7036529"/>
              <a:gd name="connsiteX3" fmla="*/ 151552 w 4318174"/>
              <a:gd name="connsiteY3" fmla="*/ 7036529 h 7036529"/>
              <a:gd name="connsiteX4" fmla="*/ 1405842 w 4318174"/>
              <a:gd name="connsiteY4" fmla="*/ 5519401 h 7036529"/>
              <a:gd name="connsiteX5" fmla="*/ 1638643 w 4318174"/>
              <a:gd name="connsiteY5" fmla="*/ 3590298 h 7036529"/>
              <a:gd name="connsiteX6" fmla="*/ 1275045 w 4318174"/>
              <a:gd name="connsiteY6" fmla="*/ 1327424 h 7036529"/>
              <a:gd name="connsiteX7" fmla="*/ 512 w 4318174"/>
              <a:gd name="connsiteY7" fmla="*/ 25316 h 7036529"/>
              <a:gd name="connsiteX0" fmla="*/ 507 w 4318169"/>
              <a:gd name="connsiteY0" fmla="*/ 8046 h 7019259"/>
              <a:gd name="connsiteX1" fmla="*/ 4318169 w 4318169"/>
              <a:gd name="connsiteY1" fmla="*/ 38764 h 7019259"/>
              <a:gd name="connsiteX2" fmla="*/ 4318169 w 4318169"/>
              <a:gd name="connsiteY2" fmla="*/ 7005593 h 7019259"/>
              <a:gd name="connsiteX3" fmla="*/ 151547 w 4318169"/>
              <a:gd name="connsiteY3" fmla="*/ 7019259 h 7019259"/>
              <a:gd name="connsiteX4" fmla="*/ 1405837 w 4318169"/>
              <a:gd name="connsiteY4" fmla="*/ 5502131 h 7019259"/>
              <a:gd name="connsiteX5" fmla="*/ 1638638 w 4318169"/>
              <a:gd name="connsiteY5" fmla="*/ 3573028 h 7019259"/>
              <a:gd name="connsiteX6" fmla="*/ 1291833 w 4318169"/>
              <a:gd name="connsiteY6" fmla="*/ 1463740 h 7019259"/>
              <a:gd name="connsiteX7" fmla="*/ 507 w 4318169"/>
              <a:gd name="connsiteY7" fmla="*/ 8046 h 7019259"/>
              <a:gd name="connsiteX0" fmla="*/ 498 w 4318160"/>
              <a:gd name="connsiteY0" fmla="*/ 8046 h 7019259"/>
              <a:gd name="connsiteX1" fmla="*/ 4318160 w 4318160"/>
              <a:gd name="connsiteY1" fmla="*/ 38764 h 7019259"/>
              <a:gd name="connsiteX2" fmla="*/ 4318160 w 4318160"/>
              <a:gd name="connsiteY2" fmla="*/ 7005593 h 7019259"/>
              <a:gd name="connsiteX3" fmla="*/ 151538 w 4318160"/>
              <a:gd name="connsiteY3" fmla="*/ 7019259 h 7019259"/>
              <a:gd name="connsiteX4" fmla="*/ 1405828 w 4318160"/>
              <a:gd name="connsiteY4" fmla="*/ 5502131 h 7019259"/>
              <a:gd name="connsiteX5" fmla="*/ 1638629 w 4318160"/>
              <a:gd name="connsiteY5" fmla="*/ 3573028 h 7019259"/>
              <a:gd name="connsiteX6" fmla="*/ 1291824 w 4318160"/>
              <a:gd name="connsiteY6" fmla="*/ 1463740 h 7019259"/>
              <a:gd name="connsiteX7" fmla="*/ 498 w 4318160"/>
              <a:gd name="connsiteY7" fmla="*/ 8046 h 7019259"/>
              <a:gd name="connsiteX0" fmla="*/ 498 w 4318160"/>
              <a:gd name="connsiteY0" fmla="*/ 8046 h 7019547"/>
              <a:gd name="connsiteX1" fmla="*/ 4318160 w 4318160"/>
              <a:gd name="connsiteY1" fmla="*/ 38764 h 7019547"/>
              <a:gd name="connsiteX2" fmla="*/ 4318160 w 4318160"/>
              <a:gd name="connsiteY2" fmla="*/ 7005593 h 7019547"/>
              <a:gd name="connsiteX3" fmla="*/ 151538 w 4318160"/>
              <a:gd name="connsiteY3" fmla="*/ 7019259 h 7019547"/>
              <a:gd name="connsiteX4" fmla="*/ 1405828 w 4318160"/>
              <a:gd name="connsiteY4" fmla="*/ 5502131 h 7019547"/>
              <a:gd name="connsiteX5" fmla="*/ 1638629 w 4318160"/>
              <a:gd name="connsiteY5" fmla="*/ 3573028 h 7019547"/>
              <a:gd name="connsiteX6" fmla="*/ 1291824 w 4318160"/>
              <a:gd name="connsiteY6" fmla="*/ 1463740 h 7019547"/>
              <a:gd name="connsiteX7" fmla="*/ 498 w 4318160"/>
              <a:gd name="connsiteY7" fmla="*/ 8046 h 7019547"/>
              <a:gd name="connsiteX0" fmla="*/ 498 w 4318160"/>
              <a:gd name="connsiteY0" fmla="*/ 8046 h 7019259"/>
              <a:gd name="connsiteX1" fmla="*/ 4318160 w 4318160"/>
              <a:gd name="connsiteY1" fmla="*/ 38764 h 7019259"/>
              <a:gd name="connsiteX2" fmla="*/ 4318160 w 4318160"/>
              <a:gd name="connsiteY2" fmla="*/ 7005593 h 7019259"/>
              <a:gd name="connsiteX3" fmla="*/ 151538 w 4318160"/>
              <a:gd name="connsiteY3" fmla="*/ 7019259 h 7019259"/>
              <a:gd name="connsiteX4" fmla="*/ 1405828 w 4318160"/>
              <a:gd name="connsiteY4" fmla="*/ 5502131 h 7019259"/>
              <a:gd name="connsiteX5" fmla="*/ 1638629 w 4318160"/>
              <a:gd name="connsiteY5" fmla="*/ 3573028 h 7019259"/>
              <a:gd name="connsiteX6" fmla="*/ 1291824 w 4318160"/>
              <a:gd name="connsiteY6" fmla="*/ 1463740 h 7019259"/>
              <a:gd name="connsiteX7" fmla="*/ 498 w 4318160"/>
              <a:gd name="connsiteY7" fmla="*/ 8046 h 7019259"/>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05781 w 4318113"/>
              <a:gd name="connsiteY4" fmla="*/ 5513252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11378 w 4318113"/>
              <a:gd name="connsiteY4" fmla="*/ 5559327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51 w 4318113"/>
              <a:gd name="connsiteY0" fmla="*/ 19167 h 7030380"/>
              <a:gd name="connsiteX1" fmla="*/ 4318113 w 4318113"/>
              <a:gd name="connsiteY1" fmla="*/ 49885 h 7030380"/>
              <a:gd name="connsiteX2" fmla="*/ 4318113 w 4318113"/>
              <a:gd name="connsiteY2" fmla="*/ 7016714 h 7030380"/>
              <a:gd name="connsiteX3" fmla="*/ 151491 w 4318113"/>
              <a:gd name="connsiteY3" fmla="*/ 7030380 h 7030380"/>
              <a:gd name="connsiteX4" fmla="*/ 1411378 w 4318113"/>
              <a:gd name="connsiteY4" fmla="*/ 5559327 h 7030380"/>
              <a:gd name="connsiteX5" fmla="*/ 1638582 w 4318113"/>
              <a:gd name="connsiteY5" fmla="*/ 3584149 h 7030380"/>
              <a:gd name="connsiteX6" fmla="*/ 1291777 w 4318113"/>
              <a:gd name="connsiteY6" fmla="*/ 1474861 h 7030380"/>
              <a:gd name="connsiteX7" fmla="*/ 451 w 4318113"/>
              <a:gd name="connsiteY7" fmla="*/ 19167 h 7030380"/>
              <a:gd name="connsiteX0" fmla="*/ 447 w 4318109"/>
              <a:gd name="connsiteY0" fmla="*/ 8046 h 7019259"/>
              <a:gd name="connsiteX1" fmla="*/ 4318109 w 4318109"/>
              <a:gd name="connsiteY1" fmla="*/ 38764 h 7019259"/>
              <a:gd name="connsiteX2" fmla="*/ 4318109 w 4318109"/>
              <a:gd name="connsiteY2" fmla="*/ 7005593 h 7019259"/>
              <a:gd name="connsiteX3" fmla="*/ 151487 w 4318109"/>
              <a:gd name="connsiteY3" fmla="*/ 7019259 h 7019259"/>
              <a:gd name="connsiteX4" fmla="*/ 1411374 w 4318109"/>
              <a:gd name="connsiteY4" fmla="*/ 5548206 h 7019259"/>
              <a:gd name="connsiteX5" fmla="*/ 1638578 w 4318109"/>
              <a:gd name="connsiteY5" fmla="*/ 3573028 h 7019259"/>
              <a:gd name="connsiteX6" fmla="*/ 1291773 w 4318109"/>
              <a:gd name="connsiteY6" fmla="*/ 1463740 h 7019259"/>
              <a:gd name="connsiteX7" fmla="*/ 447 w 4318109"/>
              <a:gd name="connsiteY7" fmla="*/ 8046 h 7019259"/>
              <a:gd name="connsiteX0" fmla="*/ 31555 w 4349217"/>
              <a:gd name="connsiteY0" fmla="*/ 182645 h 7277436"/>
              <a:gd name="connsiteX1" fmla="*/ 4349217 w 4349217"/>
              <a:gd name="connsiteY1" fmla="*/ 213363 h 7277436"/>
              <a:gd name="connsiteX2" fmla="*/ 4349217 w 4349217"/>
              <a:gd name="connsiteY2" fmla="*/ 7180192 h 7277436"/>
              <a:gd name="connsiteX3" fmla="*/ 182595 w 4349217"/>
              <a:gd name="connsiteY3" fmla="*/ 7193858 h 7277436"/>
              <a:gd name="connsiteX4" fmla="*/ 1442482 w 4349217"/>
              <a:gd name="connsiteY4" fmla="*/ 5722805 h 7277436"/>
              <a:gd name="connsiteX5" fmla="*/ 1669686 w 4349217"/>
              <a:gd name="connsiteY5" fmla="*/ 3747627 h 7277436"/>
              <a:gd name="connsiteX6" fmla="*/ 1322881 w 4349217"/>
              <a:gd name="connsiteY6" fmla="*/ 1638339 h 7277436"/>
              <a:gd name="connsiteX7" fmla="*/ 31555 w 4349217"/>
              <a:gd name="connsiteY7" fmla="*/ 18264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31555 w 4352978"/>
              <a:gd name="connsiteY0" fmla="*/ 167285 h 7277436"/>
              <a:gd name="connsiteX1" fmla="*/ 4352978 w 4352978"/>
              <a:gd name="connsiteY1" fmla="*/ 213363 h 7277436"/>
              <a:gd name="connsiteX2" fmla="*/ 4352978 w 4352978"/>
              <a:gd name="connsiteY2" fmla="*/ 7180192 h 7277436"/>
              <a:gd name="connsiteX3" fmla="*/ 186356 w 4352978"/>
              <a:gd name="connsiteY3" fmla="*/ 7193858 h 7277436"/>
              <a:gd name="connsiteX4" fmla="*/ 1446243 w 4352978"/>
              <a:gd name="connsiteY4" fmla="*/ 5722805 h 7277436"/>
              <a:gd name="connsiteX5" fmla="*/ 1673447 w 4352978"/>
              <a:gd name="connsiteY5" fmla="*/ 3747627 h 7277436"/>
              <a:gd name="connsiteX6" fmla="*/ 1326642 w 4352978"/>
              <a:gd name="connsiteY6" fmla="*/ 1638339 h 7277436"/>
              <a:gd name="connsiteX7" fmla="*/ 31555 w 4352978"/>
              <a:gd name="connsiteY7" fmla="*/ 167285 h 7277436"/>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642338 w 4321869"/>
              <a:gd name="connsiteY5" fmla="*/ 3580564 h 7026795"/>
              <a:gd name="connsiteX6" fmla="*/ 1295533 w 4321869"/>
              <a:gd name="connsiteY6" fmla="*/ 1471276 h 7026795"/>
              <a:gd name="connsiteX7" fmla="*/ 446 w 4321869"/>
              <a:gd name="connsiteY7"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46 w 4321869"/>
              <a:gd name="connsiteY0" fmla="*/ 222 h 7026795"/>
              <a:gd name="connsiteX1" fmla="*/ 4321869 w 4321869"/>
              <a:gd name="connsiteY1" fmla="*/ 46300 h 7026795"/>
              <a:gd name="connsiteX2" fmla="*/ 4321869 w 4321869"/>
              <a:gd name="connsiteY2" fmla="*/ 7013129 h 7026795"/>
              <a:gd name="connsiteX3" fmla="*/ 155247 w 4321869"/>
              <a:gd name="connsiteY3" fmla="*/ 7026795 h 7026795"/>
              <a:gd name="connsiteX4" fmla="*/ 1415134 w 4321869"/>
              <a:gd name="connsiteY4" fmla="*/ 5555742 h 7026795"/>
              <a:gd name="connsiteX5" fmla="*/ 1295533 w 4321869"/>
              <a:gd name="connsiteY5" fmla="*/ 1471276 h 7026795"/>
              <a:gd name="connsiteX6" fmla="*/ 446 w 4321869"/>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 name="connsiteX0" fmla="*/ 421 w 4321844"/>
              <a:gd name="connsiteY0" fmla="*/ 222 h 7026795"/>
              <a:gd name="connsiteX1" fmla="*/ 4321844 w 4321844"/>
              <a:gd name="connsiteY1" fmla="*/ 46300 h 7026795"/>
              <a:gd name="connsiteX2" fmla="*/ 4321844 w 4321844"/>
              <a:gd name="connsiteY2" fmla="*/ 7013129 h 7026795"/>
              <a:gd name="connsiteX3" fmla="*/ 155222 w 4321844"/>
              <a:gd name="connsiteY3" fmla="*/ 7026795 h 7026795"/>
              <a:gd name="connsiteX4" fmla="*/ 1415109 w 4321844"/>
              <a:gd name="connsiteY4" fmla="*/ 5555742 h 7026795"/>
              <a:gd name="connsiteX5" fmla="*/ 1395096 w 4321844"/>
              <a:gd name="connsiteY5" fmla="*/ 1471276 h 7026795"/>
              <a:gd name="connsiteX6" fmla="*/ 421 w 4321844"/>
              <a:gd name="connsiteY6" fmla="*/ 222 h 7026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1844" h="7026795">
                <a:moveTo>
                  <a:pt x="421" y="222"/>
                </a:moveTo>
                <a:lnTo>
                  <a:pt x="4321844" y="46300"/>
                </a:lnTo>
                <a:lnTo>
                  <a:pt x="4321844" y="7013129"/>
                </a:lnTo>
                <a:lnTo>
                  <a:pt x="155222" y="7026795"/>
                </a:lnTo>
                <a:cubicBezTo>
                  <a:pt x="151423" y="7009596"/>
                  <a:pt x="1641666" y="7110373"/>
                  <a:pt x="1415109" y="5555742"/>
                </a:cubicBezTo>
                <a:cubicBezTo>
                  <a:pt x="2273819" y="4265481"/>
                  <a:pt x="2275828" y="2787562"/>
                  <a:pt x="1395096" y="1471276"/>
                </a:cubicBezTo>
                <a:cubicBezTo>
                  <a:pt x="1726308" y="-167063"/>
                  <a:pt x="-31134" y="13798"/>
                  <a:pt x="421" y="222"/>
                </a:cubicBezTo>
                <a:close/>
              </a:path>
            </a:pathLst>
          </a:custGeom>
          <a:gradFill flip="none" rotWithShape="1">
            <a:gsLst>
              <a:gs pos="22000">
                <a:schemeClr val="accent3">
                  <a:lumMod val="75000"/>
                  <a:alpha val="47000"/>
                </a:schemeClr>
              </a:gs>
              <a:gs pos="84000">
                <a:schemeClr val="accent1">
                  <a:lumMod val="40000"/>
                  <a:lumOff val="60000"/>
                  <a:alpha val="38000"/>
                </a:schemeClr>
              </a:gs>
              <a:gs pos="7000">
                <a:schemeClr val="accent3">
                  <a:lumMod val="50000"/>
                  <a:alpha val="48000"/>
                </a:schemeClr>
              </a:gs>
              <a:gs pos="52000">
                <a:schemeClr val="tx1">
                  <a:lumMod val="95000"/>
                  <a:alpha val="54000"/>
                </a:schemeClr>
              </a:gs>
            </a:gsLst>
            <a:lin ang="16200000" scaled="1"/>
            <a:tileRect/>
          </a:gradFill>
          <a:ln w="88900" cmpd="sng">
            <a:noFill/>
          </a:ln>
          <a:scene3d>
            <a:camera prst="orthographicFront"/>
            <a:lightRig rig="glow" dir="t"/>
          </a:scene3d>
          <a:sp3d>
            <a:bevelT w="635000" h="1397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pic>
        <p:nvPicPr>
          <p:cNvPr id="7" name="6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09830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500" fill="hold"/>
                                        <p:tgtEl>
                                          <p:spTgt spid="2"/>
                                        </p:tgtEl>
                                        <p:attrNameLst>
                                          <p:attrName>ppt_w</p:attrName>
                                        </p:attrNameLst>
                                      </p:cBhvr>
                                      <p:tavLst>
                                        <p:tav tm="0">
                                          <p:val>
                                            <p:strVal val="4/3*#ppt_w"/>
                                          </p:val>
                                        </p:tav>
                                        <p:tav tm="100000">
                                          <p:val>
                                            <p:strVal val="#ppt_w"/>
                                          </p:val>
                                        </p:tav>
                                      </p:tavLst>
                                    </p:anim>
                                    <p:anim calcmode="lin" valueType="num">
                                      <p:cBhvr>
                                        <p:cTn id="11" dur="3500" fill="hold"/>
                                        <p:tgtEl>
                                          <p:spTgt spid="2"/>
                                        </p:tgtEl>
                                        <p:attrNameLst>
                                          <p:attrName>ppt_h</p:attrName>
                                        </p:attrNameLst>
                                      </p:cBhvr>
                                      <p:tavLst>
                                        <p:tav tm="0">
                                          <p:val>
                                            <p:strVal val="4/3*#ppt_h"/>
                                          </p:val>
                                        </p:tav>
                                        <p:tav tm="100000">
                                          <p:val>
                                            <p:strVal val="#ppt_h"/>
                                          </p:val>
                                        </p:tav>
                                      </p:tavLst>
                                    </p:anim>
                                  </p:childTnLst>
                                </p:cTn>
                              </p:par>
                              <p:par>
                                <p:cTn id="12" presetID="2" presetClass="exit" presetSubtype="8" fill="hold" nodeType="withEffect">
                                  <p:stCondLst>
                                    <p:cond delay="0"/>
                                  </p:stCondLst>
                                  <p:childTnLst>
                                    <p:anim calcmode="lin" valueType="num">
                                      <p:cBhvr additive="base">
                                        <p:cTn id="13" dur="4000"/>
                                        <p:tgtEl>
                                          <p:spTgt spid="5"/>
                                        </p:tgtEl>
                                        <p:attrNameLst>
                                          <p:attrName>ppt_x</p:attrName>
                                        </p:attrNameLst>
                                      </p:cBhvr>
                                      <p:tavLst>
                                        <p:tav tm="0">
                                          <p:val>
                                            <p:strVal val="ppt_x"/>
                                          </p:val>
                                        </p:tav>
                                        <p:tav tm="100000">
                                          <p:val>
                                            <p:strVal val="0-ppt_w/2"/>
                                          </p:val>
                                        </p:tav>
                                      </p:tavLst>
                                    </p:anim>
                                    <p:anim calcmode="lin" valueType="num">
                                      <p:cBhvr additive="base">
                                        <p:cTn id="14" dur="4000"/>
                                        <p:tgtEl>
                                          <p:spTgt spid="5"/>
                                        </p:tgtEl>
                                        <p:attrNameLst>
                                          <p:attrName>ppt_y</p:attrName>
                                        </p:attrNameLst>
                                      </p:cBhvr>
                                      <p:tavLst>
                                        <p:tav tm="0">
                                          <p:val>
                                            <p:strVal val="ppt_y"/>
                                          </p:val>
                                        </p:tav>
                                        <p:tav tm="100000">
                                          <p:val>
                                            <p:strVal val="ppt_y"/>
                                          </p:val>
                                        </p:tav>
                                      </p:tavLst>
                                    </p:anim>
                                    <p:set>
                                      <p:cBhvr>
                                        <p:cTn id="15" dur="1" fill="hold">
                                          <p:stCondLst>
                                            <p:cond delay="3999"/>
                                          </p:stCondLst>
                                        </p:cTn>
                                        <p:tgtEl>
                                          <p:spTgt spid="5"/>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4000"/>
                                        <p:tgtEl>
                                          <p:spTgt spid="6"/>
                                        </p:tgtEl>
                                        <p:attrNameLst>
                                          <p:attrName>ppt_x</p:attrName>
                                        </p:attrNameLst>
                                      </p:cBhvr>
                                      <p:tavLst>
                                        <p:tav tm="0">
                                          <p:val>
                                            <p:strVal val="ppt_x"/>
                                          </p:val>
                                        </p:tav>
                                        <p:tav tm="100000">
                                          <p:val>
                                            <p:strVal val="1+ppt_w/2"/>
                                          </p:val>
                                        </p:tav>
                                      </p:tavLst>
                                    </p:anim>
                                    <p:anim calcmode="lin" valueType="num">
                                      <p:cBhvr additive="base">
                                        <p:cTn id="18" dur="4000"/>
                                        <p:tgtEl>
                                          <p:spTgt spid="6"/>
                                        </p:tgtEl>
                                        <p:attrNameLst>
                                          <p:attrName>ppt_y</p:attrName>
                                        </p:attrNameLst>
                                      </p:cBhvr>
                                      <p:tavLst>
                                        <p:tav tm="0">
                                          <p:val>
                                            <p:strVal val="ppt_y"/>
                                          </p:val>
                                        </p:tav>
                                        <p:tav tm="100000">
                                          <p:val>
                                            <p:strVal val="ppt_y"/>
                                          </p:val>
                                        </p:tav>
                                      </p:tavLst>
                                    </p:anim>
                                    <p:set>
                                      <p:cBhvr>
                                        <p:cTn id="19"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020022"/>
          </a:xfrm>
          <a:prstGeom prst="rect">
            <a:avLst/>
          </a:prstGeom>
          <a:noFill/>
          <a:ln>
            <a:noFill/>
          </a:ln>
        </p:spPr>
      </p:pic>
      <p:grpSp>
        <p:nvGrpSpPr>
          <p:cNvPr id="3" name="2 Grupo"/>
          <p:cNvGrpSpPr/>
          <p:nvPr/>
        </p:nvGrpSpPr>
        <p:grpSpPr>
          <a:xfrm>
            <a:off x="529375" y="0"/>
            <a:ext cx="8590562" cy="5151270"/>
            <a:chOff x="529375" y="0"/>
            <a:chExt cx="8590562" cy="4939336"/>
          </a:xfrm>
        </p:grpSpPr>
        <p:sp>
          <p:nvSpPr>
            <p:cNvPr id="4" name="2 Rectángulo"/>
            <p:cNvSpPr/>
            <p:nvPr/>
          </p:nvSpPr>
          <p:spPr>
            <a:xfrm>
              <a:off x="529375" y="0"/>
              <a:ext cx="8590562" cy="4939336"/>
            </a:xfrm>
            <a:custGeom>
              <a:avLst/>
              <a:gdLst>
                <a:gd name="connsiteX0" fmla="*/ 0 w 7812360"/>
                <a:gd name="connsiteY0" fmla="*/ 0 h 4646204"/>
                <a:gd name="connsiteX1" fmla="*/ 7812360 w 7812360"/>
                <a:gd name="connsiteY1" fmla="*/ 0 h 4646204"/>
                <a:gd name="connsiteX2" fmla="*/ 7812360 w 7812360"/>
                <a:gd name="connsiteY2" fmla="*/ 4646204 h 4646204"/>
                <a:gd name="connsiteX3" fmla="*/ 0 w 7812360"/>
                <a:gd name="connsiteY3" fmla="*/ 4646204 h 4646204"/>
                <a:gd name="connsiteX4" fmla="*/ 0 w 7812360"/>
                <a:gd name="connsiteY4" fmla="*/ 0 h 4646204"/>
                <a:gd name="connsiteX0" fmla="*/ 627160 w 8439520"/>
                <a:gd name="connsiteY0" fmla="*/ 0 h 4646204"/>
                <a:gd name="connsiteX1" fmla="*/ 8439520 w 8439520"/>
                <a:gd name="connsiteY1" fmla="*/ 0 h 4646204"/>
                <a:gd name="connsiteX2" fmla="*/ 8439520 w 8439520"/>
                <a:gd name="connsiteY2" fmla="*/ 4646204 h 4646204"/>
                <a:gd name="connsiteX3" fmla="*/ 627160 w 8439520"/>
                <a:gd name="connsiteY3" fmla="*/ 4646204 h 4646204"/>
                <a:gd name="connsiteX4" fmla="*/ 627160 w 8439520"/>
                <a:gd name="connsiteY4" fmla="*/ 0 h 4646204"/>
                <a:gd name="connsiteX0" fmla="*/ 862595 w 8674955"/>
                <a:gd name="connsiteY0" fmla="*/ 0 h 4713937"/>
                <a:gd name="connsiteX1" fmla="*/ 8674955 w 8674955"/>
                <a:gd name="connsiteY1" fmla="*/ 0 h 4713937"/>
                <a:gd name="connsiteX2" fmla="*/ 8674955 w 8674955"/>
                <a:gd name="connsiteY2" fmla="*/ 4646204 h 4713937"/>
                <a:gd name="connsiteX3" fmla="*/ 196551 w 8674955"/>
                <a:gd name="connsiteY3" fmla="*/ 4713937 h 4713937"/>
                <a:gd name="connsiteX4" fmla="*/ 862595 w 8674955"/>
                <a:gd name="connsiteY4" fmla="*/ 0 h 4713937"/>
                <a:gd name="connsiteX0" fmla="*/ 787853 w 8600213"/>
                <a:gd name="connsiteY0" fmla="*/ 0 h 4713937"/>
                <a:gd name="connsiteX1" fmla="*/ 8600213 w 8600213"/>
                <a:gd name="connsiteY1" fmla="*/ 0 h 4713937"/>
                <a:gd name="connsiteX2" fmla="*/ 8600213 w 8600213"/>
                <a:gd name="connsiteY2" fmla="*/ 4646204 h 4713937"/>
                <a:gd name="connsiteX3" fmla="*/ 121809 w 8600213"/>
                <a:gd name="connsiteY3" fmla="*/ 4713937 h 4713937"/>
                <a:gd name="connsiteX4" fmla="*/ 787853 w 8600213"/>
                <a:gd name="connsiteY4" fmla="*/ 0 h 4713937"/>
                <a:gd name="connsiteX0" fmla="*/ 741020 w 8553380"/>
                <a:gd name="connsiteY0" fmla="*/ 0 h 4713937"/>
                <a:gd name="connsiteX1" fmla="*/ 8553380 w 8553380"/>
                <a:gd name="connsiteY1" fmla="*/ 0 h 4713937"/>
                <a:gd name="connsiteX2" fmla="*/ 8553380 w 8553380"/>
                <a:gd name="connsiteY2" fmla="*/ 4646204 h 4713937"/>
                <a:gd name="connsiteX3" fmla="*/ 74976 w 8553380"/>
                <a:gd name="connsiteY3" fmla="*/ 4713937 h 4713937"/>
                <a:gd name="connsiteX4" fmla="*/ 741020 w 8553380"/>
                <a:gd name="connsiteY4" fmla="*/ 0 h 4713937"/>
                <a:gd name="connsiteX0" fmla="*/ 730734 w 8543094"/>
                <a:gd name="connsiteY0" fmla="*/ 0 h 4713937"/>
                <a:gd name="connsiteX1" fmla="*/ 8543094 w 8543094"/>
                <a:gd name="connsiteY1" fmla="*/ 0 h 4713937"/>
                <a:gd name="connsiteX2" fmla="*/ 8543094 w 8543094"/>
                <a:gd name="connsiteY2" fmla="*/ 4646204 h 4713937"/>
                <a:gd name="connsiteX3" fmla="*/ 64690 w 8543094"/>
                <a:gd name="connsiteY3" fmla="*/ 4713937 h 4713937"/>
                <a:gd name="connsiteX4" fmla="*/ 730734 w 8543094"/>
                <a:gd name="connsiteY4" fmla="*/ 0 h 4713937"/>
                <a:gd name="connsiteX0" fmla="*/ 737568 w 8549928"/>
                <a:gd name="connsiteY0" fmla="*/ 0 h 4713937"/>
                <a:gd name="connsiteX1" fmla="*/ 8549928 w 8549928"/>
                <a:gd name="connsiteY1" fmla="*/ 0 h 4713937"/>
                <a:gd name="connsiteX2" fmla="*/ 8549928 w 8549928"/>
                <a:gd name="connsiteY2" fmla="*/ 4646204 h 4713937"/>
                <a:gd name="connsiteX3" fmla="*/ 71524 w 8549928"/>
                <a:gd name="connsiteY3" fmla="*/ 4713937 h 4713937"/>
                <a:gd name="connsiteX4" fmla="*/ 737568 w 8549928"/>
                <a:gd name="connsiteY4" fmla="*/ 0 h 4713937"/>
                <a:gd name="connsiteX0" fmla="*/ 762180 w 8574540"/>
                <a:gd name="connsiteY0" fmla="*/ 0 h 4713937"/>
                <a:gd name="connsiteX1" fmla="*/ 8574540 w 8574540"/>
                <a:gd name="connsiteY1" fmla="*/ 0 h 4713937"/>
                <a:gd name="connsiteX2" fmla="*/ 8574540 w 8574540"/>
                <a:gd name="connsiteY2" fmla="*/ 4646204 h 4713937"/>
                <a:gd name="connsiteX3" fmla="*/ 96136 w 8574540"/>
                <a:gd name="connsiteY3" fmla="*/ 4713937 h 4713937"/>
                <a:gd name="connsiteX4" fmla="*/ 762180 w 8574540"/>
                <a:gd name="connsiteY4" fmla="*/ 0 h 4713937"/>
                <a:gd name="connsiteX0" fmla="*/ 692304 w 8504664"/>
                <a:gd name="connsiteY0" fmla="*/ 0 h 4713937"/>
                <a:gd name="connsiteX1" fmla="*/ 8504664 w 8504664"/>
                <a:gd name="connsiteY1" fmla="*/ 0 h 4713937"/>
                <a:gd name="connsiteX2" fmla="*/ 8504664 w 8504664"/>
                <a:gd name="connsiteY2" fmla="*/ 4646204 h 4713937"/>
                <a:gd name="connsiteX3" fmla="*/ 26260 w 8504664"/>
                <a:gd name="connsiteY3" fmla="*/ 4713937 h 4713937"/>
                <a:gd name="connsiteX4" fmla="*/ 692304 w 850466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66044 w 8478404"/>
                <a:gd name="connsiteY0" fmla="*/ 0 h 4713937"/>
                <a:gd name="connsiteX1" fmla="*/ 8478404 w 8478404"/>
                <a:gd name="connsiteY1" fmla="*/ 0 h 4713937"/>
                <a:gd name="connsiteX2" fmla="*/ 8478404 w 8478404"/>
                <a:gd name="connsiteY2" fmla="*/ 4646204 h 4713937"/>
                <a:gd name="connsiteX3" fmla="*/ 0 w 8478404"/>
                <a:gd name="connsiteY3" fmla="*/ 4713937 h 4713937"/>
                <a:gd name="connsiteX4" fmla="*/ 666044 w 8478404"/>
                <a:gd name="connsiteY4" fmla="*/ 0 h 4713937"/>
                <a:gd name="connsiteX0" fmla="*/ 693157 w 8505517"/>
                <a:gd name="connsiteY0" fmla="*/ 0 h 4713937"/>
                <a:gd name="connsiteX1" fmla="*/ 8505517 w 8505517"/>
                <a:gd name="connsiteY1" fmla="*/ 0 h 4713937"/>
                <a:gd name="connsiteX2" fmla="*/ 8505517 w 8505517"/>
                <a:gd name="connsiteY2" fmla="*/ 4646204 h 4713937"/>
                <a:gd name="connsiteX3" fmla="*/ 27113 w 8505517"/>
                <a:gd name="connsiteY3" fmla="*/ 4713937 h 4713937"/>
                <a:gd name="connsiteX4" fmla="*/ 693157 w 8505517"/>
                <a:gd name="connsiteY4" fmla="*/ 0 h 4713937"/>
                <a:gd name="connsiteX0" fmla="*/ 693157 w 8505517"/>
                <a:gd name="connsiteY0" fmla="*/ 0 h 4900329"/>
                <a:gd name="connsiteX1" fmla="*/ 8505517 w 8505517"/>
                <a:gd name="connsiteY1" fmla="*/ 0 h 4900329"/>
                <a:gd name="connsiteX2" fmla="*/ 8505517 w 8505517"/>
                <a:gd name="connsiteY2" fmla="*/ 4646204 h 4900329"/>
                <a:gd name="connsiteX3" fmla="*/ 27113 w 8505517"/>
                <a:gd name="connsiteY3" fmla="*/ 4713937 h 4900329"/>
                <a:gd name="connsiteX4" fmla="*/ 693157 w 8505517"/>
                <a:gd name="connsiteY4" fmla="*/ 0 h 4900329"/>
                <a:gd name="connsiteX0" fmla="*/ 693157 w 8505517"/>
                <a:gd name="connsiteY0" fmla="*/ 0 h 4831463"/>
                <a:gd name="connsiteX1" fmla="*/ 8505517 w 8505517"/>
                <a:gd name="connsiteY1" fmla="*/ 0 h 4831463"/>
                <a:gd name="connsiteX2" fmla="*/ 8505517 w 8505517"/>
                <a:gd name="connsiteY2" fmla="*/ 4646204 h 4831463"/>
                <a:gd name="connsiteX3" fmla="*/ 27113 w 8505517"/>
                <a:gd name="connsiteY3" fmla="*/ 4713937 h 4831463"/>
                <a:gd name="connsiteX4" fmla="*/ 693157 w 8505517"/>
                <a:gd name="connsiteY4" fmla="*/ 0 h 4831463"/>
                <a:gd name="connsiteX0" fmla="*/ 693157 w 8505517"/>
                <a:gd name="connsiteY0" fmla="*/ 0 h 4879728"/>
                <a:gd name="connsiteX1" fmla="*/ 8505517 w 8505517"/>
                <a:gd name="connsiteY1" fmla="*/ 0 h 4879728"/>
                <a:gd name="connsiteX2" fmla="*/ 8505517 w 8505517"/>
                <a:gd name="connsiteY2" fmla="*/ 4646204 h 4879728"/>
                <a:gd name="connsiteX3" fmla="*/ 27113 w 8505517"/>
                <a:gd name="connsiteY3" fmla="*/ 4713937 h 4879728"/>
                <a:gd name="connsiteX4" fmla="*/ 693157 w 8505517"/>
                <a:gd name="connsiteY4" fmla="*/ 0 h 4879728"/>
                <a:gd name="connsiteX0" fmla="*/ 693157 w 8505517"/>
                <a:gd name="connsiteY0" fmla="*/ 0 h 4884586"/>
                <a:gd name="connsiteX1" fmla="*/ 8505517 w 8505517"/>
                <a:gd name="connsiteY1" fmla="*/ 0 h 4884586"/>
                <a:gd name="connsiteX2" fmla="*/ 8505517 w 8505517"/>
                <a:gd name="connsiteY2" fmla="*/ 4646204 h 4884586"/>
                <a:gd name="connsiteX3" fmla="*/ 27113 w 8505517"/>
                <a:gd name="connsiteY3" fmla="*/ 4713937 h 4884586"/>
                <a:gd name="connsiteX4" fmla="*/ 693157 w 8505517"/>
                <a:gd name="connsiteY4" fmla="*/ 0 h 4884586"/>
                <a:gd name="connsiteX0" fmla="*/ 693157 w 8539384"/>
                <a:gd name="connsiteY0" fmla="*/ 0 h 4811408"/>
                <a:gd name="connsiteX1" fmla="*/ 8505517 w 8539384"/>
                <a:gd name="connsiteY1" fmla="*/ 0 h 4811408"/>
                <a:gd name="connsiteX2" fmla="*/ 8539384 w 8539384"/>
                <a:gd name="connsiteY2" fmla="*/ 4555893 h 4811408"/>
                <a:gd name="connsiteX3" fmla="*/ 27113 w 8539384"/>
                <a:gd name="connsiteY3" fmla="*/ 4713937 h 4811408"/>
                <a:gd name="connsiteX4" fmla="*/ 693157 w 8539384"/>
                <a:gd name="connsiteY4" fmla="*/ 0 h 4811408"/>
                <a:gd name="connsiteX0" fmla="*/ 693157 w 8539384"/>
                <a:gd name="connsiteY0" fmla="*/ 0 h 4925732"/>
                <a:gd name="connsiteX1" fmla="*/ 8505517 w 8539384"/>
                <a:gd name="connsiteY1" fmla="*/ 0 h 4925732"/>
                <a:gd name="connsiteX2" fmla="*/ 8539384 w 8539384"/>
                <a:gd name="connsiteY2" fmla="*/ 4555893 h 4925732"/>
                <a:gd name="connsiteX3" fmla="*/ 27113 w 8539384"/>
                <a:gd name="connsiteY3" fmla="*/ 4713937 h 4925732"/>
                <a:gd name="connsiteX4" fmla="*/ 693157 w 8539384"/>
                <a:gd name="connsiteY4" fmla="*/ 0 h 4925732"/>
                <a:gd name="connsiteX0" fmla="*/ 693157 w 8539384"/>
                <a:gd name="connsiteY0" fmla="*/ 0 h 4920748"/>
                <a:gd name="connsiteX1" fmla="*/ 8505517 w 8539384"/>
                <a:gd name="connsiteY1" fmla="*/ 0 h 4920748"/>
                <a:gd name="connsiteX2" fmla="*/ 8539384 w 8539384"/>
                <a:gd name="connsiteY2" fmla="*/ 4555893 h 4920748"/>
                <a:gd name="connsiteX3" fmla="*/ 27113 w 8539384"/>
                <a:gd name="connsiteY3" fmla="*/ 4713937 h 4920748"/>
                <a:gd name="connsiteX4" fmla="*/ 693157 w 8539384"/>
                <a:gd name="connsiteY4" fmla="*/ 0 h 4920748"/>
                <a:gd name="connsiteX0" fmla="*/ 693157 w 8539384"/>
                <a:gd name="connsiteY0" fmla="*/ 0 h 4955647"/>
                <a:gd name="connsiteX1" fmla="*/ 8505517 w 8539384"/>
                <a:gd name="connsiteY1" fmla="*/ 0 h 4955647"/>
                <a:gd name="connsiteX2" fmla="*/ 8539384 w 8539384"/>
                <a:gd name="connsiteY2" fmla="*/ 4555893 h 4955647"/>
                <a:gd name="connsiteX3" fmla="*/ 27113 w 8539384"/>
                <a:gd name="connsiteY3" fmla="*/ 4713937 h 4955647"/>
                <a:gd name="connsiteX4" fmla="*/ 693157 w 8539384"/>
                <a:gd name="connsiteY4" fmla="*/ 0 h 4955647"/>
                <a:gd name="connsiteX0" fmla="*/ 693157 w 8539384"/>
                <a:gd name="connsiteY0" fmla="*/ 0 h 4980595"/>
                <a:gd name="connsiteX1" fmla="*/ 8505517 w 8539384"/>
                <a:gd name="connsiteY1" fmla="*/ 0 h 4980595"/>
                <a:gd name="connsiteX2" fmla="*/ 8539384 w 8539384"/>
                <a:gd name="connsiteY2" fmla="*/ 4555893 h 4980595"/>
                <a:gd name="connsiteX3" fmla="*/ 27113 w 8539384"/>
                <a:gd name="connsiteY3" fmla="*/ 4713937 h 4980595"/>
                <a:gd name="connsiteX4" fmla="*/ 693157 w 8539384"/>
                <a:gd name="connsiteY4" fmla="*/ 0 h 4980595"/>
                <a:gd name="connsiteX0" fmla="*/ 662281 w 8576242"/>
                <a:gd name="connsiteY0" fmla="*/ 0 h 4980595"/>
                <a:gd name="connsiteX1" fmla="*/ 8542375 w 8576242"/>
                <a:gd name="connsiteY1" fmla="*/ 0 h 4980595"/>
                <a:gd name="connsiteX2" fmla="*/ 8576242 w 8576242"/>
                <a:gd name="connsiteY2" fmla="*/ 4555893 h 4980595"/>
                <a:gd name="connsiteX3" fmla="*/ 63971 w 8576242"/>
                <a:gd name="connsiteY3" fmla="*/ 4713937 h 4980595"/>
                <a:gd name="connsiteX4" fmla="*/ 662281 w 8576242"/>
                <a:gd name="connsiteY4" fmla="*/ 0 h 4980595"/>
                <a:gd name="connsiteX0" fmla="*/ 605679 w 8519640"/>
                <a:gd name="connsiteY0" fmla="*/ 0 h 4980595"/>
                <a:gd name="connsiteX1" fmla="*/ 8485773 w 8519640"/>
                <a:gd name="connsiteY1" fmla="*/ 0 h 4980595"/>
                <a:gd name="connsiteX2" fmla="*/ 8519640 w 8519640"/>
                <a:gd name="connsiteY2" fmla="*/ 4555893 h 4980595"/>
                <a:gd name="connsiteX3" fmla="*/ 7369 w 8519640"/>
                <a:gd name="connsiteY3" fmla="*/ 4713937 h 4980595"/>
                <a:gd name="connsiteX4" fmla="*/ 605679 w 8519640"/>
                <a:gd name="connsiteY4" fmla="*/ 0 h 4980595"/>
                <a:gd name="connsiteX0" fmla="*/ 605679 w 8519640"/>
                <a:gd name="connsiteY0" fmla="*/ 0 h 4913691"/>
                <a:gd name="connsiteX1" fmla="*/ 8485773 w 8519640"/>
                <a:gd name="connsiteY1" fmla="*/ 0 h 4913691"/>
                <a:gd name="connsiteX2" fmla="*/ 8519640 w 8519640"/>
                <a:gd name="connsiteY2" fmla="*/ 4555893 h 4913691"/>
                <a:gd name="connsiteX3" fmla="*/ 7369 w 8519640"/>
                <a:gd name="connsiteY3" fmla="*/ 4713937 h 4913691"/>
                <a:gd name="connsiteX4" fmla="*/ 605679 w 8519640"/>
                <a:gd name="connsiteY4" fmla="*/ 0 h 4913691"/>
                <a:gd name="connsiteX0" fmla="*/ 605679 w 8519640"/>
                <a:gd name="connsiteY0" fmla="*/ 0 h 4901445"/>
                <a:gd name="connsiteX1" fmla="*/ 8485773 w 8519640"/>
                <a:gd name="connsiteY1" fmla="*/ 0 h 4901445"/>
                <a:gd name="connsiteX2" fmla="*/ 8519640 w 8519640"/>
                <a:gd name="connsiteY2" fmla="*/ 4555893 h 4901445"/>
                <a:gd name="connsiteX3" fmla="*/ 7369 w 8519640"/>
                <a:gd name="connsiteY3" fmla="*/ 4713937 h 4901445"/>
                <a:gd name="connsiteX4" fmla="*/ 605679 w 8519640"/>
                <a:gd name="connsiteY4" fmla="*/ 0 h 4901445"/>
                <a:gd name="connsiteX0" fmla="*/ 605679 w 8495577"/>
                <a:gd name="connsiteY0" fmla="*/ 0 h 5177644"/>
                <a:gd name="connsiteX1" fmla="*/ 8485773 w 8495577"/>
                <a:gd name="connsiteY1" fmla="*/ 0 h 5177644"/>
                <a:gd name="connsiteX2" fmla="*/ 8495577 w 8495577"/>
                <a:gd name="connsiteY2" fmla="*/ 4888390 h 5177644"/>
                <a:gd name="connsiteX3" fmla="*/ 7369 w 8495577"/>
                <a:gd name="connsiteY3" fmla="*/ 4713937 h 5177644"/>
                <a:gd name="connsiteX4" fmla="*/ 605679 w 8495577"/>
                <a:gd name="connsiteY4" fmla="*/ 0 h 5177644"/>
                <a:gd name="connsiteX0" fmla="*/ 605679 w 8495577"/>
                <a:gd name="connsiteY0" fmla="*/ 0 h 4889212"/>
                <a:gd name="connsiteX1" fmla="*/ 8485773 w 8495577"/>
                <a:gd name="connsiteY1" fmla="*/ 0 h 4889212"/>
                <a:gd name="connsiteX2" fmla="*/ 8495577 w 8495577"/>
                <a:gd name="connsiteY2" fmla="*/ 4888390 h 4889212"/>
                <a:gd name="connsiteX3" fmla="*/ 7369 w 8495577"/>
                <a:gd name="connsiteY3" fmla="*/ 4713937 h 4889212"/>
                <a:gd name="connsiteX4" fmla="*/ 605679 w 8495577"/>
                <a:gd name="connsiteY4" fmla="*/ 0 h 4889212"/>
                <a:gd name="connsiteX0" fmla="*/ 377911 w 8267809"/>
                <a:gd name="connsiteY0" fmla="*/ 0 h 4889475"/>
                <a:gd name="connsiteX1" fmla="*/ 8258005 w 8267809"/>
                <a:gd name="connsiteY1" fmla="*/ 0 h 4889475"/>
                <a:gd name="connsiteX2" fmla="*/ 8267809 w 8267809"/>
                <a:gd name="connsiteY2" fmla="*/ 4888390 h 4889475"/>
                <a:gd name="connsiteX3" fmla="*/ 561654 w 8267809"/>
                <a:gd name="connsiteY3" fmla="*/ 4874453 h 4889475"/>
                <a:gd name="connsiteX4" fmla="*/ 377911 w 8267809"/>
                <a:gd name="connsiteY4" fmla="*/ 0 h 4889475"/>
                <a:gd name="connsiteX0" fmla="*/ 377911 w 8267809"/>
                <a:gd name="connsiteY0" fmla="*/ 0 h 4888390"/>
                <a:gd name="connsiteX1" fmla="*/ 8258005 w 8267809"/>
                <a:gd name="connsiteY1" fmla="*/ 0 h 4888390"/>
                <a:gd name="connsiteX2" fmla="*/ 8267809 w 8267809"/>
                <a:gd name="connsiteY2" fmla="*/ 4888390 h 4888390"/>
                <a:gd name="connsiteX3" fmla="*/ 561654 w 8267809"/>
                <a:gd name="connsiteY3" fmla="*/ 4874453 h 4888390"/>
                <a:gd name="connsiteX4" fmla="*/ 377911 w 8267809"/>
                <a:gd name="connsiteY4" fmla="*/ 0 h 4888390"/>
                <a:gd name="connsiteX0" fmla="*/ 377911 w 8267809"/>
                <a:gd name="connsiteY0" fmla="*/ 0 h 4908850"/>
                <a:gd name="connsiteX1" fmla="*/ 8258005 w 8267809"/>
                <a:gd name="connsiteY1" fmla="*/ 0 h 4908850"/>
                <a:gd name="connsiteX2" fmla="*/ 8267809 w 8267809"/>
                <a:gd name="connsiteY2" fmla="*/ 4888390 h 4908850"/>
                <a:gd name="connsiteX3" fmla="*/ 561654 w 8267809"/>
                <a:gd name="connsiteY3" fmla="*/ 4908850 h 4908850"/>
                <a:gd name="connsiteX4" fmla="*/ 377911 w 8267809"/>
                <a:gd name="connsiteY4" fmla="*/ 0 h 4908850"/>
                <a:gd name="connsiteX0" fmla="*/ 618895 w 8508793"/>
                <a:gd name="connsiteY0" fmla="*/ 0 h 4908850"/>
                <a:gd name="connsiteX1" fmla="*/ 8498989 w 8508793"/>
                <a:gd name="connsiteY1" fmla="*/ 0 h 4908850"/>
                <a:gd name="connsiteX2" fmla="*/ 8508793 w 8508793"/>
                <a:gd name="connsiteY2" fmla="*/ 4888390 h 4908850"/>
                <a:gd name="connsiteX3" fmla="*/ 802638 w 8508793"/>
                <a:gd name="connsiteY3" fmla="*/ 4908850 h 4908850"/>
                <a:gd name="connsiteX4" fmla="*/ 618895 w 8508793"/>
                <a:gd name="connsiteY4" fmla="*/ 0 h 4908850"/>
                <a:gd name="connsiteX0" fmla="*/ 312634 w 8202532"/>
                <a:gd name="connsiteY0" fmla="*/ 0 h 4908850"/>
                <a:gd name="connsiteX1" fmla="*/ 8192728 w 8202532"/>
                <a:gd name="connsiteY1" fmla="*/ 0 h 4908850"/>
                <a:gd name="connsiteX2" fmla="*/ 8202532 w 8202532"/>
                <a:gd name="connsiteY2" fmla="*/ 4888390 h 4908850"/>
                <a:gd name="connsiteX3" fmla="*/ 496377 w 8202532"/>
                <a:gd name="connsiteY3" fmla="*/ 4908850 h 4908850"/>
                <a:gd name="connsiteX4" fmla="*/ 312634 w 8202532"/>
                <a:gd name="connsiteY4" fmla="*/ 0 h 4908850"/>
                <a:gd name="connsiteX0" fmla="*/ 416306 w 8137762"/>
                <a:gd name="connsiteY0" fmla="*/ 34396 h 4908850"/>
                <a:gd name="connsiteX1" fmla="*/ 8127958 w 8137762"/>
                <a:gd name="connsiteY1" fmla="*/ 0 h 4908850"/>
                <a:gd name="connsiteX2" fmla="*/ 8137762 w 8137762"/>
                <a:gd name="connsiteY2" fmla="*/ 4888390 h 4908850"/>
                <a:gd name="connsiteX3" fmla="*/ 431607 w 8137762"/>
                <a:gd name="connsiteY3" fmla="*/ 4908850 h 4908850"/>
                <a:gd name="connsiteX4" fmla="*/ 416306 w 8137762"/>
                <a:gd name="connsiteY4" fmla="*/ 34396 h 4908850"/>
                <a:gd name="connsiteX0" fmla="*/ 600908 w 8322364"/>
                <a:gd name="connsiteY0" fmla="*/ 34396 h 4908850"/>
                <a:gd name="connsiteX1" fmla="*/ 8312560 w 8322364"/>
                <a:gd name="connsiteY1" fmla="*/ 0 h 4908850"/>
                <a:gd name="connsiteX2" fmla="*/ 8322364 w 8322364"/>
                <a:gd name="connsiteY2" fmla="*/ 4888390 h 4908850"/>
                <a:gd name="connsiteX3" fmla="*/ 616209 w 8322364"/>
                <a:gd name="connsiteY3" fmla="*/ 4908850 h 4908850"/>
                <a:gd name="connsiteX4" fmla="*/ 600908 w 8322364"/>
                <a:gd name="connsiteY4" fmla="*/ 34396 h 4908850"/>
                <a:gd name="connsiteX0" fmla="*/ 831189 w 8552645"/>
                <a:gd name="connsiteY0" fmla="*/ 34396 h 4908850"/>
                <a:gd name="connsiteX1" fmla="*/ 8542841 w 8552645"/>
                <a:gd name="connsiteY1" fmla="*/ 0 h 4908850"/>
                <a:gd name="connsiteX2" fmla="*/ 8552645 w 8552645"/>
                <a:gd name="connsiteY2" fmla="*/ 4888390 h 4908850"/>
                <a:gd name="connsiteX3" fmla="*/ 846490 w 8552645"/>
                <a:gd name="connsiteY3" fmla="*/ 4908850 h 4908850"/>
                <a:gd name="connsiteX4" fmla="*/ 214761 w 8552645"/>
                <a:gd name="connsiteY4" fmla="*/ 2751689 h 4908850"/>
                <a:gd name="connsiteX5" fmla="*/ 831189 w 8552645"/>
                <a:gd name="connsiteY5" fmla="*/ 34396 h 4908850"/>
                <a:gd name="connsiteX0" fmla="*/ 821812 w 8543268"/>
                <a:gd name="connsiteY0" fmla="*/ 34396 h 4908850"/>
                <a:gd name="connsiteX1" fmla="*/ 8533464 w 8543268"/>
                <a:gd name="connsiteY1" fmla="*/ 0 h 4908850"/>
                <a:gd name="connsiteX2" fmla="*/ 8543268 w 8543268"/>
                <a:gd name="connsiteY2" fmla="*/ 4888390 h 4908850"/>
                <a:gd name="connsiteX3" fmla="*/ 837113 w 8543268"/>
                <a:gd name="connsiteY3" fmla="*/ 4908850 h 4908850"/>
                <a:gd name="connsiteX4" fmla="*/ 205384 w 8543268"/>
                <a:gd name="connsiteY4" fmla="*/ 2751689 h 4908850"/>
                <a:gd name="connsiteX5" fmla="*/ 821812 w 8543268"/>
                <a:gd name="connsiteY5" fmla="*/ 34396 h 4908850"/>
                <a:gd name="connsiteX0" fmla="*/ 957571 w 8679027"/>
                <a:gd name="connsiteY0" fmla="*/ 34396 h 4908850"/>
                <a:gd name="connsiteX1" fmla="*/ 8669223 w 8679027"/>
                <a:gd name="connsiteY1" fmla="*/ 0 h 4908850"/>
                <a:gd name="connsiteX2" fmla="*/ 8679027 w 8679027"/>
                <a:gd name="connsiteY2" fmla="*/ 4888390 h 4908850"/>
                <a:gd name="connsiteX3" fmla="*/ 972872 w 8679027"/>
                <a:gd name="connsiteY3" fmla="*/ 4908850 h 4908850"/>
                <a:gd name="connsiteX4" fmla="*/ 88480 w 8679027"/>
                <a:gd name="connsiteY4" fmla="*/ 2648501 h 4908850"/>
                <a:gd name="connsiteX5" fmla="*/ 957571 w 8679027"/>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2648501 h 4908850"/>
                <a:gd name="connsiteX5" fmla="*/ 869106 w 8590562"/>
                <a:gd name="connsiteY5" fmla="*/ 34396 h 4908850"/>
                <a:gd name="connsiteX0" fmla="*/ 881137 w 8602593"/>
                <a:gd name="connsiteY0" fmla="*/ 34396 h 4908850"/>
                <a:gd name="connsiteX1" fmla="*/ 8592789 w 8602593"/>
                <a:gd name="connsiteY1" fmla="*/ 0 h 4908850"/>
                <a:gd name="connsiteX2" fmla="*/ 8602593 w 8602593"/>
                <a:gd name="connsiteY2" fmla="*/ 4888390 h 4908850"/>
                <a:gd name="connsiteX3" fmla="*/ 896438 w 8602593"/>
                <a:gd name="connsiteY3" fmla="*/ 4908850 h 4908850"/>
                <a:gd name="connsiteX4" fmla="*/ 14 w 8602593"/>
                <a:gd name="connsiteY4" fmla="*/ 2980997 h 4908850"/>
                <a:gd name="connsiteX5" fmla="*/ 881137 w 8602593"/>
                <a:gd name="connsiteY5" fmla="*/ 34396 h 4908850"/>
                <a:gd name="connsiteX0" fmla="*/ 869106 w 8590562"/>
                <a:gd name="connsiteY0" fmla="*/ 34396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34396 h 4908850"/>
                <a:gd name="connsiteX0" fmla="*/ 869106 w 8590562"/>
                <a:gd name="connsiteY0" fmla="*/ 0 h 4908850"/>
                <a:gd name="connsiteX1" fmla="*/ 8580758 w 8590562"/>
                <a:gd name="connsiteY1" fmla="*/ 0 h 4908850"/>
                <a:gd name="connsiteX2" fmla="*/ 8590562 w 8590562"/>
                <a:gd name="connsiteY2" fmla="*/ 4888390 h 4908850"/>
                <a:gd name="connsiteX3" fmla="*/ 884407 w 8590562"/>
                <a:gd name="connsiteY3" fmla="*/ 4908850 h 4908850"/>
                <a:gd name="connsiteX4" fmla="*/ 15 w 8590562"/>
                <a:gd name="connsiteY4" fmla="*/ 3015393 h 4908850"/>
                <a:gd name="connsiteX5" fmla="*/ 869106 w 8590562"/>
                <a:gd name="connsiteY5" fmla="*/ 0 h 490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90562" h="4908850">
                  <a:moveTo>
                    <a:pt x="869106" y="0"/>
                  </a:moveTo>
                  <a:lnTo>
                    <a:pt x="8580758" y="0"/>
                  </a:lnTo>
                  <a:cubicBezTo>
                    <a:pt x="8592047" y="1518631"/>
                    <a:pt x="8579273" y="3369759"/>
                    <a:pt x="8590562" y="4888390"/>
                  </a:cubicBezTo>
                  <a:lnTo>
                    <a:pt x="884407" y="4908850"/>
                  </a:lnTo>
                  <a:cubicBezTo>
                    <a:pt x="794170" y="3899207"/>
                    <a:pt x="2565" y="3827802"/>
                    <a:pt x="15" y="3015393"/>
                  </a:cubicBezTo>
                  <a:cubicBezTo>
                    <a:pt x="-2535" y="2202984"/>
                    <a:pt x="323304" y="1490498"/>
                    <a:pt x="869106" y="0"/>
                  </a:cubicBezTo>
                  <a:close/>
                </a:path>
              </a:pathLst>
            </a:custGeom>
            <a:gradFill flip="none" rotWithShape="1">
              <a:gsLst>
                <a:gs pos="40000">
                  <a:schemeClr val="tx1">
                    <a:alpha val="79000"/>
                  </a:schemeClr>
                </a:gs>
                <a:gs pos="67000">
                  <a:schemeClr val="accent2">
                    <a:lumMod val="75000"/>
                    <a:alpha val="54000"/>
                  </a:schemeClr>
                </a:gs>
                <a:gs pos="0">
                  <a:srgbClr val="A40000">
                    <a:lumMod val="82000"/>
                    <a:alpha val="41000"/>
                  </a:srgbClr>
                </a:gs>
                <a:gs pos="27000">
                  <a:schemeClr val="accent3">
                    <a:lumMod val="75000"/>
                    <a:alpha val="46000"/>
                  </a:schemeClr>
                </a:gs>
                <a:gs pos="91000">
                  <a:schemeClr val="accent2">
                    <a:lumMod val="60000"/>
                    <a:lumOff val="40000"/>
                    <a:alpha val="37000"/>
                  </a:schemeClr>
                </a:gs>
                <a:gs pos="79000">
                  <a:schemeClr val="tx1">
                    <a:alpha val="65000"/>
                  </a:schemeClr>
                </a:gs>
              </a:gsLst>
              <a:path path="circle">
                <a:fillToRect l="100000" t="100000"/>
              </a:path>
              <a:tileRect r="-100000" b="-100000"/>
            </a:gradFill>
            <a:ln>
              <a:noFill/>
            </a:ln>
            <a:scene3d>
              <a:camera prst="orthographicFront"/>
              <a:lightRig rig="flood" dir="t">
                <a:rot lat="0" lon="0" rev="3600000"/>
              </a:lightRig>
            </a:scene3d>
            <a:sp3d prstMaterial="metal">
              <a:bevelT w="393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82550" h="38100" prst="coolSlant"/>
              </a:sp3d>
            </a:bodyPr>
            <a:lstStyle/>
            <a:p>
              <a:pPr algn="ctr"/>
              <a:endParaRPr lang="es-ES">
                <a:gradFill>
                  <a:gsLst>
                    <a:gs pos="36000">
                      <a:srgbClr val="990015">
                        <a:alpha val="63000"/>
                      </a:srgbClr>
                    </a:gs>
                    <a:gs pos="13000">
                      <a:srgbClr val="A40000">
                        <a:lumMod val="33000"/>
                      </a:srgbClr>
                    </a:gs>
                    <a:gs pos="88000">
                      <a:srgbClr val="CC0066">
                        <a:lumMod val="63000"/>
                      </a:srgbClr>
                    </a:gs>
                    <a:gs pos="100000">
                      <a:srgbClr val="FF3300"/>
                    </a:gs>
                  </a:gsLst>
                  <a:lin ang="5400000" scaled="0"/>
                </a:gradFill>
              </a:endParaRPr>
            </a:p>
          </p:txBody>
        </p:sp>
        <p:pic>
          <p:nvPicPr>
            <p:cNvPr id="5" name="Picture 2" descr="Accessoires de Décoration"/>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rot="12384520">
              <a:off x="1788091" y="2745888"/>
              <a:ext cx="1738164" cy="1738164"/>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5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89585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2750"/>
                                        <p:tgtEl>
                                          <p:spTgt spid="3"/>
                                        </p:tgtEl>
                                        <p:attrNameLst>
                                          <p:attrName>ppt_x</p:attrName>
                                        </p:attrNameLst>
                                      </p:cBhvr>
                                      <p:tavLst>
                                        <p:tav tm="0">
                                          <p:val>
                                            <p:strVal val="ppt_x"/>
                                          </p:val>
                                        </p:tav>
                                        <p:tav tm="100000">
                                          <p:val>
                                            <p:strVal val="1+ppt_w/2"/>
                                          </p:val>
                                        </p:tav>
                                      </p:tavLst>
                                    </p:anim>
                                    <p:anim calcmode="lin" valueType="num">
                                      <p:cBhvr additive="base">
                                        <p:cTn id="10" dur="2750"/>
                                        <p:tgtEl>
                                          <p:spTgt spid="3"/>
                                        </p:tgtEl>
                                        <p:attrNameLst>
                                          <p:attrName>ppt_y</p:attrName>
                                        </p:attrNameLst>
                                      </p:cBhvr>
                                      <p:tavLst>
                                        <p:tav tm="0">
                                          <p:val>
                                            <p:strVal val="ppt_y"/>
                                          </p:val>
                                        </p:tav>
                                        <p:tav tm="100000">
                                          <p:val>
                                            <p:strVal val="ppt_y"/>
                                          </p:val>
                                        </p:tav>
                                      </p:tavLst>
                                    </p:anim>
                                    <p:set>
                                      <p:cBhvr>
                                        <p:cTn id="11" dur="1" fill="hold">
                                          <p:stCondLst>
                                            <p:cond delay="2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82"/>
            <a:ext cx="9144000" cy="5138918"/>
          </a:xfrm>
          <a:prstGeom prst="rect">
            <a:avLst/>
          </a:prstGeom>
          <a:noFill/>
          <a:ln>
            <a:noFill/>
          </a:ln>
        </p:spPr>
      </p:pic>
      <p:sp>
        <p:nvSpPr>
          <p:cNvPr id="3" name="2 Rectángulo"/>
          <p:cNvSpPr/>
          <p:nvPr/>
        </p:nvSpPr>
        <p:spPr>
          <a:xfrm>
            <a:off x="0" y="5683"/>
            <a:ext cx="914400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6">
                  <a:lumMod val="75000"/>
                  <a:alpha val="45000"/>
                </a:schemeClr>
              </a:gs>
              <a:gs pos="23000">
                <a:srgbClr val="92D050">
                  <a:lumMod val="67000"/>
                  <a:alpha val="61000"/>
                </a:srgbClr>
              </a:gs>
              <a:gs pos="52000">
                <a:srgbClr val="FFC000">
                  <a:alpha val="48000"/>
                </a:srgbClr>
              </a:gs>
            </a:gsLst>
            <a:lin ang="16200000" scaled="1"/>
          </a:gradFill>
          <a:ln w="63500" cmpd="sng">
            <a:noFill/>
          </a:ln>
          <a:scene3d>
            <a:camera prst="orthographicFront"/>
            <a:lightRig rig="flat" dir="t">
              <a:rot lat="0" lon="0" rev="17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2 Rectángulo"/>
          <p:cNvSpPr/>
          <p:nvPr/>
        </p:nvSpPr>
        <p:spPr>
          <a:xfrm flipH="1">
            <a:off x="0" y="0"/>
            <a:ext cx="914400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6">
                  <a:lumMod val="75000"/>
                  <a:alpha val="45000"/>
                </a:schemeClr>
              </a:gs>
              <a:gs pos="23000">
                <a:srgbClr val="92D050">
                  <a:lumMod val="67000"/>
                  <a:alpha val="61000"/>
                </a:srgbClr>
              </a:gs>
              <a:gs pos="52000">
                <a:srgbClr val="FFC000">
                  <a:alpha val="48000"/>
                </a:srgbClr>
              </a:gs>
            </a:gsLst>
            <a:lin ang="16200000" scaled="1"/>
          </a:gradFill>
          <a:ln w="63500" cmpd="sng">
            <a:noFill/>
          </a:ln>
          <a:scene3d>
            <a:camera prst="orthographicFront"/>
            <a:lightRig rig="flat"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126513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xit" presetSubtype="2" fill="hold" nodeType="withEffect">
                                  <p:stCondLst>
                                    <p:cond delay="0"/>
                                  </p:stCondLst>
                                  <p:childTnLst>
                                    <p:anim calcmode="lin" valueType="num">
                                      <p:cBhvr additive="base">
                                        <p:cTn id="9" dur="3500"/>
                                        <p:tgtEl>
                                          <p:spTgt spid="3"/>
                                        </p:tgtEl>
                                        <p:attrNameLst>
                                          <p:attrName>ppt_x</p:attrName>
                                        </p:attrNameLst>
                                      </p:cBhvr>
                                      <p:tavLst>
                                        <p:tav tm="0">
                                          <p:val>
                                            <p:strVal val="ppt_x"/>
                                          </p:val>
                                        </p:tav>
                                        <p:tav tm="100000">
                                          <p:val>
                                            <p:strVal val="1+ppt_w/2"/>
                                          </p:val>
                                        </p:tav>
                                      </p:tavLst>
                                    </p:anim>
                                    <p:anim calcmode="lin" valueType="num">
                                      <p:cBhvr additive="base">
                                        <p:cTn id="10" dur="3500"/>
                                        <p:tgtEl>
                                          <p:spTgt spid="3"/>
                                        </p:tgtEl>
                                        <p:attrNameLst>
                                          <p:attrName>ppt_y</p:attrName>
                                        </p:attrNameLst>
                                      </p:cBhvr>
                                      <p:tavLst>
                                        <p:tav tm="0">
                                          <p:val>
                                            <p:strVal val="ppt_y"/>
                                          </p:val>
                                        </p:tav>
                                        <p:tav tm="100000">
                                          <p:val>
                                            <p:strVal val="ppt_y"/>
                                          </p:val>
                                        </p:tav>
                                      </p:tavLst>
                                    </p:anim>
                                    <p:set>
                                      <p:cBhvr>
                                        <p:cTn id="11" dur="1" fill="hold">
                                          <p:stCondLst>
                                            <p:cond delay="3499"/>
                                          </p:stCondLst>
                                        </p:cTn>
                                        <p:tgtEl>
                                          <p:spTgt spid="3"/>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500"/>
                                        <p:tgtEl>
                                          <p:spTgt spid="4"/>
                                        </p:tgtEl>
                                        <p:attrNameLst>
                                          <p:attrName>ppt_x</p:attrName>
                                        </p:attrNameLst>
                                      </p:cBhvr>
                                      <p:tavLst>
                                        <p:tav tm="0">
                                          <p:val>
                                            <p:strVal val="ppt_x"/>
                                          </p:val>
                                        </p:tav>
                                        <p:tav tm="100000">
                                          <p:val>
                                            <p:strVal val="0-ppt_w/2"/>
                                          </p:val>
                                        </p:tav>
                                      </p:tavLst>
                                    </p:anim>
                                    <p:anim calcmode="lin" valueType="num">
                                      <p:cBhvr additive="base">
                                        <p:cTn id="14" dur="3500"/>
                                        <p:tgtEl>
                                          <p:spTgt spid="4"/>
                                        </p:tgtEl>
                                        <p:attrNameLst>
                                          <p:attrName>ppt_y</p:attrName>
                                        </p:attrNameLst>
                                      </p:cBhvr>
                                      <p:tavLst>
                                        <p:tav tm="0">
                                          <p:val>
                                            <p:strVal val="ppt_y"/>
                                          </p:val>
                                        </p:tav>
                                        <p:tav tm="100000">
                                          <p:val>
                                            <p:strVal val="ppt_y"/>
                                          </p:val>
                                        </p:tav>
                                      </p:tavLst>
                                    </p:anim>
                                    <p:set>
                                      <p:cBhvr>
                                        <p:cTn id="15" dur="1" fill="hold">
                                          <p:stCondLst>
                                            <p:cond delay="34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500" fill="hold"/>
                                        <p:tgtEl>
                                          <p:spTgt spid="5"/>
                                        </p:tgtEl>
                                        <p:attrNameLst>
                                          <p:attrName>ppt_w</p:attrName>
                                        </p:attrNameLst>
                                      </p:cBhvr>
                                      <p:tavLst>
                                        <p:tav tm="0">
                                          <p:val>
                                            <p:strVal val="4/3*#ppt_w"/>
                                          </p:val>
                                        </p:tav>
                                        <p:tav tm="100000">
                                          <p:val>
                                            <p:strVal val="#ppt_w"/>
                                          </p:val>
                                        </p:tav>
                                      </p:tavLst>
                                    </p:anim>
                                    <p:anim calcmode="lin" valueType="num">
                                      <p:cBhvr>
                                        <p:cTn id="19" dur="35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98"/>
            <a:ext cx="9144000" cy="5135502"/>
          </a:xfrm>
          <a:prstGeom prst="rect">
            <a:avLst/>
          </a:prstGeom>
          <a:noFill/>
          <a:ln>
            <a:noFill/>
          </a:ln>
        </p:spPr>
      </p:pic>
      <p:sp>
        <p:nvSpPr>
          <p:cNvPr id="3" name="2 Rectángulo"/>
          <p:cNvSpPr/>
          <p:nvPr/>
        </p:nvSpPr>
        <p:spPr>
          <a:xfrm>
            <a:off x="899592" y="339502"/>
            <a:ext cx="4968552" cy="4339650"/>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002060"/>
                </a:solidFill>
                <a:latin typeface="Hobo Std" pitchFamily="34" charset="0"/>
              </a:rPr>
              <a:t>Los </a:t>
            </a:r>
            <a:r>
              <a:rPr lang="es-ES" sz="1600" dirty="0">
                <a:solidFill>
                  <a:srgbClr val="002060"/>
                </a:solidFill>
                <a:latin typeface="Hobo Std" pitchFamily="34" charset="0"/>
              </a:rPr>
              <a:t>perros nos obligan a salir a pasear</a:t>
            </a:r>
            <a:r>
              <a:rPr lang="es-ES" sz="1600" dirty="0" smtClean="0">
                <a:solidFill>
                  <a:srgbClr val="002060"/>
                </a:solidFill>
                <a:latin typeface="Hobo Std" pitchFamily="34" charset="0"/>
              </a:rPr>
              <a:t>… por </a:t>
            </a:r>
            <a:r>
              <a:rPr lang="es-ES" sz="1600" dirty="0">
                <a:solidFill>
                  <a:srgbClr val="002060"/>
                </a:solidFill>
                <a:latin typeface="Hobo Std" pitchFamily="34" charset="0"/>
              </a:rPr>
              <a:t>todo ello, muchos especialistas han considerado que los perros pueden ejercer un efecto altamente positivo en pacientes con depresiones leves.</a:t>
            </a:r>
          </a:p>
          <a:p>
            <a:pPr algn="ctr"/>
            <a:endParaRPr lang="es-ES" sz="1600" dirty="0">
              <a:solidFill>
                <a:srgbClr val="002060"/>
              </a:solidFill>
              <a:latin typeface="Hobo Std" pitchFamily="34" charset="0"/>
            </a:endParaRPr>
          </a:p>
          <a:p>
            <a:pPr algn="ctr"/>
            <a:r>
              <a:rPr lang="es-ES" sz="1600" dirty="0">
                <a:solidFill>
                  <a:srgbClr val="002060"/>
                </a:solidFill>
                <a:latin typeface="Hobo Std" pitchFamily="34" charset="0"/>
              </a:rPr>
              <a:t>A su vez, como todas las cosas esto no es una verdad absoluta y categórica. Ser dueño de un perro o cualquier otra mascota representa un compromiso serio. Por tanto, si una persona se siente deprimida y no tiene fuerzas para cuidar de sí misma difícilmente se puede hacer cargo de un animalito.</a:t>
            </a:r>
          </a:p>
          <a:p>
            <a:pPr algn="ctr"/>
            <a:endParaRPr lang="es-ES" sz="1600" dirty="0">
              <a:solidFill>
                <a:srgbClr val="002060"/>
              </a:solidFill>
              <a:latin typeface="Hobo Std" pitchFamily="34" charset="0"/>
            </a:endParaRPr>
          </a:p>
          <a:p>
            <a:pPr algn="ctr"/>
            <a:r>
              <a:rPr lang="es-ES" sz="1600" dirty="0">
                <a:solidFill>
                  <a:srgbClr val="002060"/>
                </a:solidFill>
                <a:latin typeface="Hobo Std" pitchFamily="34" charset="0"/>
              </a:rPr>
              <a:t>No olvidemos además el drama que representan los abandonos y lo abarrotados que están los centros de acogida de perros..</a:t>
            </a:r>
          </a:p>
          <a:p>
            <a:pPr algn="ct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868803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2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9" name="8 Grupo"/>
          <p:cNvGrpSpPr/>
          <p:nvPr/>
        </p:nvGrpSpPr>
        <p:grpSpPr>
          <a:xfrm>
            <a:off x="-28735" y="0"/>
            <a:ext cx="9124124" cy="5143500"/>
            <a:chOff x="-1476672" y="-2252786"/>
            <a:chExt cx="9124124" cy="5143500"/>
          </a:xfrm>
        </p:grpSpPr>
        <p:sp>
          <p:nvSpPr>
            <p:cNvPr id="4" name="3 Rectángulo"/>
            <p:cNvSpPr/>
            <p:nvPr/>
          </p:nvSpPr>
          <p:spPr>
            <a:xfrm flipH="1">
              <a:off x="-1476672" y="-2252786"/>
              <a:ext cx="9124124" cy="5143500"/>
            </a:xfrm>
            <a:prstGeom prst="rect">
              <a:avLst/>
            </a:prstGeom>
            <a:gradFill>
              <a:gsLst>
                <a:gs pos="35000">
                  <a:srgbClr val="BCEA32">
                    <a:alpha val="41000"/>
                  </a:srgbClr>
                </a:gs>
                <a:gs pos="69000">
                  <a:srgbClr val="CCFF33">
                    <a:alpha val="35000"/>
                  </a:srgbClr>
                </a:gs>
                <a:gs pos="16000">
                  <a:schemeClr val="accent3">
                    <a:lumMod val="50000"/>
                    <a:alpha val="66000"/>
                  </a:schemeClr>
                </a:gs>
                <a:gs pos="100000">
                  <a:schemeClr val="accent3">
                    <a:lumMod val="52000"/>
                    <a:alpha val="75000"/>
                  </a:schemeClr>
                </a:gs>
                <a:gs pos="52000">
                  <a:schemeClr val="tx1">
                    <a:lumMod val="95000"/>
                    <a:alpha val="91000"/>
                  </a:schemeClr>
                </a:gs>
              </a:gsLst>
              <a:lin ang="18900000" scaled="1"/>
            </a:gradFill>
            <a:ln>
              <a:noFill/>
            </a:ln>
            <a:scene3d>
              <a:camera prst="orthographicFront"/>
              <a:lightRig rig="fla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3286138">
              <a:off x="-351254" y="1137684"/>
              <a:ext cx="702507" cy="1327369"/>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3286138">
              <a:off x="1170375" y="379379"/>
              <a:ext cx="602837" cy="975281"/>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3286138">
              <a:off x="2510705" y="-294784"/>
              <a:ext cx="467302" cy="836953"/>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3286138">
              <a:off x="3708280" y="-882730"/>
              <a:ext cx="381496" cy="727467"/>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 name="9 Grupo"/>
          <p:cNvGrpSpPr/>
          <p:nvPr/>
        </p:nvGrpSpPr>
        <p:grpSpPr>
          <a:xfrm flipH="1">
            <a:off x="0" y="0"/>
            <a:ext cx="9124124" cy="5143500"/>
            <a:chOff x="-1476672" y="-2252786"/>
            <a:chExt cx="9124124" cy="5143500"/>
          </a:xfrm>
        </p:grpSpPr>
        <p:sp>
          <p:nvSpPr>
            <p:cNvPr id="11" name="10 Rectángulo"/>
            <p:cNvSpPr/>
            <p:nvPr/>
          </p:nvSpPr>
          <p:spPr>
            <a:xfrm flipH="1">
              <a:off x="-1476672" y="-2252786"/>
              <a:ext cx="9124124" cy="5143500"/>
            </a:xfrm>
            <a:prstGeom prst="rect">
              <a:avLst/>
            </a:prstGeom>
            <a:gradFill>
              <a:gsLst>
                <a:gs pos="35000">
                  <a:srgbClr val="BCEA32">
                    <a:alpha val="41000"/>
                  </a:srgbClr>
                </a:gs>
                <a:gs pos="69000">
                  <a:srgbClr val="CCFF33">
                    <a:alpha val="35000"/>
                  </a:srgbClr>
                </a:gs>
                <a:gs pos="16000">
                  <a:schemeClr val="accent3">
                    <a:lumMod val="50000"/>
                    <a:alpha val="66000"/>
                  </a:schemeClr>
                </a:gs>
                <a:gs pos="100000">
                  <a:schemeClr val="accent3">
                    <a:lumMod val="52000"/>
                    <a:alpha val="75000"/>
                  </a:scheme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3286138">
              <a:off x="-351254" y="1137684"/>
              <a:ext cx="702507" cy="1327369"/>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3286138">
              <a:off x="1170375" y="379379"/>
              <a:ext cx="602837" cy="975281"/>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3286138">
              <a:off x="2510705" y="-294784"/>
              <a:ext cx="467302" cy="836953"/>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3286138">
              <a:off x="3708280" y="-882730"/>
              <a:ext cx="381496" cy="727467"/>
            </a:xfrm>
            <a:prstGeom prst="diamond">
              <a:avLst/>
            </a:prstGeom>
            <a:gradFill>
              <a:gsLst>
                <a:gs pos="35000">
                  <a:srgbClr val="BCEA32">
                    <a:alpha val="60000"/>
                  </a:srgbClr>
                </a:gs>
                <a:gs pos="69000">
                  <a:srgbClr val="CCFF33">
                    <a:alpha val="46000"/>
                  </a:srgbClr>
                </a:gs>
                <a:gs pos="16000">
                  <a:schemeClr val="accent3">
                    <a:lumMod val="50000"/>
                    <a:alpha val="82000"/>
                  </a:schemeClr>
                </a:gs>
                <a:gs pos="100000">
                  <a:schemeClr val="accent3">
                    <a:lumMod val="52000"/>
                  </a:scheme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7" name="16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626830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xit" presetSubtype="2" fill="hold" nodeType="withEffect">
                                  <p:stCondLst>
                                    <p:cond delay="0"/>
                                  </p:stCondLst>
                                  <p:childTnLst>
                                    <p:anim calcmode="lin" valueType="num">
                                      <p:cBhvr additive="base">
                                        <p:cTn id="9" dur="3500"/>
                                        <p:tgtEl>
                                          <p:spTgt spid="9"/>
                                        </p:tgtEl>
                                        <p:attrNameLst>
                                          <p:attrName>ppt_x</p:attrName>
                                        </p:attrNameLst>
                                      </p:cBhvr>
                                      <p:tavLst>
                                        <p:tav tm="0">
                                          <p:val>
                                            <p:strVal val="ppt_x"/>
                                          </p:val>
                                        </p:tav>
                                        <p:tav tm="100000">
                                          <p:val>
                                            <p:strVal val="1+ppt_w/2"/>
                                          </p:val>
                                        </p:tav>
                                      </p:tavLst>
                                    </p:anim>
                                    <p:anim calcmode="lin" valueType="num">
                                      <p:cBhvr additive="base">
                                        <p:cTn id="10" dur="3500"/>
                                        <p:tgtEl>
                                          <p:spTgt spid="9"/>
                                        </p:tgtEl>
                                        <p:attrNameLst>
                                          <p:attrName>ppt_y</p:attrName>
                                        </p:attrNameLst>
                                      </p:cBhvr>
                                      <p:tavLst>
                                        <p:tav tm="0">
                                          <p:val>
                                            <p:strVal val="ppt_y"/>
                                          </p:val>
                                        </p:tav>
                                        <p:tav tm="100000">
                                          <p:val>
                                            <p:strVal val="ppt_y"/>
                                          </p:val>
                                        </p:tav>
                                      </p:tavLst>
                                    </p:anim>
                                    <p:set>
                                      <p:cBhvr>
                                        <p:cTn id="11" dur="1" fill="hold">
                                          <p:stCondLst>
                                            <p:cond delay="3499"/>
                                          </p:stCondLst>
                                        </p:cTn>
                                        <p:tgtEl>
                                          <p:spTgt spid="9"/>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3500"/>
                                        <p:tgtEl>
                                          <p:spTgt spid="10"/>
                                        </p:tgtEl>
                                        <p:attrNameLst>
                                          <p:attrName>ppt_x</p:attrName>
                                        </p:attrNameLst>
                                      </p:cBhvr>
                                      <p:tavLst>
                                        <p:tav tm="0">
                                          <p:val>
                                            <p:strVal val="ppt_x"/>
                                          </p:val>
                                        </p:tav>
                                        <p:tav tm="100000">
                                          <p:val>
                                            <p:strVal val="0-ppt_w/2"/>
                                          </p:val>
                                        </p:tav>
                                      </p:tavLst>
                                    </p:anim>
                                    <p:anim calcmode="lin" valueType="num">
                                      <p:cBhvr additive="base">
                                        <p:cTn id="14" dur="3500"/>
                                        <p:tgtEl>
                                          <p:spTgt spid="10"/>
                                        </p:tgtEl>
                                        <p:attrNameLst>
                                          <p:attrName>ppt_y</p:attrName>
                                        </p:attrNameLst>
                                      </p:cBhvr>
                                      <p:tavLst>
                                        <p:tav tm="0">
                                          <p:val>
                                            <p:strVal val="ppt_y"/>
                                          </p:val>
                                        </p:tav>
                                        <p:tav tm="100000">
                                          <p:val>
                                            <p:strVal val="ppt_y"/>
                                          </p:val>
                                        </p:tav>
                                      </p:tavLst>
                                    </p:anim>
                                    <p:set>
                                      <p:cBhvr>
                                        <p:cTn id="15" dur="1" fill="hold">
                                          <p:stCondLst>
                                            <p:cond delay="3499"/>
                                          </p:stCondLst>
                                        </p:cTn>
                                        <p:tgtEl>
                                          <p:spTgt spid="10"/>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3500" fill="hold"/>
                                        <p:tgtEl>
                                          <p:spTgt spid="16"/>
                                        </p:tgtEl>
                                        <p:attrNameLst>
                                          <p:attrName>ppt_w</p:attrName>
                                        </p:attrNameLst>
                                      </p:cBhvr>
                                      <p:tavLst>
                                        <p:tav tm="0">
                                          <p:val>
                                            <p:strVal val="4/3*#ppt_w"/>
                                          </p:val>
                                        </p:tav>
                                        <p:tav tm="100000">
                                          <p:val>
                                            <p:strVal val="#ppt_w"/>
                                          </p:val>
                                        </p:tav>
                                      </p:tavLst>
                                    </p:anim>
                                    <p:anim calcmode="lin" valueType="num">
                                      <p:cBhvr>
                                        <p:cTn id="19" dur="3500" fill="hold"/>
                                        <p:tgtEl>
                                          <p:spTgt spid="16"/>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5" name="2 Rectángulo"/>
          <p:cNvSpPr/>
          <p:nvPr/>
        </p:nvSpPr>
        <p:spPr>
          <a:xfrm flipH="1">
            <a:off x="-5636" y="0"/>
            <a:ext cx="9149635"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427072 w 4999072"/>
              <a:gd name="connsiteY0" fmla="*/ 0 h 6931923"/>
              <a:gd name="connsiteX1" fmla="*/ 4999072 w 4999072"/>
              <a:gd name="connsiteY1" fmla="*/ 0 h 6931923"/>
              <a:gd name="connsiteX2" fmla="*/ 4999072 w 4999072"/>
              <a:gd name="connsiteY2" fmla="*/ 6858000 h 6931923"/>
              <a:gd name="connsiteX3" fmla="*/ 1847489 w 4999072"/>
              <a:gd name="connsiteY3" fmla="*/ 6931923 h 6931923"/>
              <a:gd name="connsiteX4" fmla="*/ 2499544 w 4999072"/>
              <a:gd name="connsiteY4" fmla="*/ 3514320 h 6931923"/>
              <a:gd name="connsiteX5" fmla="*/ 427072 w 4999072"/>
              <a:gd name="connsiteY5" fmla="*/ 0 h 6931923"/>
              <a:gd name="connsiteX0" fmla="*/ 427072 w 3578655"/>
              <a:gd name="connsiteY0" fmla="*/ 0 h 6931924"/>
              <a:gd name="connsiteX1" fmla="*/ 3578655 w 3578655"/>
              <a:gd name="connsiteY1" fmla="*/ 1 h 6931924"/>
              <a:gd name="connsiteX2" fmla="*/ 3578655 w 3578655"/>
              <a:gd name="connsiteY2" fmla="*/ 6858001 h 6931924"/>
              <a:gd name="connsiteX3" fmla="*/ 427072 w 3578655"/>
              <a:gd name="connsiteY3" fmla="*/ 6931924 h 6931924"/>
              <a:gd name="connsiteX4" fmla="*/ 1079127 w 3578655"/>
              <a:gd name="connsiteY4" fmla="*/ 3514321 h 6931924"/>
              <a:gd name="connsiteX5" fmla="*/ 427072 w 3578655"/>
              <a:gd name="connsiteY5" fmla="*/ 0 h 6931924"/>
              <a:gd name="connsiteX0" fmla="*/ 87465 w 3239048"/>
              <a:gd name="connsiteY0" fmla="*/ 0 h 6931924"/>
              <a:gd name="connsiteX1" fmla="*/ 3239048 w 3239048"/>
              <a:gd name="connsiteY1" fmla="*/ 1 h 6931924"/>
              <a:gd name="connsiteX2" fmla="*/ 3239048 w 3239048"/>
              <a:gd name="connsiteY2" fmla="*/ 6858001 h 6931924"/>
              <a:gd name="connsiteX3" fmla="*/ 87465 w 3239048"/>
              <a:gd name="connsiteY3" fmla="*/ 6931924 h 6931924"/>
              <a:gd name="connsiteX4" fmla="*/ 88162 w 3239048"/>
              <a:gd name="connsiteY4" fmla="*/ 3408259 h 6931924"/>
              <a:gd name="connsiteX5" fmla="*/ 87465 w 3239048"/>
              <a:gd name="connsiteY5" fmla="*/ 0 h 6931924"/>
              <a:gd name="connsiteX0" fmla="*/ 85256 w 3236839"/>
              <a:gd name="connsiteY0" fmla="*/ 0 h 6931924"/>
              <a:gd name="connsiteX1" fmla="*/ 3236839 w 3236839"/>
              <a:gd name="connsiteY1" fmla="*/ 1 h 6931924"/>
              <a:gd name="connsiteX2" fmla="*/ 3236839 w 3236839"/>
              <a:gd name="connsiteY2" fmla="*/ 6858001 h 6931924"/>
              <a:gd name="connsiteX3" fmla="*/ 85256 w 3236839"/>
              <a:gd name="connsiteY3" fmla="*/ 6931924 h 6931924"/>
              <a:gd name="connsiteX4" fmla="*/ 85953 w 3236839"/>
              <a:gd name="connsiteY4" fmla="*/ 3408259 h 6931924"/>
              <a:gd name="connsiteX5" fmla="*/ 85256 w 3236839"/>
              <a:gd name="connsiteY5" fmla="*/ 0 h 6931924"/>
              <a:gd name="connsiteX0" fmla="*/ 63231 w 3236839"/>
              <a:gd name="connsiteY0" fmla="*/ 28007 h 6931923"/>
              <a:gd name="connsiteX1" fmla="*/ 3236839 w 3236839"/>
              <a:gd name="connsiteY1" fmla="*/ 0 h 6931923"/>
              <a:gd name="connsiteX2" fmla="*/ 3236839 w 3236839"/>
              <a:gd name="connsiteY2" fmla="*/ 6858000 h 6931923"/>
              <a:gd name="connsiteX3" fmla="*/ 85256 w 3236839"/>
              <a:gd name="connsiteY3" fmla="*/ 6931923 h 6931923"/>
              <a:gd name="connsiteX4" fmla="*/ 85953 w 3236839"/>
              <a:gd name="connsiteY4" fmla="*/ 3408258 h 6931923"/>
              <a:gd name="connsiteX5" fmla="*/ 63231 w 3236839"/>
              <a:gd name="connsiteY5" fmla="*/ 28007 h 6931923"/>
              <a:gd name="connsiteX0" fmla="*/ 63231 w 3236839"/>
              <a:gd name="connsiteY0" fmla="*/ 28007 h 6931923"/>
              <a:gd name="connsiteX1" fmla="*/ 3236839 w 3236839"/>
              <a:gd name="connsiteY1" fmla="*/ 0 h 6931923"/>
              <a:gd name="connsiteX2" fmla="*/ 3236839 w 3236839"/>
              <a:gd name="connsiteY2" fmla="*/ 6858000 h 6931923"/>
              <a:gd name="connsiteX3" fmla="*/ 85256 w 3236839"/>
              <a:gd name="connsiteY3" fmla="*/ 6931923 h 6931923"/>
              <a:gd name="connsiteX4" fmla="*/ 85953 w 3236839"/>
              <a:gd name="connsiteY4" fmla="*/ 3408258 h 6931923"/>
              <a:gd name="connsiteX5" fmla="*/ 63231 w 3236839"/>
              <a:gd name="connsiteY5" fmla="*/ 28007 h 6931923"/>
              <a:gd name="connsiteX0" fmla="*/ 139777 w 3313385"/>
              <a:gd name="connsiteY0" fmla="*/ 28007 h 6987938"/>
              <a:gd name="connsiteX1" fmla="*/ 3313385 w 3313385"/>
              <a:gd name="connsiteY1" fmla="*/ 0 h 6987938"/>
              <a:gd name="connsiteX2" fmla="*/ 3313385 w 3313385"/>
              <a:gd name="connsiteY2" fmla="*/ 6858000 h 6987938"/>
              <a:gd name="connsiteX3" fmla="*/ 81043 w 3313385"/>
              <a:gd name="connsiteY3" fmla="*/ 6987938 h 6987938"/>
              <a:gd name="connsiteX4" fmla="*/ 162499 w 3313385"/>
              <a:gd name="connsiteY4" fmla="*/ 3408258 h 6987938"/>
              <a:gd name="connsiteX5" fmla="*/ 139777 w 3313385"/>
              <a:gd name="connsiteY5" fmla="*/ 28007 h 6987938"/>
              <a:gd name="connsiteX0" fmla="*/ 58734 w 3232342"/>
              <a:gd name="connsiteY0" fmla="*/ 28007 h 6987938"/>
              <a:gd name="connsiteX1" fmla="*/ 3232342 w 3232342"/>
              <a:gd name="connsiteY1" fmla="*/ 0 h 6987938"/>
              <a:gd name="connsiteX2" fmla="*/ 3232342 w 3232342"/>
              <a:gd name="connsiteY2" fmla="*/ 6858000 h 6987938"/>
              <a:gd name="connsiteX3" fmla="*/ 0 w 3232342"/>
              <a:gd name="connsiteY3" fmla="*/ 6987938 h 6987938"/>
              <a:gd name="connsiteX4" fmla="*/ 81456 w 3232342"/>
              <a:gd name="connsiteY4" fmla="*/ 3408258 h 6987938"/>
              <a:gd name="connsiteX5" fmla="*/ 58734 w 3232342"/>
              <a:gd name="connsiteY5" fmla="*/ 28007 h 6987938"/>
              <a:gd name="connsiteX0" fmla="*/ 58734 w 3232342"/>
              <a:gd name="connsiteY0" fmla="*/ 28007 h 6987938"/>
              <a:gd name="connsiteX1" fmla="*/ 3232342 w 3232342"/>
              <a:gd name="connsiteY1" fmla="*/ 0 h 6987938"/>
              <a:gd name="connsiteX2" fmla="*/ 3232342 w 3232342"/>
              <a:gd name="connsiteY2" fmla="*/ 6942023 h 6987938"/>
              <a:gd name="connsiteX3" fmla="*/ 0 w 3232342"/>
              <a:gd name="connsiteY3" fmla="*/ 6987938 h 6987938"/>
              <a:gd name="connsiteX4" fmla="*/ 81456 w 3232342"/>
              <a:gd name="connsiteY4" fmla="*/ 3408258 h 6987938"/>
              <a:gd name="connsiteX5" fmla="*/ 58734 w 3232342"/>
              <a:gd name="connsiteY5" fmla="*/ 28007 h 6987938"/>
              <a:gd name="connsiteX0" fmla="*/ 66076 w 3232342"/>
              <a:gd name="connsiteY0" fmla="*/ 0 h 7043955"/>
              <a:gd name="connsiteX1" fmla="*/ 3232342 w 3232342"/>
              <a:gd name="connsiteY1" fmla="*/ 56017 h 7043955"/>
              <a:gd name="connsiteX2" fmla="*/ 3232342 w 3232342"/>
              <a:gd name="connsiteY2" fmla="*/ 6998040 h 7043955"/>
              <a:gd name="connsiteX3" fmla="*/ 0 w 3232342"/>
              <a:gd name="connsiteY3" fmla="*/ 7043955 h 7043955"/>
              <a:gd name="connsiteX4" fmla="*/ 81456 w 3232342"/>
              <a:gd name="connsiteY4" fmla="*/ 3464275 h 7043955"/>
              <a:gd name="connsiteX5" fmla="*/ 66076 w 3232342"/>
              <a:gd name="connsiteY5" fmla="*/ 0 h 7043955"/>
              <a:gd name="connsiteX0" fmla="*/ 66076 w 3232342"/>
              <a:gd name="connsiteY0" fmla="*/ 9708 h 7053663"/>
              <a:gd name="connsiteX1" fmla="*/ 3223728 w 3232342"/>
              <a:gd name="connsiteY1" fmla="*/ 0 h 7053663"/>
              <a:gd name="connsiteX2" fmla="*/ 3232342 w 3232342"/>
              <a:gd name="connsiteY2" fmla="*/ 7007748 h 7053663"/>
              <a:gd name="connsiteX3" fmla="*/ 0 w 3232342"/>
              <a:gd name="connsiteY3" fmla="*/ 7053663 h 7053663"/>
              <a:gd name="connsiteX4" fmla="*/ 81456 w 3232342"/>
              <a:gd name="connsiteY4" fmla="*/ 3473983 h 7053663"/>
              <a:gd name="connsiteX5" fmla="*/ 66076 w 3232342"/>
              <a:gd name="connsiteY5" fmla="*/ 9708 h 705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32342" h="7053663">
                <a:moveTo>
                  <a:pt x="66076" y="9708"/>
                </a:moveTo>
                <a:lnTo>
                  <a:pt x="3223728" y="0"/>
                </a:lnTo>
                <a:cubicBezTo>
                  <a:pt x="3226599" y="2335916"/>
                  <a:pt x="3229471" y="4671832"/>
                  <a:pt x="3232342" y="7007748"/>
                </a:cubicBezTo>
                <a:lnTo>
                  <a:pt x="0" y="7053663"/>
                </a:lnTo>
                <a:cubicBezTo>
                  <a:pt x="130898" y="6731005"/>
                  <a:pt x="1018576" y="5319677"/>
                  <a:pt x="81456" y="3473983"/>
                </a:cubicBezTo>
                <a:cubicBezTo>
                  <a:pt x="977227" y="1365682"/>
                  <a:pt x="233682" y="521961"/>
                  <a:pt x="66076" y="9708"/>
                </a:cubicBezTo>
                <a:close/>
              </a:path>
            </a:pathLst>
          </a:custGeom>
          <a:gradFill>
            <a:gsLst>
              <a:gs pos="76250">
                <a:schemeClr val="accent6">
                  <a:lumMod val="60000"/>
                  <a:lumOff val="40000"/>
                  <a:alpha val="61000"/>
                </a:schemeClr>
              </a:gs>
              <a:gs pos="0">
                <a:schemeClr val="tx2">
                  <a:lumMod val="10000"/>
                  <a:alpha val="57000"/>
                </a:schemeClr>
              </a:gs>
              <a:gs pos="13000">
                <a:schemeClr val="tx2">
                  <a:lumMod val="0"/>
                  <a:alpha val="46000"/>
                </a:schemeClr>
              </a:gs>
              <a:gs pos="47000">
                <a:srgbClr val="DF6A00">
                  <a:lumMod val="79000"/>
                  <a:alpha val="47000"/>
                </a:srgbClr>
              </a:gs>
            </a:gsLst>
            <a:lin ang="5400000" scaled="1"/>
          </a:gradFill>
          <a:ln w="130175" cmpd="sng">
            <a:noFill/>
          </a:ln>
          <a:scene3d>
            <a:camera prst="orthographicFront"/>
            <a:lightRig rig="flat" dir="t">
              <a:rot lat="0" lon="0" rev="15000000"/>
            </a:lightRig>
          </a:scene3d>
          <a:sp3d>
            <a:bevelT w="762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sp>
        <p:nvSpPr>
          <p:cNvPr id="6" name="2 Rectángulo"/>
          <p:cNvSpPr/>
          <p:nvPr/>
        </p:nvSpPr>
        <p:spPr>
          <a:xfrm>
            <a:off x="-26418" y="0"/>
            <a:ext cx="9170418"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427072 w 4999072"/>
              <a:gd name="connsiteY0" fmla="*/ 0 h 6931923"/>
              <a:gd name="connsiteX1" fmla="*/ 4999072 w 4999072"/>
              <a:gd name="connsiteY1" fmla="*/ 0 h 6931923"/>
              <a:gd name="connsiteX2" fmla="*/ 4999072 w 4999072"/>
              <a:gd name="connsiteY2" fmla="*/ 6858000 h 6931923"/>
              <a:gd name="connsiteX3" fmla="*/ 1847489 w 4999072"/>
              <a:gd name="connsiteY3" fmla="*/ 6931923 h 6931923"/>
              <a:gd name="connsiteX4" fmla="*/ 2499544 w 4999072"/>
              <a:gd name="connsiteY4" fmla="*/ 3514320 h 6931923"/>
              <a:gd name="connsiteX5" fmla="*/ 427072 w 4999072"/>
              <a:gd name="connsiteY5" fmla="*/ 0 h 6931923"/>
              <a:gd name="connsiteX0" fmla="*/ 427072 w 3578655"/>
              <a:gd name="connsiteY0" fmla="*/ 0 h 6931924"/>
              <a:gd name="connsiteX1" fmla="*/ 3578655 w 3578655"/>
              <a:gd name="connsiteY1" fmla="*/ 1 h 6931924"/>
              <a:gd name="connsiteX2" fmla="*/ 3578655 w 3578655"/>
              <a:gd name="connsiteY2" fmla="*/ 6858001 h 6931924"/>
              <a:gd name="connsiteX3" fmla="*/ 427072 w 3578655"/>
              <a:gd name="connsiteY3" fmla="*/ 6931924 h 6931924"/>
              <a:gd name="connsiteX4" fmla="*/ 1079127 w 3578655"/>
              <a:gd name="connsiteY4" fmla="*/ 3514321 h 6931924"/>
              <a:gd name="connsiteX5" fmla="*/ 427072 w 3578655"/>
              <a:gd name="connsiteY5" fmla="*/ 0 h 6931924"/>
              <a:gd name="connsiteX0" fmla="*/ 87465 w 3239048"/>
              <a:gd name="connsiteY0" fmla="*/ 0 h 6931924"/>
              <a:gd name="connsiteX1" fmla="*/ 3239048 w 3239048"/>
              <a:gd name="connsiteY1" fmla="*/ 1 h 6931924"/>
              <a:gd name="connsiteX2" fmla="*/ 3239048 w 3239048"/>
              <a:gd name="connsiteY2" fmla="*/ 6858001 h 6931924"/>
              <a:gd name="connsiteX3" fmla="*/ 87465 w 3239048"/>
              <a:gd name="connsiteY3" fmla="*/ 6931924 h 6931924"/>
              <a:gd name="connsiteX4" fmla="*/ 88162 w 3239048"/>
              <a:gd name="connsiteY4" fmla="*/ 3408259 h 6931924"/>
              <a:gd name="connsiteX5" fmla="*/ 87465 w 3239048"/>
              <a:gd name="connsiteY5" fmla="*/ 0 h 6931924"/>
              <a:gd name="connsiteX0" fmla="*/ 85256 w 3236839"/>
              <a:gd name="connsiteY0" fmla="*/ 0 h 6931924"/>
              <a:gd name="connsiteX1" fmla="*/ 3236839 w 3236839"/>
              <a:gd name="connsiteY1" fmla="*/ 1 h 6931924"/>
              <a:gd name="connsiteX2" fmla="*/ 3236839 w 3236839"/>
              <a:gd name="connsiteY2" fmla="*/ 6858001 h 6931924"/>
              <a:gd name="connsiteX3" fmla="*/ 85256 w 3236839"/>
              <a:gd name="connsiteY3" fmla="*/ 6931924 h 6931924"/>
              <a:gd name="connsiteX4" fmla="*/ 85953 w 3236839"/>
              <a:gd name="connsiteY4" fmla="*/ 3408259 h 6931924"/>
              <a:gd name="connsiteX5" fmla="*/ 85256 w 3236839"/>
              <a:gd name="connsiteY5" fmla="*/ 0 h 6931924"/>
              <a:gd name="connsiteX0" fmla="*/ 63231 w 3236839"/>
              <a:gd name="connsiteY0" fmla="*/ 28007 h 6931923"/>
              <a:gd name="connsiteX1" fmla="*/ 3236839 w 3236839"/>
              <a:gd name="connsiteY1" fmla="*/ 0 h 6931923"/>
              <a:gd name="connsiteX2" fmla="*/ 3236839 w 3236839"/>
              <a:gd name="connsiteY2" fmla="*/ 6858000 h 6931923"/>
              <a:gd name="connsiteX3" fmla="*/ 85256 w 3236839"/>
              <a:gd name="connsiteY3" fmla="*/ 6931923 h 6931923"/>
              <a:gd name="connsiteX4" fmla="*/ 85953 w 3236839"/>
              <a:gd name="connsiteY4" fmla="*/ 3408258 h 6931923"/>
              <a:gd name="connsiteX5" fmla="*/ 63231 w 3236839"/>
              <a:gd name="connsiteY5" fmla="*/ 28007 h 6931923"/>
              <a:gd name="connsiteX0" fmla="*/ 63231 w 3236839"/>
              <a:gd name="connsiteY0" fmla="*/ 28007 h 6931923"/>
              <a:gd name="connsiteX1" fmla="*/ 3236839 w 3236839"/>
              <a:gd name="connsiteY1" fmla="*/ 0 h 6931923"/>
              <a:gd name="connsiteX2" fmla="*/ 3236839 w 3236839"/>
              <a:gd name="connsiteY2" fmla="*/ 6858000 h 6931923"/>
              <a:gd name="connsiteX3" fmla="*/ 85256 w 3236839"/>
              <a:gd name="connsiteY3" fmla="*/ 6931923 h 6931923"/>
              <a:gd name="connsiteX4" fmla="*/ 85953 w 3236839"/>
              <a:gd name="connsiteY4" fmla="*/ 3408258 h 6931923"/>
              <a:gd name="connsiteX5" fmla="*/ 63231 w 3236839"/>
              <a:gd name="connsiteY5" fmla="*/ 28007 h 6931923"/>
              <a:gd name="connsiteX0" fmla="*/ 139777 w 3313385"/>
              <a:gd name="connsiteY0" fmla="*/ 28007 h 6987938"/>
              <a:gd name="connsiteX1" fmla="*/ 3313385 w 3313385"/>
              <a:gd name="connsiteY1" fmla="*/ 0 h 6987938"/>
              <a:gd name="connsiteX2" fmla="*/ 3313385 w 3313385"/>
              <a:gd name="connsiteY2" fmla="*/ 6858000 h 6987938"/>
              <a:gd name="connsiteX3" fmla="*/ 81043 w 3313385"/>
              <a:gd name="connsiteY3" fmla="*/ 6987938 h 6987938"/>
              <a:gd name="connsiteX4" fmla="*/ 162499 w 3313385"/>
              <a:gd name="connsiteY4" fmla="*/ 3408258 h 6987938"/>
              <a:gd name="connsiteX5" fmla="*/ 139777 w 3313385"/>
              <a:gd name="connsiteY5" fmla="*/ 28007 h 6987938"/>
              <a:gd name="connsiteX0" fmla="*/ 58734 w 3232342"/>
              <a:gd name="connsiteY0" fmla="*/ 28007 h 6987938"/>
              <a:gd name="connsiteX1" fmla="*/ 3232342 w 3232342"/>
              <a:gd name="connsiteY1" fmla="*/ 0 h 6987938"/>
              <a:gd name="connsiteX2" fmla="*/ 3232342 w 3232342"/>
              <a:gd name="connsiteY2" fmla="*/ 6858000 h 6987938"/>
              <a:gd name="connsiteX3" fmla="*/ 0 w 3232342"/>
              <a:gd name="connsiteY3" fmla="*/ 6987938 h 6987938"/>
              <a:gd name="connsiteX4" fmla="*/ 81456 w 3232342"/>
              <a:gd name="connsiteY4" fmla="*/ 3408258 h 6987938"/>
              <a:gd name="connsiteX5" fmla="*/ 58734 w 3232342"/>
              <a:gd name="connsiteY5" fmla="*/ 28007 h 6987938"/>
              <a:gd name="connsiteX0" fmla="*/ 58734 w 3239684"/>
              <a:gd name="connsiteY0" fmla="*/ 28007 h 6987938"/>
              <a:gd name="connsiteX1" fmla="*/ 3232342 w 3239684"/>
              <a:gd name="connsiteY1" fmla="*/ 0 h 6987938"/>
              <a:gd name="connsiteX2" fmla="*/ 3239684 w 3239684"/>
              <a:gd name="connsiteY2" fmla="*/ 6942024 h 6987938"/>
              <a:gd name="connsiteX3" fmla="*/ 0 w 3239684"/>
              <a:gd name="connsiteY3" fmla="*/ 6987938 h 6987938"/>
              <a:gd name="connsiteX4" fmla="*/ 81456 w 3239684"/>
              <a:gd name="connsiteY4" fmla="*/ 3408258 h 6987938"/>
              <a:gd name="connsiteX5" fmla="*/ 58734 w 3239684"/>
              <a:gd name="connsiteY5" fmla="*/ 28007 h 6987938"/>
              <a:gd name="connsiteX0" fmla="*/ 73418 w 3239684"/>
              <a:gd name="connsiteY0" fmla="*/ 0 h 7043954"/>
              <a:gd name="connsiteX1" fmla="*/ 3232342 w 3239684"/>
              <a:gd name="connsiteY1" fmla="*/ 56016 h 7043954"/>
              <a:gd name="connsiteX2" fmla="*/ 3239684 w 3239684"/>
              <a:gd name="connsiteY2" fmla="*/ 6998040 h 7043954"/>
              <a:gd name="connsiteX3" fmla="*/ 0 w 3239684"/>
              <a:gd name="connsiteY3" fmla="*/ 7043954 h 7043954"/>
              <a:gd name="connsiteX4" fmla="*/ 81456 w 3239684"/>
              <a:gd name="connsiteY4" fmla="*/ 3464274 h 7043954"/>
              <a:gd name="connsiteX5" fmla="*/ 73418 w 3239684"/>
              <a:gd name="connsiteY5" fmla="*/ 0 h 7043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39684" h="7043954">
                <a:moveTo>
                  <a:pt x="73418" y="0"/>
                </a:moveTo>
                <a:lnTo>
                  <a:pt x="3232342" y="56016"/>
                </a:lnTo>
                <a:cubicBezTo>
                  <a:pt x="3234789" y="2370024"/>
                  <a:pt x="3237237" y="4684032"/>
                  <a:pt x="3239684" y="6998040"/>
                </a:cubicBezTo>
                <a:lnTo>
                  <a:pt x="0" y="7043954"/>
                </a:lnTo>
                <a:cubicBezTo>
                  <a:pt x="130898" y="6721296"/>
                  <a:pt x="1018576" y="5309968"/>
                  <a:pt x="81456" y="3464274"/>
                </a:cubicBezTo>
                <a:cubicBezTo>
                  <a:pt x="977227" y="1355973"/>
                  <a:pt x="241024" y="512253"/>
                  <a:pt x="73418" y="0"/>
                </a:cubicBezTo>
                <a:close/>
              </a:path>
            </a:pathLst>
          </a:custGeom>
          <a:gradFill flip="none" rotWithShape="1">
            <a:gsLst>
              <a:gs pos="76250">
                <a:schemeClr val="accent6">
                  <a:lumMod val="60000"/>
                  <a:lumOff val="40000"/>
                  <a:alpha val="61000"/>
                </a:schemeClr>
              </a:gs>
              <a:gs pos="0">
                <a:schemeClr val="tx2">
                  <a:lumMod val="10000"/>
                  <a:alpha val="57000"/>
                </a:schemeClr>
              </a:gs>
              <a:gs pos="13000">
                <a:schemeClr val="tx2">
                  <a:lumMod val="0"/>
                  <a:alpha val="46000"/>
                </a:schemeClr>
              </a:gs>
              <a:gs pos="47000">
                <a:srgbClr val="DF6A00">
                  <a:lumMod val="79000"/>
                  <a:alpha val="47000"/>
                </a:srgbClr>
              </a:gs>
            </a:gsLst>
            <a:lin ang="5400000" scaled="1"/>
            <a:tileRect/>
          </a:gradFill>
          <a:ln w="130175" cmpd="sng">
            <a:noFill/>
          </a:ln>
          <a:scene3d>
            <a:camera prst="orthographicFront"/>
            <a:lightRig rig="flat" dir="t">
              <a:rot lat="0" lon="0" rev="19800000"/>
            </a:lightRig>
          </a:scene3d>
          <a:sp3d>
            <a:bevelT w="762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pic>
        <p:nvPicPr>
          <p:cNvPr id="7" name="6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34288" y="-25962"/>
            <a:ext cx="9144000" cy="5136626"/>
          </a:xfrm>
          <a:prstGeom prst="rect">
            <a:avLst/>
          </a:prstGeom>
          <a:noFill/>
          <a:ln>
            <a:noFill/>
          </a:ln>
        </p:spPr>
      </p:pic>
    </p:spTree>
    <p:extLst>
      <p:ext uri="{BB962C8B-B14F-4D97-AF65-F5344CB8AC3E}">
        <p14:creationId xmlns:p14="http://schemas.microsoft.com/office/powerpoint/2010/main" val="149741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8" fill="hold" nodeType="withEffect">
                                  <p:stCondLst>
                                    <p:cond delay="0"/>
                                  </p:stCondLst>
                                  <p:childTnLst>
                                    <p:anim calcmode="lin" valueType="num">
                                      <p:cBhvr additive="base">
                                        <p:cTn id="10" dur="3750"/>
                                        <p:tgtEl>
                                          <p:spTgt spid="5"/>
                                        </p:tgtEl>
                                        <p:attrNameLst>
                                          <p:attrName>ppt_x</p:attrName>
                                        </p:attrNameLst>
                                      </p:cBhvr>
                                      <p:tavLst>
                                        <p:tav tm="0">
                                          <p:val>
                                            <p:strVal val="ppt_x"/>
                                          </p:val>
                                        </p:tav>
                                        <p:tav tm="100000">
                                          <p:val>
                                            <p:strVal val="0-ppt_w/2"/>
                                          </p:val>
                                        </p:tav>
                                      </p:tavLst>
                                    </p:anim>
                                    <p:anim calcmode="lin" valueType="num">
                                      <p:cBhvr additive="base">
                                        <p:cTn id="11" dur="3750"/>
                                        <p:tgtEl>
                                          <p:spTgt spid="5"/>
                                        </p:tgtEl>
                                        <p:attrNameLst>
                                          <p:attrName>ppt_y</p:attrName>
                                        </p:attrNameLst>
                                      </p:cBhvr>
                                      <p:tavLst>
                                        <p:tav tm="0">
                                          <p:val>
                                            <p:strVal val="ppt_y"/>
                                          </p:val>
                                        </p:tav>
                                        <p:tav tm="100000">
                                          <p:val>
                                            <p:strVal val="ppt_y"/>
                                          </p:val>
                                        </p:tav>
                                      </p:tavLst>
                                    </p:anim>
                                    <p:set>
                                      <p:cBhvr>
                                        <p:cTn id="12" dur="1" fill="hold">
                                          <p:stCondLst>
                                            <p:cond delay="374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750"/>
                                        <p:tgtEl>
                                          <p:spTgt spid="6"/>
                                        </p:tgtEl>
                                        <p:attrNameLst>
                                          <p:attrName>ppt_x</p:attrName>
                                        </p:attrNameLst>
                                      </p:cBhvr>
                                      <p:tavLst>
                                        <p:tav tm="0">
                                          <p:val>
                                            <p:strVal val="ppt_x"/>
                                          </p:val>
                                        </p:tav>
                                        <p:tav tm="100000">
                                          <p:val>
                                            <p:strVal val="1+ppt_w/2"/>
                                          </p:val>
                                        </p:tav>
                                      </p:tavLst>
                                    </p:anim>
                                    <p:anim calcmode="lin" valueType="num">
                                      <p:cBhvr additive="base">
                                        <p:cTn id="15" dur="3750"/>
                                        <p:tgtEl>
                                          <p:spTgt spid="6"/>
                                        </p:tgtEl>
                                        <p:attrNameLst>
                                          <p:attrName>ppt_y</p:attrName>
                                        </p:attrNameLst>
                                      </p:cBhvr>
                                      <p:tavLst>
                                        <p:tav tm="0">
                                          <p:val>
                                            <p:strVal val="ppt_y"/>
                                          </p:val>
                                        </p:tav>
                                        <p:tav tm="100000">
                                          <p:val>
                                            <p:strVal val="ppt_y"/>
                                          </p:val>
                                        </p:tav>
                                      </p:tavLst>
                                    </p:anim>
                                    <p:set>
                                      <p:cBhvr>
                                        <p:cTn id="16" dur="1" fill="hold">
                                          <p:stCondLst>
                                            <p:cond delay="3749"/>
                                          </p:stCondLst>
                                        </p:cTn>
                                        <p:tgtEl>
                                          <p:spTgt spid="6"/>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7"/>
                                        </p:tgtEl>
                                        <p:attrNameLst>
                                          <p:attrName>style.opacity</p:attrName>
                                        </p:attrNameLst>
                                      </p:cBhvr>
                                      <p:to>
                                        <p:strVal val="0"/>
                                      </p:to>
                                    </p:set>
                                    <p:animEffect filter="image" prLst="opacity: 0">
                                      <p:cBhvr rctx="IE">
                                        <p:cTn id="19"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584" y="0"/>
            <a:ext cx="9144000" cy="5143500"/>
          </a:xfrm>
          <a:prstGeom prst="rect">
            <a:avLst/>
          </a:prstGeom>
          <a:noFill/>
          <a:ln>
            <a:noFill/>
          </a:ln>
        </p:spPr>
      </p:pic>
      <p:grpSp>
        <p:nvGrpSpPr>
          <p:cNvPr id="3" name="2 Grupo"/>
          <p:cNvGrpSpPr/>
          <p:nvPr/>
        </p:nvGrpSpPr>
        <p:grpSpPr>
          <a:xfrm>
            <a:off x="395537" y="0"/>
            <a:ext cx="8748464" cy="5212365"/>
            <a:chOff x="2022135" y="37362"/>
            <a:chExt cx="7121865" cy="5212365"/>
          </a:xfrm>
        </p:grpSpPr>
        <p:sp>
          <p:nvSpPr>
            <p:cNvPr id="4" name="2 Rectángulo"/>
            <p:cNvSpPr/>
            <p:nvPr/>
          </p:nvSpPr>
          <p:spPr>
            <a:xfrm>
              <a:off x="2022135" y="37362"/>
              <a:ext cx="7121865" cy="5190177"/>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1876 w 7912188"/>
                <a:gd name="connsiteY0" fmla="*/ 0 h 5143500"/>
                <a:gd name="connsiteX1" fmla="*/ 7912188 w 7912188"/>
                <a:gd name="connsiteY1" fmla="*/ 0 h 5143500"/>
                <a:gd name="connsiteX2" fmla="*/ 7912188 w 7912188"/>
                <a:gd name="connsiteY2" fmla="*/ 5143500 h 5143500"/>
                <a:gd name="connsiteX3" fmla="*/ 531876 w 7912188"/>
                <a:gd name="connsiteY3" fmla="*/ 5143500 h 5143500"/>
                <a:gd name="connsiteX4" fmla="*/ 531876 w 7912188"/>
                <a:gd name="connsiteY4" fmla="*/ 0 h 5143500"/>
                <a:gd name="connsiteX0" fmla="*/ 561849 w 7942161"/>
                <a:gd name="connsiteY0" fmla="*/ 0 h 5143500"/>
                <a:gd name="connsiteX1" fmla="*/ 7942161 w 7942161"/>
                <a:gd name="connsiteY1" fmla="*/ 0 h 5143500"/>
                <a:gd name="connsiteX2" fmla="*/ 7942161 w 7942161"/>
                <a:gd name="connsiteY2" fmla="*/ 5143500 h 5143500"/>
                <a:gd name="connsiteX3" fmla="*/ 561849 w 7942161"/>
                <a:gd name="connsiteY3" fmla="*/ 5143500 h 5143500"/>
                <a:gd name="connsiteX4" fmla="*/ 561849 w 7942161"/>
                <a:gd name="connsiteY4" fmla="*/ 0 h 5143500"/>
                <a:gd name="connsiteX0" fmla="*/ 573748 w 7954060"/>
                <a:gd name="connsiteY0" fmla="*/ 0 h 5188656"/>
                <a:gd name="connsiteX1" fmla="*/ 7954060 w 7954060"/>
                <a:gd name="connsiteY1" fmla="*/ 0 h 5188656"/>
                <a:gd name="connsiteX2" fmla="*/ 7954060 w 7954060"/>
                <a:gd name="connsiteY2" fmla="*/ 5143500 h 5188656"/>
                <a:gd name="connsiteX3" fmla="*/ 528786 w 7954060"/>
                <a:gd name="connsiteY3" fmla="*/ 5188656 h 5188656"/>
                <a:gd name="connsiteX4" fmla="*/ 573748 w 7954060"/>
                <a:gd name="connsiteY4" fmla="*/ 0 h 5188656"/>
                <a:gd name="connsiteX0" fmla="*/ 568605 w 7948917"/>
                <a:gd name="connsiteY0" fmla="*/ 0 h 5188656"/>
                <a:gd name="connsiteX1" fmla="*/ 7948917 w 7948917"/>
                <a:gd name="connsiteY1" fmla="*/ 0 h 5188656"/>
                <a:gd name="connsiteX2" fmla="*/ 7948917 w 7948917"/>
                <a:gd name="connsiteY2" fmla="*/ 5143500 h 5188656"/>
                <a:gd name="connsiteX3" fmla="*/ 523643 w 7948917"/>
                <a:gd name="connsiteY3" fmla="*/ 5188656 h 5188656"/>
                <a:gd name="connsiteX4" fmla="*/ 568605 w 7948917"/>
                <a:gd name="connsiteY4" fmla="*/ 0 h 5188656"/>
                <a:gd name="connsiteX0" fmla="*/ 558199 w 7938511"/>
                <a:gd name="connsiteY0" fmla="*/ 0 h 5178146"/>
                <a:gd name="connsiteX1" fmla="*/ 7938511 w 7938511"/>
                <a:gd name="connsiteY1" fmla="*/ 0 h 5178146"/>
                <a:gd name="connsiteX2" fmla="*/ 7938511 w 7938511"/>
                <a:gd name="connsiteY2" fmla="*/ 5143500 h 5178146"/>
                <a:gd name="connsiteX3" fmla="*/ 553076 w 7938511"/>
                <a:gd name="connsiteY3" fmla="*/ 5178146 h 5178146"/>
                <a:gd name="connsiteX4" fmla="*/ 558199 w 7938511"/>
                <a:gd name="connsiteY4" fmla="*/ 0 h 5178146"/>
                <a:gd name="connsiteX0" fmla="*/ 620279 w 7782378"/>
                <a:gd name="connsiteY0" fmla="*/ 36095 h 5178146"/>
                <a:gd name="connsiteX1" fmla="*/ 7782378 w 7782378"/>
                <a:gd name="connsiteY1" fmla="*/ 0 h 5178146"/>
                <a:gd name="connsiteX2" fmla="*/ 7782378 w 7782378"/>
                <a:gd name="connsiteY2" fmla="*/ 5143500 h 5178146"/>
                <a:gd name="connsiteX3" fmla="*/ 396943 w 7782378"/>
                <a:gd name="connsiteY3" fmla="*/ 5178146 h 5178146"/>
                <a:gd name="connsiteX4" fmla="*/ 620279 w 7782378"/>
                <a:gd name="connsiteY4" fmla="*/ 36095 h 5178146"/>
                <a:gd name="connsiteX0" fmla="*/ 552367 w 7714466"/>
                <a:gd name="connsiteY0" fmla="*/ 36095 h 5190177"/>
                <a:gd name="connsiteX1" fmla="*/ 7714466 w 7714466"/>
                <a:gd name="connsiteY1" fmla="*/ 0 h 5190177"/>
                <a:gd name="connsiteX2" fmla="*/ 7714466 w 7714466"/>
                <a:gd name="connsiteY2" fmla="*/ 5143500 h 5190177"/>
                <a:gd name="connsiteX3" fmla="*/ 570213 w 7714466"/>
                <a:gd name="connsiteY3" fmla="*/ 5190177 h 5190177"/>
                <a:gd name="connsiteX4" fmla="*/ 552367 w 7714466"/>
                <a:gd name="connsiteY4" fmla="*/ 36095 h 5190177"/>
                <a:gd name="connsiteX0" fmla="*/ 580725 w 7742824"/>
                <a:gd name="connsiteY0" fmla="*/ 36095 h 5190177"/>
                <a:gd name="connsiteX1" fmla="*/ 7742824 w 7742824"/>
                <a:gd name="connsiteY1" fmla="*/ 0 h 5190177"/>
                <a:gd name="connsiteX2" fmla="*/ 7742824 w 7742824"/>
                <a:gd name="connsiteY2" fmla="*/ 5143500 h 5190177"/>
                <a:gd name="connsiteX3" fmla="*/ 598571 w 7742824"/>
                <a:gd name="connsiteY3" fmla="*/ 5190177 h 5190177"/>
                <a:gd name="connsiteX4" fmla="*/ 580725 w 7742824"/>
                <a:gd name="connsiteY4" fmla="*/ 36095 h 5190177"/>
                <a:gd name="connsiteX0" fmla="*/ 774582 w 7936681"/>
                <a:gd name="connsiteY0" fmla="*/ 36095 h 5190177"/>
                <a:gd name="connsiteX1" fmla="*/ 7936681 w 7936681"/>
                <a:gd name="connsiteY1" fmla="*/ 0 h 5190177"/>
                <a:gd name="connsiteX2" fmla="*/ 7936681 w 7936681"/>
                <a:gd name="connsiteY2" fmla="*/ 5143500 h 5190177"/>
                <a:gd name="connsiteX3" fmla="*/ 792428 w 7936681"/>
                <a:gd name="connsiteY3" fmla="*/ 5190177 h 5190177"/>
                <a:gd name="connsiteX4" fmla="*/ 774582 w 7936681"/>
                <a:gd name="connsiteY4" fmla="*/ 36095 h 5190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6681" h="5190177">
                  <a:moveTo>
                    <a:pt x="774582" y="36095"/>
                  </a:moveTo>
                  <a:lnTo>
                    <a:pt x="7936681" y="0"/>
                  </a:lnTo>
                  <a:lnTo>
                    <a:pt x="7936681" y="5143500"/>
                  </a:lnTo>
                  <a:lnTo>
                    <a:pt x="792428" y="5190177"/>
                  </a:lnTo>
                  <a:cubicBezTo>
                    <a:pt x="688576" y="3441067"/>
                    <a:pt x="-926004" y="4589454"/>
                    <a:pt x="774582" y="36095"/>
                  </a:cubicBezTo>
                  <a:close/>
                </a:path>
              </a:pathLst>
            </a:custGeom>
            <a:gradFill>
              <a:gsLst>
                <a:gs pos="0">
                  <a:schemeClr val="accent6">
                    <a:lumMod val="75000"/>
                    <a:alpha val="33000"/>
                  </a:schemeClr>
                </a:gs>
                <a:gs pos="71000">
                  <a:schemeClr val="accent6">
                    <a:lumMod val="60000"/>
                    <a:lumOff val="40000"/>
                    <a:alpha val="24000"/>
                  </a:schemeClr>
                </a:gs>
                <a:gs pos="99000">
                  <a:srgbClr val="663300">
                    <a:alpha val="20000"/>
                  </a:srgbClr>
                </a:gs>
              </a:gsLst>
              <a:path path="rect">
                <a:fillToRect t="100000" r="100000"/>
              </a:path>
            </a:gradFill>
            <a:ln>
              <a:noFill/>
            </a:ln>
            <a:scene3d>
              <a:camera prst="orthographicFront"/>
              <a:lightRig rig="fla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2637571" y="181362"/>
              <a:ext cx="772083" cy="5068365"/>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 name="connsiteX0" fmla="*/ 46534 w 1205904"/>
                <a:gd name="connsiteY0" fmla="*/ 0 h 401995"/>
                <a:gd name="connsiteX1" fmla="*/ 1205086 w 1205904"/>
                <a:gd name="connsiteY1" fmla="*/ 56361 h 401995"/>
                <a:gd name="connsiteX2" fmla="*/ 14391 w 1205904"/>
                <a:gd name="connsiteY2" fmla="*/ 112827 h 401995"/>
                <a:gd name="connsiteX3" fmla="*/ 1120544 w 1205904"/>
                <a:gd name="connsiteY3" fmla="*/ 169871 h 401995"/>
                <a:gd name="connsiteX4" fmla="*/ 91 w 1205904"/>
                <a:gd name="connsiteY4" fmla="*/ 229284 h 401995"/>
                <a:gd name="connsiteX5" fmla="*/ 1141981 w 1205904"/>
                <a:gd name="connsiteY5" fmla="*/ 291432 h 401995"/>
                <a:gd name="connsiteX6" fmla="*/ 77497 w 1205904"/>
                <a:gd name="connsiteY6" fmla="*/ 341215 h 401995"/>
                <a:gd name="connsiteX7" fmla="*/ 1141981 w 1205904"/>
                <a:gd name="connsiteY7" fmla="*/ 401995 h 401995"/>
                <a:gd name="connsiteX0" fmla="*/ 46534 w 1205904"/>
                <a:gd name="connsiteY0" fmla="*/ 0 h 341215"/>
                <a:gd name="connsiteX1" fmla="*/ 1205086 w 1205904"/>
                <a:gd name="connsiteY1" fmla="*/ 56361 h 341215"/>
                <a:gd name="connsiteX2" fmla="*/ 14391 w 1205904"/>
                <a:gd name="connsiteY2" fmla="*/ 112827 h 341215"/>
                <a:gd name="connsiteX3" fmla="*/ 1120544 w 1205904"/>
                <a:gd name="connsiteY3" fmla="*/ 169871 h 341215"/>
                <a:gd name="connsiteX4" fmla="*/ 91 w 1205904"/>
                <a:gd name="connsiteY4" fmla="*/ 229284 h 341215"/>
                <a:gd name="connsiteX5" fmla="*/ 1141981 w 1205904"/>
                <a:gd name="connsiteY5" fmla="*/ 291432 h 341215"/>
                <a:gd name="connsiteX6" fmla="*/ 77497 w 1205904"/>
                <a:gd name="connsiteY6" fmla="*/ 341215 h 341215"/>
                <a:gd name="connsiteX0" fmla="*/ 46534 w 1205904"/>
                <a:gd name="connsiteY0" fmla="*/ 0 h 291432"/>
                <a:gd name="connsiteX1" fmla="*/ 1205086 w 1205904"/>
                <a:gd name="connsiteY1" fmla="*/ 56361 h 291432"/>
                <a:gd name="connsiteX2" fmla="*/ 14391 w 1205904"/>
                <a:gd name="connsiteY2" fmla="*/ 112827 h 291432"/>
                <a:gd name="connsiteX3" fmla="*/ 1120544 w 1205904"/>
                <a:gd name="connsiteY3" fmla="*/ 169871 h 291432"/>
                <a:gd name="connsiteX4" fmla="*/ 91 w 1205904"/>
                <a:gd name="connsiteY4" fmla="*/ 229284 h 291432"/>
                <a:gd name="connsiteX5" fmla="*/ 1141981 w 1205904"/>
                <a:gd name="connsiteY5" fmla="*/ 291432 h 291432"/>
                <a:gd name="connsiteX0" fmla="*/ 46443 w 1205813"/>
                <a:gd name="connsiteY0" fmla="*/ 0 h 229284"/>
                <a:gd name="connsiteX1" fmla="*/ 1204995 w 1205813"/>
                <a:gd name="connsiteY1" fmla="*/ 56361 h 229284"/>
                <a:gd name="connsiteX2" fmla="*/ 14300 w 1205813"/>
                <a:gd name="connsiteY2" fmla="*/ 112827 h 229284"/>
                <a:gd name="connsiteX3" fmla="*/ 1120453 w 1205813"/>
                <a:gd name="connsiteY3" fmla="*/ 169871 h 229284"/>
                <a:gd name="connsiteX4" fmla="*/ 0 w 1205813"/>
                <a:gd name="connsiteY4" fmla="*/ 229284 h 229284"/>
                <a:gd name="connsiteX0" fmla="*/ 32275 w 1191645"/>
                <a:gd name="connsiteY0" fmla="*/ 0 h 169871"/>
                <a:gd name="connsiteX1" fmla="*/ 1190827 w 1191645"/>
                <a:gd name="connsiteY1" fmla="*/ 56361 h 169871"/>
                <a:gd name="connsiteX2" fmla="*/ 132 w 1191645"/>
                <a:gd name="connsiteY2" fmla="*/ 112827 h 169871"/>
                <a:gd name="connsiteX3" fmla="*/ 1106285 w 1191645"/>
                <a:gd name="connsiteY3" fmla="*/ 169871 h 169871"/>
                <a:gd name="connsiteX0" fmla="*/ 33293 w 1192663"/>
                <a:gd name="connsiteY0" fmla="*/ 0 h 431867"/>
                <a:gd name="connsiteX1" fmla="*/ 1191845 w 1192663"/>
                <a:gd name="connsiteY1" fmla="*/ 56361 h 431867"/>
                <a:gd name="connsiteX2" fmla="*/ 1150 w 1192663"/>
                <a:gd name="connsiteY2" fmla="*/ 112827 h 431867"/>
                <a:gd name="connsiteX3" fmla="*/ 954308 w 1192663"/>
                <a:gd name="connsiteY3" fmla="*/ 431867 h 431867"/>
                <a:gd name="connsiteX0" fmla="*/ 0 w 1278479"/>
                <a:gd name="connsiteY0" fmla="*/ 0 h 431867"/>
                <a:gd name="connsiteX1" fmla="*/ 1158552 w 1278479"/>
                <a:gd name="connsiteY1" fmla="*/ 56361 h 431867"/>
                <a:gd name="connsiteX2" fmla="*/ 1214996 w 1278479"/>
                <a:gd name="connsiteY2" fmla="*/ 271612 h 431867"/>
                <a:gd name="connsiteX3" fmla="*/ 921015 w 1278479"/>
                <a:gd name="connsiteY3" fmla="*/ 431867 h 431867"/>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230259"/>
                <a:gd name="connsiteY0" fmla="*/ 0 h 563658"/>
                <a:gd name="connsiteX1" fmla="*/ 133951 w 230259"/>
                <a:gd name="connsiteY1" fmla="*/ 181801 h 563658"/>
                <a:gd name="connsiteX2" fmla="*/ 227484 w 230259"/>
                <a:gd name="connsiteY2" fmla="*/ 366883 h 563658"/>
                <a:gd name="connsiteX3" fmla="*/ 26228 w 230259"/>
                <a:gd name="connsiteY3" fmla="*/ 563658 h 563658"/>
                <a:gd name="connsiteX0" fmla="*/ 0 w 232492"/>
                <a:gd name="connsiteY0" fmla="*/ 0 h 563658"/>
                <a:gd name="connsiteX1" fmla="*/ 157132 w 232492"/>
                <a:gd name="connsiteY1" fmla="*/ 181801 h 563658"/>
                <a:gd name="connsiteX2" fmla="*/ 227484 w 232492"/>
                <a:gd name="connsiteY2" fmla="*/ 366883 h 563658"/>
                <a:gd name="connsiteX3" fmla="*/ 26228 w 232492"/>
                <a:gd name="connsiteY3" fmla="*/ 563658 h 563658"/>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29407 w 262263"/>
                <a:gd name="connsiteY0" fmla="*/ 0 h 578736"/>
                <a:gd name="connsiteX1" fmla="*/ 186539 w 262263"/>
                <a:gd name="connsiteY1" fmla="*/ 181801 h 578736"/>
                <a:gd name="connsiteX2" fmla="*/ 256891 w 262263"/>
                <a:gd name="connsiteY2" fmla="*/ 366883 h 578736"/>
                <a:gd name="connsiteX3" fmla="*/ 49197 w 262263"/>
                <a:gd name="connsiteY3" fmla="*/ 567943 h 578736"/>
                <a:gd name="connsiteX4" fmla="*/ 0 w 262263"/>
                <a:gd name="connsiteY4" fmla="*/ 549367 h 578736"/>
                <a:gd name="connsiteX0" fmla="*/ 10862 w 243718"/>
                <a:gd name="connsiteY0" fmla="*/ 0 h 627172"/>
                <a:gd name="connsiteX1" fmla="*/ 167994 w 243718"/>
                <a:gd name="connsiteY1" fmla="*/ 181801 h 627172"/>
                <a:gd name="connsiteX2" fmla="*/ 238346 w 243718"/>
                <a:gd name="connsiteY2" fmla="*/ 366883 h 627172"/>
                <a:gd name="connsiteX3" fmla="*/ 30652 w 243718"/>
                <a:gd name="connsiteY3" fmla="*/ 567943 h 627172"/>
                <a:gd name="connsiteX4" fmla="*/ 0 w 243718"/>
                <a:gd name="connsiteY4" fmla="*/ 627172 h 627172"/>
                <a:gd name="connsiteX0" fmla="*/ 14892 w 248552"/>
                <a:gd name="connsiteY0" fmla="*/ 0 h 627172"/>
                <a:gd name="connsiteX1" fmla="*/ 172024 w 248552"/>
                <a:gd name="connsiteY1" fmla="*/ 181801 h 627172"/>
                <a:gd name="connsiteX2" fmla="*/ 242376 w 248552"/>
                <a:gd name="connsiteY2" fmla="*/ 366883 h 627172"/>
                <a:gd name="connsiteX3" fmla="*/ 20773 w 248552"/>
                <a:gd name="connsiteY3" fmla="*/ 545713 h 627172"/>
                <a:gd name="connsiteX4" fmla="*/ 4030 w 248552"/>
                <a:gd name="connsiteY4" fmla="*/ 627172 h 627172"/>
                <a:gd name="connsiteX0" fmla="*/ 13445 w 247105"/>
                <a:gd name="connsiteY0" fmla="*/ 0 h 608895"/>
                <a:gd name="connsiteX1" fmla="*/ 170577 w 247105"/>
                <a:gd name="connsiteY1" fmla="*/ 181801 h 608895"/>
                <a:gd name="connsiteX2" fmla="*/ 240929 w 247105"/>
                <a:gd name="connsiteY2" fmla="*/ 366883 h 608895"/>
                <a:gd name="connsiteX3" fmla="*/ 19326 w 247105"/>
                <a:gd name="connsiteY3" fmla="*/ 545713 h 608895"/>
                <a:gd name="connsiteX4" fmla="*/ 5722 w 247105"/>
                <a:gd name="connsiteY4" fmla="*/ 608895 h 608895"/>
                <a:gd name="connsiteX0" fmla="*/ 13445 w 247105"/>
                <a:gd name="connsiteY0" fmla="*/ 0 h 589543"/>
                <a:gd name="connsiteX1" fmla="*/ 170577 w 247105"/>
                <a:gd name="connsiteY1" fmla="*/ 181801 h 589543"/>
                <a:gd name="connsiteX2" fmla="*/ 240929 w 247105"/>
                <a:gd name="connsiteY2" fmla="*/ 366883 h 589543"/>
                <a:gd name="connsiteX3" fmla="*/ 19326 w 247105"/>
                <a:gd name="connsiteY3" fmla="*/ 545713 h 589543"/>
                <a:gd name="connsiteX4" fmla="*/ 5722 w 247105"/>
                <a:gd name="connsiteY4" fmla="*/ 589543 h 589543"/>
                <a:gd name="connsiteX0" fmla="*/ 16560 w 250220"/>
                <a:gd name="connsiteY0" fmla="*/ 0 h 585243"/>
                <a:gd name="connsiteX1" fmla="*/ 173692 w 250220"/>
                <a:gd name="connsiteY1" fmla="*/ 181801 h 585243"/>
                <a:gd name="connsiteX2" fmla="*/ 244044 w 250220"/>
                <a:gd name="connsiteY2" fmla="*/ 366883 h 585243"/>
                <a:gd name="connsiteX3" fmla="*/ 22441 w 250220"/>
                <a:gd name="connsiteY3" fmla="*/ 545713 h 585243"/>
                <a:gd name="connsiteX4" fmla="*/ 2559 w 250220"/>
                <a:gd name="connsiteY4" fmla="*/ 585243 h 585243"/>
                <a:gd name="connsiteX0" fmla="*/ 14001 w 247661"/>
                <a:gd name="connsiteY0" fmla="*/ 0 h 585243"/>
                <a:gd name="connsiteX1" fmla="*/ 171133 w 247661"/>
                <a:gd name="connsiteY1" fmla="*/ 181801 h 585243"/>
                <a:gd name="connsiteX2" fmla="*/ 241485 w 247661"/>
                <a:gd name="connsiteY2" fmla="*/ 366883 h 585243"/>
                <a:gd name="connsiteX3" fmla="*/ 19882 w 247661"/>
                <a:gd name="connsiteY3" fmla="*/ 545713 h 585243"/>
                <a:gd name="connsiteX4" fmla="*/ 54605 w 247661"/>
                <a:gd name="connsiteY4" fmla="*/ 509606 h 585243"/>
                <a:gd name="connsiteX5" fmla="*/ 0 w 247661"/>
                <a:gd name="connsiteY5"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4001 w 245044"/>
                <a:gd name="connsiteY0" fmla="*/ 0 h 585243"/>
                <a:gd name="connsiteX1" fmla="*/ 171133 w 245044"/>
                <a:gd name="connsiteY1" fmla="*/ 181801 h 585243"/>
                <a:gd name="connsiteX2" fmla="*/ 241485 w 245044"/>
                <a:gd name="connsiteY2" fmla="*/ 366883 h 585243"/>
                <a:gd name="connsiteX3" fmla="*/ 66968 w 245044"/>
                <a:gd name="connsiteY3" fmla="*/ 505934 h 585243"/>
                <a:gd name="connsiteX4" fmla="*/ 0 w 245044"/>
                <a:gd name="connsiteY4" fmla="*/ 585243 h 585243"/>
                <a:gd name="connsiteX0" fmla="*/ 14001 w 247647"/>
                <a:gd name="connsiteY0" fmla="*/ 0 h 585243"/>
                <a:gd name="connsiteX1" fmla="*/ 189968 w 247647"/>
                <a:gd name="connsiteY1" fmla="*/ 178576 h 585243"/>
                <a:gd name="connsiteX2" fmla="*/ 241485 w 247647"/>
                <a:gd name="connsiteY2" fmla="*/ 366883 h 585243"/>
                <a:gd name="connsiteX3" fmla="*/ 66968 w 247647"/>
                <a:gd name="connsiteY3" fmla="*/ 505934 h 585243"/>
                <a:gd name="connsiteX4" fmla="*/ 0 w 247647"/>
                <a:gd name="connsiteY4" fmla="*/ 585243 h 585243"/>
                <a:gd name="connsiteX0" fmla="*/ 0 w 233646"/>
                <a:gd name="connsiteY0" fmla="*/ 0 h 586318"/>
                <a:gd name="connsiteX1" fmla="*/ 175967 w 233646"/>
                <a:gd name="connsiteY1" fmla="*/ 178576 h 586318"/>
                <a:gd name="connsiteX2" fmla="*/ 227484 w 233646"/>
                <a:gd name="connsiteY2" fmla="*/ 366883 h 586318"/>
                <a:gd name="connsiteX3" fmla="*/ 52967 w 233646"/>
                <a:gd name="connsiteY3" fmla="*/ 505934 h 586318"/>
                <a:gd name="connsiteX4" fmla="*/ 23668 w 233646"/>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3403"/>
                <a:gd name="connsiteY0" fmla="*/ 0 h 586318"/>
                <a:gd name="connsiteX1" fmla="*/ 163411 w 223403"/>
                <a:gd name="connsiteY1" fmla="*/ 178576 h 586318"/>
                <a:gd name="connsiteX2" fmla="*/ 214928 w 223403"/>
                <a:gd name="connsiteY2" fmla="*/ 366883 h 586318"/>
                <a:gd name="connsiteX3" fmla="*/ 40411 w 223403"/>
                <a:gd name="connsiteY3" fmla="*/ 505934 h 586318"/>
                <a:gd name="connsiteX4" fmla="*/ 11112 w 223403"/>
                <a:gd name="connsiteY4" fmla="*/ 586318 h 586318"/>
                <a:gd name="connsiteX0" fmla="*/ 40814 w 264217"/>
                <a:gd name="connsiteY0" fmla="*/ 0 h 590445"/>
                <a:gd name="connsiteX1" fmla="*/ 204225 w 264217"/>
                <a:gd name="connsiteY1" fmla="*/ 178576 h 590445"/>
                <a:gd name="connsiteX2" fmla="*/ 255742 w 264217"/>
                <a:gd name="connsiteY2" fmla="*/ 366883 h 590445"/>
                <a:gd name="connsiteX3" fmla="*/ 81225 w 264217"/>
                <a:gd name="connsiteY3" fmla="*/ 505934 h 590445"/>
                <a:gd name="connsiteX4" fmla="*/ 0 w 264217"/>
                <a:gd name="connsiteY4" fmla="*/ 590445 h 590445"/>
                <a:gd name="connsiteX0" fmla="*/ 48276 w 276908"/>
                <a:gd name="connsiteY0" fmla="*/ 0 h 590445"/>
                <a:gd name="connsiteX1" fmla="*/ 211687 w 276908"/>
                <a:gd name="connsiteY1" fmla="*/ 178576 h 590445"/>
                <a:gd name="connsiteX2" fmla="*/ 263204 w 276908"/>
                <a:gd name="connsiteY2" fmla="*/ 366883 h 590445"/>
                <a:gd name="connsiteX3" fmla="*/ 16790 w 276908"/>
                <a:gd name="connsiteY3" fmla="*/ 507309 h 590445"/>
                <a:gd name="connsiteX4" fmla="*/ 7462 w 276908"/>
                <a:gd name="connsiteY4" fmla="*/ 590445 h 590445"/>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2" h="579441">
                  <a:moveTo>
                    <a:pt x="0" y="0"/>
                  </a:moveTo>
                  <a:cubicBezTo>
                    <a:pt x="40500" y="20849"/>
                    <a:pt x="187504" y="108259"/>
                    <a:pt x="235308" y="167572"/>
                  </a:cubicBezTo>
                  <a:cubicBezTo>
                    <a:pt x="283112" y="226885"/>
                    <a:pt x="319308" y="301090"/>
                    <a:pt x="286825" y="355879"/>
                  </a:cubicBezTo>
                  <a:cubicBezTo>
                    <a:pt x="254342" y="410668"/>
                    <a:pt x="74380" y="459733"/>
                    <a:pt x="40411" y="496305"/>
                  </a:cubicBezTo>
                  <a:cubicBezTo>
                    <a:pt x="6442" y="532877"/>
                    <a:pt x="35225" y="571206"/>
                    <a:pt x="31083" y="579441"/>
                  </a:cubicBezTo>
                </a:path>
              </a:pathLst>
            </a:custGeom>
            <a:noFill/>
            <a:ln w="279400" cap="flat" cmpd="thickThin" algn="ct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a:effectLst>
              <a:outerShdw dist="63500" dir="21000000" sx="99000" sy="99000" algn="ctr" rotWithShape="0">
                <a:srgbClr val="FF6600"/>
              </a:outerShdw>
            </a:effectLst>
            <a:scene3d>
              <a:camera prst="orthographicFront"/>
              <a:lightRig rig="glow" dir="t"/>
            </a:scene3d>
            <a:sp3d prstMaterial="matte"/>
          </p:spPr>
          <p:txBody>
            <a:bodyPr rtlCol="0" anchor="ctr"/>
            <a:lstStyle/>
            <a:p>
              <a:pPr algn="ctr">
                <a:defRPr/>
              </a:pPr>
              <a:endParaRPr lang="es-ES_tradnl" kern="0">
                <a:solidFill>
                  <a:prstClr val="white"/>
                </a:solidFill>
                <a:latin typeface="Calibri"/>
              </a:endParaRPr>
            </a:p>
          </p:txBody>
        </p:sp>
      </p:gr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72809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100"/>
                                        <p:tgtEl>
                                          <p:spTgt spid="3"/>
                                        </p:tgtEl>
                                        <p:attrNameLst>
                                          <p:attrName>ppt_x</p:attrName>
                                        </p:attrNameLst>
                                      </p:cBhvr>
                                      <p:tavLst>
                                        <p:tav tm="0">
                                          <p:val>
                                            <p:strVal val="ppt_x"/>
                                          </p:val>
                                        </p:tav>
                                        <p:tav tm="100000">
                                          <p:val>
                                            <p:strVal val="1+ppt_w/2"/>
                                          </p:val>
                                        </p:tav>
                                      </p:tavLst>
                                    </p:anim>
                                    <p:anim calcmode="lin" valueType="num">
                                      <p:cBhvr additive="base">
                                        <p:cTn id="7" dur="3100"/>
                                        <p:tgtEl>
                                          <p:spTgt spid="3"/>
                                        </p:tgtEl>
                                        <p:attrNameLst>
                                          <p:attrName>ppt_y</p:attrName>
                                        </p:attrNameLst>
                                      </p:cBhvr>
                                      <p:tavLst>
                                        <p:tav tm="0">
                                          <p:val>
                                            <p:strVal val="ppt_y"/>
                                          </p:val>
                                        </p:tav>
                                        <p:tav tm="100000">
                                          <p:val>
                                            <p:strVal val="ppt_y"/>
                                          </p:val>
                                        </p:tav>
                                      </p:tavLst>
                                    </p:anim>
                                    <p:set>
                                      <p:cBhvr>
                                        <p:cTn id="8" dur="1" fill="hold">
                                          <p:stCondLst>
                                            <p:cond delay="3099"/>
                                          </p:stCondLst>
                                        </p:cTn>
                                        <p:tgtEl>
                                          <p:spTgt spid="3"/>
                                        </p:tgtEl>
                                        <p:attrNameLst>
                                          <p:attrName>style.visibility</p:attrName>
                                        </p:attrNameLst>
                                      </p:cBhvr>
                                      <p:to>
                                        <p:strVal val="hidden"/>
                                      </p:to>
                                    </p:set>
                                  </p:childTnLst>
                                </p:cTn>
                              </p:par>
                              <p:par>
                                <p:cTn id="9" presetID="9" presetClass="emph" presetSubtype="0" nodeType="withEffect">
                                  <p:stCondLst>
                                    <p:cond delay="0"/>
                                  </p:stCondLst>
                                  <p:childTnLst>
                                    <p:set>
                                      <p:cBhvr rctx="PPT">
                                        <p:cTn id="10" dur="indefinite"/>
                                        <p:tgtEl>
                                          <p:spTgt spid="6"/>
                                        </p:tgtEl>
                                        <p:attrNameLst>
                                          <p:attrName>style.opacity</p:attrName>
                                        </p:attrNameLst>
                                      </p:cBhvr>
                                      <p:to>
                                        <p:strVal val="0"/>
                                      </p:to>
                                    </p:set>
                                    <p:animEffect filter="image" prLst="opacity: 0">
                                      <p:cBhvr rctx="IE">
                                        <p:cTn id="1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2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728" y="0"/>
            <a:ext cx="9144000" cy="5143500"/>
          </a:xfrm>
          <a:prstGeom prst="rect">
            <a:avLst/>
          </a:prstGeom>
          <a:noFill/>
          <a:ln cmpd="sng">
            <a:solidFill>
              <a:schemeClr val="tx1"/>
            </a:solidFill>
            <a:prstDash val="sysDot"/>
          </a:ln>
        </p:spPr>
      </p:pic>
      <p:grpSp>
        <p:nvGrpSpPr>
          <p:cNvPr id="2" name="1 Grupo"/>
          <p:cNvGrpSpPr/>
          <p:nvPr/>
        </p:nvGrpSpPr>
        <p:grpSpPr>
          <a:xfrm>
            <a:off x="0" y="0"/>
            <a:ext cx="9144000" cy="5176634"/>
            <a:chOff x="0" y="-92546"/>
            <a:chExt cx="9144000" cy="5269180"/>
          </a:xfrm>
        </p:grpSpPr>
        <p:sp>
          <p:nvSpPr>
            <p:cNvPr id="4" name="2 Rectángulo"/>
            <p:cNvSpPr/>
            <p:nvPr/>
          </p:nvSpPr>
          <p:spPr>
            <a:xfrm>
              <a:off x="0" y="-92546"/>
              <a:ext cx="9144000" cy="526918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3">
                    <a:lumMod val="60000"/>
                    <a:lumOff val="40000"/>
                    <a:alpha val="46000"/>
                  </a:schemeClr>
                </a:gs>
                <a:gs pos="23000">
                  <a:srgbClr val="92D050">
                    <a:lumMod val="67000"/>
                    <a:alpha val="61000"/>
                  </a:srgbClr>
                </a:gs>
                <a:gs pos="52000">
                  <a:srgbClr val="92D050">
                    <a:alpha val="37000"/>
                  </a:srgbClr>
                </a:gs>
              </a:gsLst>
              <a:lin ang="16200000" scaled="1"/>
            </a:gradFill>
            <a:ln w="63500" cmpd="sng">
              <a:noFill/>
            </a:ln>
            <a:scene3d>
              <a:camera prst="orthographicFront"/>
              <a:lightRig rig="flood" dir="t">
                <a:rot lat="0" lon="0" rev="3000000"/>
              </a:lightRig>
            </a:scene3d>
            <a:sp3d prstMaterial="powder">
              <a:bevelT w="32385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9525"/>
              <a:ext cx="4541837" cy="513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9" name="8 Grupo"/>
          <p:cNvGrpSpPr/>
          <p:nvPr/>
        </p:nvGrpSpPr>
        <p:grpSpPr>
          <a:xfrm flipH="1">
            <a:off x="-33265" y="-33134"/>
            <a:ext cx="9144000" cy="5176634"/>
            <a:chOff x="0" y="-92546"/>
            <a:chExt cx="9144000" cy="5269180"/>
          </a:xfrm>
        </p:grpSpPr>
        <p:sp>
          <p:nvSpPr>
            <p:cNvPr id="10" name="2 Rectángulo"/>
            <p:cNvSpPr/>
            <p:nvPr/>
          </p:nvSpPr>
          <p:spPr>
            <a:xfrm>
              <a:off x="0" y="-92546"/>
              <a:ext cx="9144000" cy="526918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3">
                    <a:lumMod val="60000"/>
                    <a:lumOff val="40000"/>
                    <a:alpha val="46000"/>
                  </a:schemeClr>
                </a:gs>
                <a:gs pos="23000">
                  <a:srgbClr val="92D050">
                    <a:lumMod val="67000"/>
                    <a:alpha val="61000"/>
                  </a:srgbClr>
                </a:gs>
                <a:gs pos="52000">
                  <a:srgbClr val="92D050">
                    <a:alpha val="37000"/>
                  </a:srgbClr>
                </a:gs>
              </a:gsLst>
              <a:lin ang="16200000" scaled="1"/>
            </a:gradFill>
            <a:ln w="63500" cmpd="sng">
              <a:noFill/>
            </a:ln>
            <a:scene3d>
              <a:camera prst="orthographicFront"/>
              <a:lightRig rig="flood" dir="t">
                <a:rot lat="0" lon="0" rev="4800000"/>
              </a:lightRig>
            </a:scene3d>
            <a:sp3d prstMaterial="powder">
              <a:bevelT w="32385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9525"/>
              <a:ext cx="4541837" cy="513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2" name="11 Imagen" descr="EL PERRO NUESTRO FIEL AMIGO"/>
          <p:cNvPicPr>
            <a:picLocks noGrp="1" noChangeAspect="1"/>
          </p:cNvPicPr>
          <p:nvPr isPhoto="1"/>
        </p:nvPicPr>
        <p:blipFill rotWithShape="1">
          <a:blip r:embed="rId5">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939169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500" fill="hold"/>
                                        <p:tgtEl>
                                          <p:spTgt spid="6"/>
                                        </p:tgtEl>
                                        <p:attrNameLst>
                                          <p:attrName>ppt_w</p:attrName>
                                        </p:attrNameLst>
                                      </p:cBhvr>
                                      <p:tavLst>
                                        <p:tav tm="0">
                                          <p:val>
                                            <p:strVal val="4/3*#ppt_w"/>
                                          </p:val>
                                        </p:tav>
                                        <p:tav tm="100000">
                                          <p:val>
                                            <p:strVal val="#ppt_w"/>
                                          </p:val>
                                        </p:tav>
                                      </p:tavLst>
                                    </p:anim>
                                    <p:anim calcmode="lin" valueType="num">
                                      <p:cBhvr>
                                        <p:cTn id="8" dur="3500" fill="hold"/>
                                        <p:tgtEl>
                                          <p:spTgt spid="6"/>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700"/>
                                        <p:tgtEl>
                                          <p:spTgt spid="2"/>
                                        </p:tgtEl>
                                        <p:attrNameLst>
                                          <p:attrName>ppt_x</p:attrName>
                                        </p:attrNameLst>
                                      </p:cBhvr>
                                      <p:tavLst>
                                        <p:tav tm="0">
                                          <p:val>
                                            <p:strVal val="ppt_x"/>
                                          </p:val>
                                        </p:tav>
                                        <p:tav tm="100000">
                                          <p:val>
                                            <p:strVal val="1+ppt_w/2"/>
                                          </p:val>
                                        </p:tav>
                                      </p:tavLst>
                                    </p:anim>
                                    <p:anim calcmode="lin" valueType="num">
                                      <p:cBhvr additive="base">
                                        <p:cTn id="11" dur="3700"/>
                                        <p:tgtEl>
                                          <p:spTgt spid="2"/>
                                        </p:tgtEl>
                                        <p:attrNameLst>
                                          <p:attrName>ppt_y</p:attrName>
                                        </p:attrNameLst>
                                      </p:cBhvr>
                                      <p:tavLst>
                                        <p:tav tm="0">
                                          <p:val>
                                            <p:strVal val="ppt_y"/>
                                          </p:val>
                                        </p:tav>
                                        <p:tav tm="100000">
                                          <p:val>
                                            <p:strVal val="ppt_y"/>
                                          </p:val>
                                        </p:tav>
                                      </p:tavLst>
                                    </p:anim>
                                    <p:set>
                                      <p:cBhvr>
                                        <p:cTn id="12" dur="1" fill="hold">
                                          <p:stCondLst>
                                            <p:cond delay="3699"/>
                                          </p:stCondLst>
                                        </p:cTn>
                                        <p:tgtEl>
                                          <p:spTgt spid="2"/>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700"/>
                                        <p:tgtEl>
                                          <p:spTgt spid="9"/>
                                        </p:tgtEl>
                                        <p:attrNameLst>
                                          <p:attrName>ppt_x</p:attrName>
                                        </p:attrNameLst>
                                      </p:cBhvr>
                                      <p:tavLst>
                                        <p:tav tm="0">
                                          <p:val>
                                            <p:strVal val="ppt_x"/>
                                          </p:val>
                                        </p:tav>
                                        <p:tav tm="100000">
                                          <p:val>
                                            <p:strVal val="0-ppt_w/2"/>
                                          </p:val>
                                        </p:tav>
                                      </p:tavLst>
                                    </p:anim>
                                    <p:anim calcmode="lin" valueType="num">
                                      <p:cBhvr additive="base">
                                        <p:cTn id="15" dur="3700"/>
                                        <p:tgtEl>
                                          <p:spTgt spid="9"/>
                                        </p:tgtEl>
                                        <p:attrNameLst>
                                          <p:attrName>ppt_y</p:attrName>
                                        </p:attrNameLst>
                                      </p:cBhvr>
                                      <p:tavLst>
                                        <p:tav tm="0">
                                          <p:val>
                                            <p:strVal val="ppt_y"/>
                                          </p:val>
                                        </p:tav>
                                        <p:tav tm="100000">
                                          <p:val>
                                            <p:strVal val="ppt_y"/>
                                          </p:val>
                                        </p:tav>
                                      </p:tavLst>
                                    </p:anim>
                                    <p:set>
                                      <p:cBhvr>
                                        <p:cTn id="16" dur="1" fill="hold">
                                          <p:stCondLst>
                                            <p:cond delay="3699"/>
                                          </p:stCondLst>
                                        </p:cTn>
                                        <p:tgtEl>
                                          <p:spTgt spid="9"/>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12"/>
                                        </p:tgtEl>
                                        <p:attrNameLst>
                                          <p:attrName>style.opacity</p:attrName>
                                        </p:attrNameLst>
                                      </p:cBhvr>
                                      <p:to>
                                        <p:strVal val="0"/>
                                      </p:to>
                                    </p:set>
                                    <p:animEffect filter="image" prLst="opacity: 0">
                                      <p:cBhvr rctx="IE">
                                        <p:cTn id="19"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582"/>
            <a:ext cx="9144000" cy="5138918"/>
          </a:xfrm>
          <a:prstGeom prst="rect">
            <a:avLst/>
          </a:prstGeom>
          <a:noFill/>
          <a:ln>
            <a:noFill/>
          </a:ln>
        </p:spPr>
      </p:pic>
      <p:sp>
        <p:nvSpPr>
          <p:cNvPr id="3" name="2 Rectángulo"/>
          <p:cNvSpPr/>
          <p:nvPr/>
        </p:nvSpPr>
        <p:spPr>
          <a:xfrm>
            <a:off x="539552" y="2283718"/>
            <a:ext cx="8460432" cy="2492990"/>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002060"/>
                </a:solidFill>
                <a:latin typeface="Hobo Std" pitchFamily="34" charset="0"/>
              </a:rPr>
              <a:t>El perro además de ser </a:t>
            </a:r>
            <a:r>
              <a:rPr lang="es-ES" sz="1600" dirty="0">
                <a:solidFill>
                  <a:srgbClr val="002060"/>
                </a:solidFill>
                <a:latin typeface="Hobo Std" pitchFamily="34" charset="0"/>
              </a:rPr>
              <a:t>un fiel </a:t>
            </a:r>
            <a:r>
              <a:rPr lang="es-ES" sz="1600" dirty="0" smtClean="0">
                <a:solidFill>
                  <a:srgbClr val="002060"/>
                </a:solidFill>
                <a:latin typeface="Hobo Std" pitchFamily="34" charset="0"/>
              </a:rPr>
              <a:t>amigo es </a:t>
            </a:r>
            <a:r>
              <a:rPr lang="es-ES" sz="1600" dirty="0">
                <a:solidFill>
                  <a:srgbClr val="002060"/>
                </a:solidFill>
                <a:latin typeface="Hobo Std" pitchFamily="34" charset="0"/>
              </a:rPr>
              <a:t>un importante apoyo para el hombre.</a:t>
            </a:r>
          </a:p>
          <a:p>
            <a:pPr algn="ctr"/>
            <a:r>
              <a:rPr lang="es-ES" sz="1600" dirty="0">
                <a:solidFill>
                  <a:srgbClr val="002060"/>
                </a:solidFill>
                <a:latin typeface="Hobo Std" pitchFamily="34" charset="0"/>
              </a:rPr>
              <a:t>En los últimos años, muchos esfuerzos científicos y económicos se han invertido en investigar y desarrollar instrumentos y sistemas capaces de detectar  explosivos </a:t>
            </a:r>
            <a:endParaRPr lang="es-ES" sz="1600" dirty="0" smtClean="0">
              <a:solidFill>
                <a:srgbClr val="002060"/>
              </a:solidFill>
              <a:latin typeface="Hobo Std" pitchFamily="34" charset="0"/>
            </a:endParaRPr>
          </a:p>
          <a:p>
            <a:pPr algn="ctr"/>
            <a:r>
              <a:rPr lang="es-ES" sz="1600" dirty="0" smtClean="0">
                <a:solidFill>
                  <a:srgbClr val="002060"/>
                </a:solidFill>
                <a:latin typeface="Hobo Std" pitchFamily="34" charset="0"/>
              </a:rPr>
              <a:t>ocultos</a:t>
            </a:r>
            <a:r>
              <a:rPr lang="es-ES" sz="1600" dirty="0">
                <a:solidFill>
                  <a:srgbClr val="002060"/>
                </a:solidFill>
                <a:latin typeface="Hobo Std" pitchFamily="34" charset="0"/>
              </a:rPr>
              <a:t>, drogas, personas bajos </a:t>
            </a:r>
            <a:r>
              <a:rPr lang="es-ES" sz="1600" dirty="0" smtClean="0">
                <a:solidFill>
                  <a:srgbClr val="002060"/>
                </a:solidFill>
                <a:latin typeface="Hobo Std" pitchFamily="34" charset="0"/>
              </a:rPr>
              <a:t>derrumbes o guías </a:t>
            </a:r>
            <a:r>
              <a:rPr lang="es-ES" sz="1600" dirty="0">
                <a:solidFill>
                  <a:srgbClr val="002060"/>
                </a:solidFill>
                <a:latin typeface="Hobo Std" pitchFamily="34" charset="0"/>
              </a:rPr>
              <a:t>para </a:t>
            </a:r>
            <a:r>
              <a:rPr lang="es-ES" sz="1600" dirty="0" smtClean="0">
                <a:solidFill>
                  <a:srgbClr val="002060"/>
                </a:solidFill>
                <a:latin typeface="Hobo Std" pitchFamily="34" charset="0"/>
              </a:rPr>
              <a:t>invidentes, habiéndose encontrado buenos resultados mediante </a:t>
            </a:r>
            <a:r>
              <a:rPr lang="es-ES" sz="1600" smtClean="0">
                <a:solidFill>
                  <a:srgbClr val="002060"/>
                </a:solidFill>
                <a:latin typeface="Hobo Std" pitchFamily="34" charset="0"/>
              </a:rPr>
              <a:t>la robótica. </a:t>
            </a:r>
            <a:r>
              <a:rPr lang="es-ES" sz="1600" dirty="0" smtClean="0">
                <a:solidFill>
                  <a:srgbClr val="002060"/>
                </a:solidFill>
                <a:latin typeface="Hobo Std" pitchFamily="34" charset="0"/>
              </a:rPr>
              <a:t>Lejos </a:t>
            </a:r>
            <a:r>
              <a:rPr lang="es-ES" sz="1600" dirty="0">
                <a:solidFill>
                  <a:srgbClr val="002060"/>
                </a:solidFill>
                <a:latin typeface="Hobo Std" pitchFamily="34" charset="0"/>
              </a:rPr>
              <a:t>de esta sofisticación </a:t>
            </a:r>
            <a:endParaRPr lang="es-ES" sz="1600" dirty="0" smtClean="0">
              <a:solidFill>
                <a:srgbClr val="002060"/>
              </a:solidFill>
              <a:latin typeface="Hobo Std" pitchFamily="34" charset="0"/>
            </a:endParaRPr>
          </a:p>
          <a:p>
            <a:pPr algn="ctr"/>
            <a:r>
              <a:rPr lang="es-ES" sz="1600" dirty="0" smtClean="0">
                <a:solidFill>
                  <a:srgbClr val="002060"/>
                </a:solidFill>
                <a:latin typeface="Hobo Std" pitchFamily="34" charset="0"/>
              </a:rPr>
              <a:t>científica</a:t>
            </a:r>
            <a:r>
              <a:rPr lang="es-ES" sz="1600" dirty="0">
                <a:solidFill>
                  <a:srgbClr val="002060"/>
                </a:solidFill>
                <a:latin typeface="Hobo Std" pitchFamily="34" charset="0"/>
              </a:rPr>
              <a:t>, irónicamente, el más </a:t>
            </a:r>
            <a:r>
              <a:rPr lang="es-ES" sz="1600" dirty="0" smtClean="0">
                <a:solidFill>
                  <a:srgbClr val="002060"/>
                </a:solidFill>
                <a:latin typeface="Hobo Std" pitchFamily="34" charset="0"/>
              </a:rPr>
              <a:t>simple</a:t>
            </a:r>
            <a:r>
              <a:rPr lang="es-ES" sz="1600" dirty="0">
                <a:solidFill>
                  <a:srgbClr val="002060"/>
                </a:solidFill>
                <a:latin typeface="Hobo Std" pitchFamily="34" charset="0"/>
              </a:rPr>
              <a:t>, </a:t>
            </a:r>
            <a:r>
              <a:rPr lang="es-ES" sz="1600" dirty="0" smtClean="0">
                <a:solidFill>
                  <a:srgbClr val="002060"/>
                </a:solidFill>
                <a:latin typeface="Hobo Std" pitchFamily="34" charset="0"/>
              </a:rPr>
              <a:t>y </a:t>
            </a:r>
            <a:r>
              <a:rPr lang="es-ES" sz="1600" dirty="0">
                <a:solidFill>
                  <a:srgbClr val="002060"/>
                </a:solidFill>
                <a:latin typeface="Hobo Std" pitchFamily="34" charset="0"/>
              </a:rPr>
              <a:t>exitoso </a:t>
            </a:r>
            <a:r>
              <a:rPr lang="es-ES" sz="1600" dirty="0" smtClean="0">
                <a:solidFill>
                  <a:srgbClr val="002060"/>
                </a:solidFill>
                <a:latin typeface="Hobo Std" pitchFamily="34" charset="0"/>
              </a:rPr>
              <a:t>detector, olfateador, guía…, </a:t>
            </a:r>
            <a:r>
              <a:rPr lang="es-ES" sz="1600" dirty="0">
                <a:solidFill>
                  <a:srgbClr val="002060"/>
                </a:solidFill>
                <a:latin typeface="Hobo Std" pitchFamily="34" charset="0"/>
              </a:rPr>
              <a:t>es </a:t>
            </a:r>
            <a:endParaRPr lang="es-ES" sz="1600" dirty="0" smtClean="0">
              <a:solidFill>
                <a:srgbClr val="002060"/>
              </a:solidFill>
              <a:latin typeface="Hobo Std" pitchFamily="34" charset="0"/>
            </a:endParaRPr>
          </a:p>
          <a:p>
            <a:pPr algn="ctr"/>
            <a:r>
              <a:rPr lang="es-ES" sz="1600" dirty="0" smtClean="0">
                <a:solidFill>
                  <a:srgbClr val="002060"/>
                </a:solidFill>
                <a:latin typeface="Hobo Std" pitchFamily="34" charset="0"/>
              </a:rPr>
              <a:t>el mejor </a:t>
            </a:r>
            <a:r>
              <a:rPr lang="es-ES" sz="1600" dirty="0">
                <a:solidFill>
                  <a:srgbClr val="002060"/>
                </a:solidFill>
                <a:latin typeface="Hobo Std" pitchFamily="34" charset="0"/>
              </a:rPr>
              <a:t>y más viejo amigo del hombre, </a:t>
            </a:r>
            <a:endParaRPr lang="es-ES" sz="1600" dirty="0" smtClean="0">
              <a:solidFill>
                <a:srgbClr val="002060"/>
              </a:solidFill>
              <a:latin typeface="Hobo Std" pitchFamily="34" charset="0"/>
            </a:endParaRPr>
          </a:p>
          <a:p>
            <a:pPr algn="ctr"/>
            <a:r>
              <a:rPr lang="es-ES" sz="2400" dirty="0" smtClean="0">
                <a:solidFill>
                  <a:srgbClr val="002060"/>
                </a:solidFill>
                <a:latin typeface="Hobo Std" pitchFamily="34" charset="0"/>
              </a:rPr>
              <a:t>el </a:t>
            </a:r>
            <a:r>
              <a:rPr lang="es-ES" sz="2400" dirty="0">
                <a:solidFill>
                  <a:srgbClr val="002060"/>
                </a:solidFill>
                <a:latin typeface="Hobo Std" pitchFamily="34" charset="0"/>
              </a:rPr>
              <a:t>perro. </a:t>
            </a:r>
          </a:p>
          <a:p>
            <a:pPr algn="ctr"/>
            <a:endParaRPr lang="es-ES" sz="2000" dirty="0">
              <a:solidFill>
                <a:srgbClr val="002060"/>
              </a:solidFill>
              <a:latin typeface="Hobo Std" pitchFamily="34" charset="0"/>
            </a:endParaRPr>
          </a:p>
        </p:txBody>
      </p:sp>
    </p:spTree>
    <p:extLst>
      <p:ext uri="{BB962C8B-B14F-4D97-AF65-F5344CB8AC3E}">
        <p14:creationId xmlns:p14="http://schemas.microsoft.com/office/powerpoint/2010/main" val="303541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0" name="9 Grupo"/>
          <p:cNvGrpSpPr/>
          <p:nvPr/>
        </p:nvGrpSpPr>
        <p:grpSpPr>
          <a:xfrm rot="10800000">
            <a:off x="-139793" y="0"/>
            <a:ext cx="9252520" cy="5215508"/>
            <a:chOff x="-2196752" y="-1388690"/>
            <a:chExt cx="9252520" cy="5215508"/>
          </a:xfrm>
          <a:scene3d>
            <a:camera prst="orthographicFront"/>
            <a:lightRig rig="flat" dir="t"/>
          </a:scene3d>
        </p:grpSpPr>
        <p:sp>
          <p:nvSpPr>
            <p:cNvPr id="7" name="6 Rectángulo"/>
            <p:cNvSpPr/>
            <p:nvPr/>
          </p:nvSpPr>
          <p:spPr>
            <a:xfrm flipH="1">
              <a:off x="-2196752" y="-1388690"/>
              <a:ext cx="9252520" cy="5143500"/>
            </a:xfrm>
            <a:prstGeom prst="rect">
              <a:avLst/>
            </a:prstGeom>
            <a:gradFill flip="none" rotWithShape="1">
              <a:gsLst>
                <a:gs pos="78000">
                  <a:srgbClr val="3333FF">
                    <a:alpha val="35000"/>
                  </a:srgbClr>
                </a:gs>
                <a:gs pos="0">
                  <a:schemeClr val="tx1">
                    <a:alpha val="46000"/>
                  </a:schemeClr>
                </a:gs>
                <a:gs pos="100000">
                  <a:srgbClr val="3333FF">
                    <a:alpha val="47000"/>
                  </a:srgbClr>
                </a:gs>
                <a:gs pos="66000">
                  <a:schemeClr val="tx1">
                    <a:alpha val="71000"/>
                  </a:schemeClr>
                </a:gs>
                <a:gs pos="90000">
                  <a:schemeClr val="tx1">
                    <a:alpha val="44000"/>
                  </a:schemeClr>
                </a:gs>
                <a:gs pos="44000">
                  <a:schemeClr val="tx1">
                    <a:alpha val="60000"/>
                  </a:schemeClr>
                </a:gs>
                <a:gs pos="54000">
                  <a:srgbClr val="3333FF">
                    <a:alpha val="45000"/>
                  </a:srgbClr>
                </a:gs>
                <a:gs pos="33000">
                  <a:srgbClr val="3333FF">
                    <a:alpha val="52000"/>
                  </a:srgbClr>
                </a:gs>
                <a:gs pos="23000">
                  <a:schemeClr val="tx1">
                    <a:alpha val="53000"/>
                  </a:schemeClr>
                </a:gs>
                <a:gs pos="12000">
                  <a:srgbClr val="3333FF">
                    <a:alpha val="52000"/>
                  </a:srgbClr>
                </a:gs>
              </a:gsLst>
              <a:lin ang="2700000" scaled="1"/>
              <a:tileRect/>
            </a:gradFill>
            <a:ln>
              <a:noFill/>
            </a:ln>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a:p>
          </p:txBody>
        </p:sp>
        <p:sp>
          <p:nvSpPr>
            <p:cNvPr id="8" name="7 Rectángulo"/>
            <p:cNvSpPr/>
            <p:nvPr/>
          </p:nvSpPr>
          <p:spPr>
            <a:xfrm>
              <a:off x="-2196752" y="-1316682"/>
              <a:ext cx="9252520" cy="5143500"/>
            </a:xfrm>
            <a:prstGeom prst="rect">
              <a:avLst/>
            </a:prstGeom>
            <a:gradFill flip="none" rotWithShape="1">
              <a:gsLst>
                <a:gs pos="78000">
                  <a:srgbClr val="7030A0">
                    <a:alpha val="37000"/>
                  </a:srgbClr>
                </a:gs>
                <a:gs pos="0">
                  <a:schemeClr val="tx1">
                    <a:alpha val="46000"/>
                  </a:schemeClr>
                </a:gs>
                <a:gs pos="100000">
                  <a:srgbClr val="7030A0">
                    <a:alpha val="34000"/>
                  </a:srgbClr>
                </a:gs>
                <a:gs pos="66000">
                  <a:schemeClr val="tx1">
                    <a:alpha val="71000"/>
                  </a:schemeClr>
                </a:gs>
                <a:gs pos="90000">
                  <a:schemeClr val="tx1">
                    <a:alpha val="44000"/>
                  </a:schemeClr>
                </a:gs>
                <a:gs pos="44000">
                  <a:schemeClr val="tx1">
                    <a:alpha val="60000"/>
                  </a:schemeClr>
                </a:gs>
                <a:gs pos="54000">
                  <a:srgbClr val="7030A0">
                    <a:alpha val="47000"/>
                  </a:srgbClr>
                </a:gs>
                <a:gs pos="33000">
                  <a:srgbClr val="7030A0">
                    <a:alpha val="42000"/>
                  </a:srgbClr>
                </a:gs>
                <a:gs pos="23000">
                  <a:schemeClr val="tx1">
                    <a:alpha val="53000"/>
                  </a:schemeClr>
                </a:gs>
                <a:gs pos="12000">
                  <a:srgbClr val="7030A0">
                    <a:alpha val="57000"/>
                  </a:srgbClr>
                </a:gs>
              </a:gsLst>
              <a:lin ang="2700000" scaled="1"/>
              <a:tileRect/>
            </a:gradFill>
            <a:ln>
              <a:noFill/>
            </a:ln>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a:p>
          </p:txBody>
        </p:sp>
      </p:grpSp>
      <p:grpSp>
        <p:nvGrpSpPr>
          <p:cNvPr id="11" name="10 Grupo"/>
          <p:cNvGrpSpPr/>
          <p:nvPr/>
        </p:nvGrpSpPr>
        <p:grpSpPr>
          <a:xfrm rot="10800000" flipH="1">
            <a:off x="-118570" y="0"/>
            <a:ext cx="9252520" cy="5215508"/>
            <a:chOff x="-2196752" y="-1388690"/>
            <a:chExt cx="9252520" cy="5215508"/>
          </a:xfrm>
        </p:grpSpPr>
        <p:sp>
          <p:nvSpPr>
            <p:cNvPr id="12" name="11 Rectángulo"/>
            <p:cNvSpPr/>
            <p:nvPr/>
          </p:nvSpPr>
          <p:spPr>
            <a:xfrm flipH="1">
              <a:off x="-2196752" y="-1388690"/>
              <a:ext cx="9252520" cy="5143500"/>
            </a:xfrm>
            <a:prstGeom prst="rect">
              <a:avLst/>
            </a:prstGeom>
            <a:gradFill flip="none" rotWithShape="1">
              <a:gsLst>
                <a:gs pos="78000">
                  <a:srgbClr val="3333FF">
                    <a:alpha val="35000"/>
                  </a:srgbClr>
                </a:gs>
                <a:gs pos="0">
                  <a:schemeClr val="tx1">
                    <a:alpha val="46000"/>
                  </a:schemeClr>
                </a:gs>
                <a:gs pos="100000">
                  <a:srgbClr val="3333FF">
                    <a:alpha val="47000"/>
                  </a:srgbClr>
                </a:gs>
                <a:gs pos="66000">
                  <a:schemeClr val="tx1">
                    <a:alpha val="71000"/>
                  </a:schemeClr>
                </a:gs>
                <a:gs pos="90000">
                  <a:schemeClr val="tx1">
                    <a:alpha val="44000"/>
                  </a:schemeClr>
                </a:gs>
                <a:gs pos="44000">
                  <a:schemeClr val="tx1">
                    <a:alpha val="60000"/>
                  </a:schemeClr>
                </a:gs>
                <a:gs pos="54000">
                  <a:srgbClr val="3333FF">
                    <a:alpha val="45000"/>
                  </a:srgbClr>
                </a:gs>
                <a:gs pos="33000">
                  <a:srgbClr val="3333FF">
                    <a:alpha val="52000"/>
                  </a:srgbClr>
                </a:gs>
                <a:gs pos="23000">
                  <a:schemeClr val="tx1">
                    <a:alpha val="53000"/>
                  </a:schemeClr>
                </a:gs>
                <a:gs pos="12000">
                  <a:srgbClr val="3333FF">
                    <a:alpha val="52000"/>
                  </a:srgbClr>
                </a:gs>
              </a:gsLst>
              <a:lin ang="2700000" scaled="1"/>
              <a:tileRect/>
            </a:gradFill>
            <a:ln>
              <a:noFill/>
            </a:ln>
            <a:scene3d>
              <a:camera prst="orthographicFront"/>
              <a:lightRig rig="threePt" dir="t">
                <a:rot lat="0" lon="0" rev="96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a:p>
          </p:txBody>
        </p:sp>
        <p:sp>
          <p:nvSpPr>
            <p:cNvPr id="13" name="12 Rectángulo"/>
            <p:cNvSpPr/>
            <p:nvPr/>
          </p:nvSpPr>
          <p:spPr>
            <a:xfrm>
              <a:off x="-2196752" y="-1316682"/>
              <a:ext cx="9252520" cy="5143500"/>
            </a:xfrm>
            <a:prstGeom prst="rect">
              <a:avLst/>
            </a:prstGeom>
            <a:gradFill flip="none" rotWithShape="1">
              <a:gsLst>
                <a:gs pos="78000">
                  <a:srgbClr val="7030A0">
                    <a:alpha val="37000"/>
                  </a:srgbClr>
                </a:gs>
                <a:gs pos="0">
                  <a:schemeClr val="tx1">
                    <a:alpha val="46000"/>
                  </a:schemeClr>
                </a:gs>
                <a:gs pos="100000">
                  <a:srgbClr val="7030A0">
                    <a:alpha val="34000"/>
                  </a:srgbClr>
                </a:gs>
                <a:gs pos="66000">
                  <a:schemeClr val="tx1">
                    <a:alpha val="71000"/>
                  </a:schemeClr>
                </a:gs>
                <a:gs pos="90000">
                  <a:schemeClr val="tx1">
                    <a:alpha val="44000"/>
                  </a:schemeClr>
                </a:gs>
                <a:gs pos="44000">
                  <a:schemeClr val="tx1">
                    <a:alpha val="60000"/>
                  </a:schemeClr>
                </a:gs>
                <a:gs pos="54000">
                  <a:srgbClr val="7030A0">
                    <a:alpha val="47000"/>
                  </a:srgbClr>
                </a:gs>
                <a:gs pos="33000">
                  <a:srgbClr val="7030A0">
                    <a:alpha val="42000"/>
                  </a:srgbClr>
                </a:gs>
                <a:gs pos="23000">
                  <a:schemeClr val="tx1">
                    <a:alpha val="53000"/>
                  </a:schemeClr>
                </a:gs>
                <a:gs pos="12000">
                  <a:srgbClr val="7030A0">
                    <a:alpha val="57000"/>
                  </a:srgbClr>
                </a:gs>
              </a:gsLst>
              <a:lin ang="2700000" scaled="1"/>
              <a:tileRect/>
            </a:gradFill>
            <a:ln>
              <a:noFill/>
            </a:ln>
            <a:scene3d>
              <a:camera prst="orthographicFront"/>
              <a:lightRig rig="flat" dir="t">
                <a:rot lat="0" lon="0" rev="24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a:p>
          </p:txBody>
        </p:sp>
      </p:grpSp>
      <p:pic>
        <p:nvPicPr>
          <p:cNvPr id="9" name="8 Imagen" descr="EL PERRO NUESTRO FIEL AMIGO"/>
          <p:cNvPicPr>
            <a:picLocks noGrp="1" noChangeAspect="1"/>
          </p:cNvPicPr>
          <p:nvPr isPhoto="1"/>
        </p:nvPicPr>
        <p:blipFill rotWithShape="1">
          <a:blip r:embed="rId4">
            <a:lum/>
            <a:extLst>
              <a:ext uri="{28A0092B-C50C-407E-A947-70E740481C1C}">
                <a14:useLocalDpi xmlns:a14="http://schemas.microsoft.com/office/drawing/2010/main" val="0"/>
              </a:ext>
            </a:extLst>
          </a:blip>
          <a:srcRect t="799" r="394" b="799"/>
          <a:stretch/>
        </p:blipFill>
        <p:spPr>
          <a:xfrm>
            <a:off x="-115712" y="78502"/>
            <a:ext cx="9225424" cy="5136626"/>
          </a:xfrm>
          <a:prstGeom prst="rect">
            <a:avLst/>
          </a:prstGeom>
          <a:noFill/>
          <a:ln>
            <a:noFill/>
          </a:ln>
        </p:spPr>
      </p:pic>
    </p:spTree>
    <p:extLst>
      <p:ext uri="{BB962C8B-B14F-4D97-AF65-F5344CB8AC3E}">
        <p14:creationId xmlns:p14="http://schemas.microsoft.com/office/powerpoint/2010/main" val="3302725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700"/>
                                        <p:tgtEl>
                                          <p:spTgt spid="10"/>
                                        </p:tgtEl>
                                        <p:attrNameLst>
                                          <p:attrName>ppt_x</p:attrName>
                                        </p:attrNameLst>
                                      </p:cBhvr>
                                      <p:tavLst>
                                        <p:tav tm="0">
                                          <p:val>
                                            <p:strVal val="ppt_x"/>
                                          </p:val>
                                        </p:tav>
                                        <p:tav tm="100000">
                                          <p:val>
                                            <p:strVal val="1+ppt_w/2"/>
                                          </p:val>
                                        </p:tav>
                                      </p:tavLst>
                                    </p:anim>
                                    <p:anim calcmode="lin" valueType="num">
                                      <p:cBhvr additive="base">
                                        <p:cTn id="11" dur="3700"/>
                                        <p:tgtEl>
                                          <p:spTgt spid="10"/>
                                        </p:tgtEl>
                                        <p:attrNameLst>
                                          <p:attrName>ppt_y</p:attrName>
                                        </p:attrNameLst>
                                      </p:cBhvr>
                                      <p:tavLst>
                                        <p:tav tm="0">
                                          <p:val>
                                            <p:strVal val="ppt_y"/>
                                          </p:val>
                                        </p:tav>
                                        <p:tav tm="100000">
                                          <p:val>
                                            <p:strVal val="ppt_y"/>
                                          </p:val>
                                        </p:tav>
                                      </p:tavLst>
                                    </p:anim>
                                    <p:set>
                                      <p:cBhvr>
                                        <p:cTn id="12" dur="1" fill="hold">
                                          <p:stCondLst>
                                            <p:cond delay="36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700"/>
                                        <p:tgtEl>
                                          <p:spTgt spid="11"/>
                                        </p:tgtEl>
                                        <p:attrNameLst>
                                          <p:attrName>ppt_x</p:attrName>
                                        </p:attrNameLst>
                                      </p:cBhvr>
                                      <p:tavLst>
                                        <p:tav tm="0">
                                          <p:val>
                                            <p:strVal val="ppt_x"/>
                                          </p:val>
                                        </p:tav>
                                        <p:tav tm="100000">
                                          <p:val>
                                            <p:strVal val="0-ppt_w/2"/>
                                          </p:val>
                                        </p:tav>
                                      </p:tavLst>
                                    </p:anim>
                                    <p:anim calcmode="lin" valueType="num">
                                      <p:cBhvr additive="base">
                                        <p:cTn id="15" dur="3700"/>
                                        <p:tgtEl>
                                          <p:spTgt spid="11"/>
                                        </p:tgtEl>
                                        <p:attrNameLst>
                                          <p:attrName>ppt_y</p:attrName>
                                        </p:attrNameLst>
                                      </p:cBhvr>
                                      <p:tavLst>
                                        <p:tav tm="0">
                                          <p:val>
                                            <p:strVal val="ppt_y"/>
                                          </p:val>
                                        </p:tav>
                                        <p:tav tm="100000">
                                          <p:val>
                                            <p:strVal val="ppt_y"/>
                                          </p:val>
                                        </p:tav>
                                      </p:tavLst>
                                    </p:anim>
                                    <p:set>
                                      <p:cBhvr>
                                        <p:cTn id="16" dur="1" fill="hold">
                                          <p:stCondLst>
                                            <p:cond delay="3699"/>
                                          </p:stCondLst>
                                        </p:cTn>
                                        <p:tgtEl>
                                          <p:spTgt spid="11"/>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9"/>
                                        </p:tgtEl>
                                        <p:attrNameLst>
                                          <p:attrName>style.opacity</p:attrName>
                                        </p:attrNameLst>
                                      </p:cBhvr>
                                      <p:to>
                                        <p:strVal val="0"/>
                                      </p:to>
                                    </p:set>
                                    <p:animEffect filter="image" prLst="opacity: 0">
                                      <p:cBhvr rctx="IE">
                                        <p:cTn id="19"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3718"/>
            <a:ext cx="9144000" cy="5129782"/>
          </a:xfrm>
          <a:prstGeom prst="rect">
            <a:avLst/>
          </a:prstGeom>
          <a:noFill/>
          <a:ln>
            <a:noFill/>
          </a:ln>
        </p:spPr>
      </p:pic>
      <p:grpSp>
        <p:nvGrpSpPr>
          <p:cNvPr id="9" name="8 Grupo"/>
          <p:cNvGrpSpPr/>
          <p:nvPr/>
        </p:nvGrpSpPr>
        <p:grpSpPr>
          <a:xfrm flipH="1">
            <a:off x="-25560" y="0"/>
            <a:ext cx="9136814" cy="5209530"/>
            <a:chOff x="671020" y="0"/>
            <a:chExt cx="8472980" cy="5035330"/>
          </a:xfrm>
        </p:grpSpPr>
        <p:sp>
          <p:nvSpPr>
            <p:cNvPr id="10" name="Forma libre 7"/>
            <p:cNvSpPr/>
            <p:nvPr/>
          </p:nvSpPr>
          <p:spPr>
            <a:xfrm>
              <a:off x="671020" y="0"/>
              <a:ext cx="8472980" cy="503533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72980" h="5035331">
                  <a:moveTo>
                    <a:pt x="559019" y="0"/>
                  </a:moveTo>
                  <a:lnTo>
                    <a:pt x="8439113" y="0"/>
                  </a:lnTo>
                  <a:lnTo>
                    <a:pt x="8472980" y="4526089"/>
                  </a:lnTo>
                  <a:cubicBezTo>
                    <a:pt x="5758323" y="5616713"/>
                    <a:pt x="2291339" y="4556361"/>
                    <a:pt x="18360" y="4937673"/>
                  </a:cubicBezTo>
                  <a:cubicBezTo>
                    <a:pt x="232850" y="2782242"/>
                    <a:pt x="-421388" y="1185906"/>
                    <a:pt x="559019" y="0"/>
                  </a:cubicBezTo>
                  <a:close/>
                  <a:moveTo>
                    <a:pt x="4044996" y="1563637"/>
                  </a:moveTo>
                  <a:cubicBezTo>
                    <a:pt x="3925689" y="1563637"/>
                    <a:pt x="3828972" y="1660354"/>
                    <a:pt x="3828972" y="1779661"/>
                  </a:cubicBezTo>
                  <a:cubicBezTo>
                    <a:pt x="3828972" y="1898968"/>
                    <a:pt x="3925689" y="1995685"/>
                    <a:pt x="4044996" y="1995685"/>
                  </a:cubicBezTo>
                  <a:cubicBezTo>
                    <a:pt x="4164303" y="1995685"/>
                    <a:pt x="4261020" y="1898968"/>
                    <a:pt x="4261020" y="1779661"/>
                  </a:cubicBezTo>
                  <a:cubicBezTo>
                    <a:pt x="4261020" y="1660354"/>
                    <a:pt x="4164303" y="1563637"/>
                    <a:pt x="4044996" y="1563637"/>
                  </a:cubicBezTo>
                  <a:close/>
                  <a:moveTo>
                    <a:pt x="3252908" y="1995685"/>
                  </a:moveTo>
                  <a:cubicBezTo>
                    <a:pt x="3093832" y="1995685"/>
                    <a:pt x="2964876" y="2124641"/>
                    <a:pt x="2964876" y="2283717"/>
                  </a:cubicBezTo>
                  <a:cubicBezTo>
                    <a:pt x="2964876" y="2442793"/>
                    <a:pt x="3093832" y="2571749"/>
                    <a:pt x="3252908" y="2571749"/>
                  </a:cubicBezTo>
                  <a:cubicBezTo>
                    <a:pt x="3411984" y="2571749"/>
                    <a:pt x="3540940" y="2442793"/>
                    <a:pt x="3540940" y="2283717"/>
                  </a:cubicBezTo>
                  <a:cubicBezTo>
                    <a:pt x="3540940" y="2124641"/>
                    <a:pt x="3411984" y="1995685"/>
                    <a:pt x="3252908" y="1995685"/>
                  </a:cubicBezTo>
                  <a:close/>
                  <a:moveTo>
                    <a:pt x="2316804" y="2499741"/>
                  </a:moveTo>
                  <a:cubicBezTo>
                    <a:pt x="2117959" y="2499741"/>
                    <a:pt x="1956764" y="2660936"/>
                    <a:pt x="1956764" y="2859781"/>
                  </a:cubicBezTo>
                  <a:cubicBezTo>
                    <a:pt x="1956764" y="3058626"/>
                    <a:pt x="2117959" y="3219821"/>
                    <a:pt x="2316804" y="3219821"/>
                  </a:cubicBezTo>
                  <a:cubicBezTo>
                    <a:pt x="2515649" y="3219821"/>
                    <a:pt x="2676844" y="3058626"/>
                    <a:pt x="2676844" y="2859781"/>
                  </a:cubicBezTo>
                  <a:cubicBezTo>
                    <a:pt x="2676844" y="2660936"/>
                    <a:pt x="2515649" y="2499741"/>
                    <a:pt x="2316804" y="2499741"/>
                  </a:cubicBezTo>
                  <a:close/>
                  <a:moveTo>
                    <a:pt x="1189828" y="3147813"/>
                  </a:moveTo>
                  <a:cubicBezTo>
                    <a:pt x="937323" y="3147813"/>
                    <a:pt x="732628" y="3352508"/>
                    <a:pt x="732628" y="3605013"/>
                  </a:cubicBezTo>
                  <a:cubicBezTo>
                    <a:pt x="732628" y="3857518"/>
                    <a:pt x="937323" y="4062213"/>
                    <a:pt x="1189828" y="4062213"/>
                  </a:cubicBezTo>
                  <a:cubicBezTo>
                    <a:pt x="1442333" y="4062213"/>
                    <a:pt x="1647028" y="3857518"/>
                    <a:pt x="1647028" y="3605013"/>
                  </a:cubicBezTo>
                  <a:cubicBezTo>
                    <a:pt x="1647028" y="3352508"/>
                    <a:pt x="1442333" y="3147813"/>
                    <a:pt x="1189828" y="3147813"/>
                  </a:cubicBezTo>
                  <a:close/>
                </a:path>
              </a:pathLst>
            </a:custGeom>
            <a:gradFill>
              <a:gsLst>
                <a:gs pos="54000">
                  <a:srgbClr val="FF3300">
                    <a:alpha val="44000"/>
                  </a:srgbClr>
                </a:gs>
                <a:gs pos="25000">
                  <a:srgbClr val="C00000">
                    <a:alpha val="54000"/>
                  </a:srgbClr>
                </a:gs>
                <a:gs pos="0">
                  <a:srgbClr val="A40000">
                    <a:lumMod val="82000"/>
                    <a:alpha val="41000"/>
                  </a:srgbClr>
                </a:gs>
                <a:gs pos="92000">
                  <a:srgbClr val="A60000">
                    <a:alpha val="52000"/>
                  </a:srgbClr>
                </a:gs>
                <a:gs pos="43000">
                  <a:schemeClr val="tx1">
                    <a:lumMod val="95000"/>
                    <a:alpha val="75000"/>
                  </a:schemeClr>
                </a:gs>
              </a:gsLst>
              <a:lin ang="2700000" scaled="1"/>
            </a:gradFill>
            <a:ln>
              <a:noFill/>
            </a:ln>
            <a:scene3d>
              <a:camera prst="orthographicFront"/>
              <a:lightRig rig="flood" dir="t">
                <a:rot lat="0" lon="0" rev="9600000"/>
              </a:lightRig>
            </a:scene3d>
            <a:sp3d prstMaterial="flat">
              <a:bevelT w="2730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11" name="10 Grupo"/>
            <p:cNvGrpSpPr/>
            <p:nvPr/>
          </p:nvGrpSpPr>
          <p:grpSpPr>
            <a:xfrm>
              <a:off x="1403648" y="1563638"/>
              <a:ext cx="3528392" cy="2498576"/>
              <a:chOff x="1403648" y="1563638"/>
              <a:chExt cx="3528392" cy="2498576"/>
            </a:xfrm>
          </p:grpSpPr>
          <p:sp>
            <p:nvSpPr>
              <p:cNvPr id="12" name="11 Elipse"/>
              <p:cNvSpPr/>
              <p:nvPr/>
            </p:nvSpPr>
            <p:spPr>
              <a:xfrm>
                <a:off x="1403648" y="3147814"/>
                <a:ext cx="914400" cy="914400"/>
              </a:xfrm>
              <a:prstGeom prst="ellipse">
                <a:avLst/>
              </a:prstGeom>
              <a:gradFill flip="none" rotWithShape="1">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tileRect t="-100000" r="-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499992" y="1563638"/>
                <a:ext cx="432048" cy="432048"/>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3635896" y="1995686"/>
                <a:ext cx="576064" cy="576064"/>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627784" y="2499742"/>
                <a:ext cx="720080" cy="720080"/>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7" name="16 Grupo"/>
          <p:cNvGrpSpPr/>
          <p:nvPr/>
        </p:nvGrpSpPr>
        <p:grpSpPr>
          <a:xfrm>
            <a:off x="0" y="-120"/>
            <a:ext cx="9136814" cy="5209530"/>
            <a:chOff x="671020" y="0"/>
            <a:chExt cx="8472980" cy="5035330"/>
          </a:xfrm>
        </p:grpSpPr>
        <p:sp>
          <p:nvSpPr>
            <p:cNvPr id="18" name="Forma libre 7"/>
            <p:cNvSpPr/>
            <p:nvPr/>
          </p:nvSpPr>
          <p:spPr>
            <a:xfrm>
              <a:off x="671020" y="0"/>
              <a:ext cx="8472980" cy="503533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72980" h="5035331">
                  <a:moveTo>
                    <a:pt x="559019" y="0"/>
                  </a:moveTo>
                  <a:lnTo>
                    <a:pt x="8439113" y="0"/>
                  </a:lnTo>
                  <a:lnTo>
                    <a:pt x="8472980" y="4526089"/>
                  </a:lnTo>
                  <a:cubicBezTo>
                    <a:pt x="5758323" y="5616713"/>
                    <a:pt x="2291339" y="4556361"/>
                    <a:pt x="18360" y="4937673"/>
                  </a:cubicBezTo>
                  <a:cubicBezTo>
                    <a:pt x="232850" y="2782242"/>
                    <a:pt x="-421388" y="1185906"/>
                    <a:pt x="559019" y="0"/>
                  </a:cubicBezTo>
                  <a:close/>
                  <a:moveTo>
                    <a:pt x="4044996" y="1563637"/>
                  </a:moveTo>
                  <a:cubicBezTo>
                    <a:pt x="3925689" y="1563637"/>
                    <a:pt x="3828972" y="1660354"/>
                    <a:pt x="3828972" y="1779661"/>
                  </a:cubicBezTo>
                  <a:cubicBezTo>
                    <a:pt x="3828972" y="1898968"/>
                    <a:pt x="3925689" y="1995685"/>
                    <a:pt x="4044996" y="1995685"/>
                  </a:cubicBezTo>
                  <a:cubicBezTo>
                    <a:pt x="4164303" y="1995685"/>
                    <a:pt x="4261020" y="1898968"/>
                    <a:pt x="4261020" y="1779661"/>
                  </a:cubicBezTo>
                  <a:cubicBezTo>
                    <a:pt x="4261020" y="1660354"/>
                    <a:pt x="4164303" y="1563637"/>
                    <a:pt x="4044996" y="1563637"/>
                  </a:cubicBezTo>
                  <a:close/>
                  <a:moveTo>
                    <a:pt x="3252908" y="1995685"/>
                  </a:moveTo>
                  <a:cubicBezTo>
                    <a:pt x="3093832" y="1995685"/>
                    <a:pt x="2964876" y="2124641"/>
                    <a:pt x="2964876" y="2283717"/>
                  </a:cubicBezTo>
                  <a:cubicBezTo>
                    <a:pt x="2964876" y="2442793"/>
                    <a:pt x="3093832" y="2571749"/>
                    <a:pt x="3252908" y="2571749"/>
                  </a:cubicBezTo>
                  <a:cubicBezTo>
                    <a:pt x="3411984" y="2571749"/>
                    <a:pt x="3540940" y="2442793"/>
                    <a:pt x="3540940" y="2283717"/>
                  </a:cubicBezTo>
                  <a:cubicBezTo>
                    <a:pt x="3540940" y="2124641"/>
                    <a:pt x="3411984" y="1995685"/>
                    <a:pt x="3252908" y="1995685"/>
                  </a:cubicBezTo>
                  <a:close/>
                  <a:moveTo>
                    <a:pt x="2316804" y="2499741"/>
                  </a:moveTo>
                  <a:cubicBezTo>
                    <a:pt x="2117959" y="2499741"/>
                    <a:pt x="1956764" y="2660936"/>
                    <a:pt x="1956764" y="2859781"/>
                  </a:cubicBezTo>
                  <a:cubicBezTo>
                    <a:pt x="1956764" y="3058626"/>
                    <a:pt x="2117959" y="3219821"/>
                    <a:pt x="2316804" y="3219821"/>
                  </a:cubicBezTo>
                  <a:cubicBezTo>
                    <a:pt x="2515649" y="3219821"/>
                    <a:pt x="2676844" y="3058626"/>
                    <a:pt x="2676844" y="2859781"/>
                  </a:cubicBezTo>
                  <a:cubicBezTo>
                    <a:pt x="2676844" y="2660936"/>
                    <a:pt x="2515649" y="2499741"/>
                    <a:pt x="2316804" y="2499741"/>
                  </a:cubicBezTo>
                  <a:close/>
                  <a:moveTo>
                    <a:pt x="1189828" y="3147813"/>
                  </a:moveTo>
                  <a:cubicBezTo>
                    <a:pt x="937323" y="3147813"/>
                    <a:pt x="732628" y="3352508"/>
                    <a:pt x="732628" y="3605013"/>
                  </a:cubicBezTo>
                  <a:cubicBezTo>
                    <a:pt x="732628" y="3857518"/>
                    <a:pt x="937323" y="4062213"/>
                    <a:pt x="1189828" y="4062213"/>
                  </a:cubicBezTo>
                  <a:cubicBezTo>
                    <a:pt x="1442333" y="4062213"/>
                    <a:pt x="1647028" y="3857518"/>
                    <a:pt x="1647028" y="3605013"/>
                  </a:cubicBezTo>
                  <a:cubicBezTo>
                    <a:pt x="1647028" y="3352508"/>
                    <a:pt x="1442333" y="3147813"/>
                    <a:pt x="1189828" y="3147813"/>
                  </a:cubicBezTo>
                  <a:close/>
                </a:path>
              </a:pathLst>
            </a:custGeom>
            <a:gradFill>
              <a:gsLst>
                <a:gs pos="54000">
                  <a:srgbClr val="FF3300">
                    <a:alpha val="44000"/>
                  </a:srgbClr>
                </a:gs>
                <a:gs pos="25000">
                  <a:srgbClr val="C00000">
                    <a:alpha val="54000"/>
                  </a:srgbClr>
                </a:gs>
                <a:gs pos="0">
                  <a:srgbClr val="A40000">
                    <a:lumMod val="82000"/>
                    <a:alpha val="41000"/>
                  </a:srgbClr>
                </a:gs>
                <a:gs pos="92000">
                  <a:srgbClr val="A60000">
                    <a:alpha val="52000"/>
                  </a:srgbClr>
                </a:gs>
                <a:gs pos="43000">
                  <a:schemeClr val="tx1">
                    <a:lumMod val="95000"/>
                    <a:alpha val="75000"/>
                  </a:schemeClr>
                </a:gs>
              </a:gsLst>
              <a:lin ang="2700000" scaled="1"/>
            </a:gradFill>
            <a:ln>
              <a:noFill/>
            </a:ln>
            <a:scene3d>
              <a:camera prst="orthographicFront"/>
              <a:lightRig rig="flood" dir="t"/>
            </a:scene3d>
            <a:sp3d prstMaterial="flat">
              <a:bevelT w="2730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19" name="18 Grupo"/>
            <p:cNvGrpSpPr/>
            <p:nvPr/>
          </p:nvGrpSpPr>
          <p:grpSpPr>
            <a:xfrm>
              <a:off x="1403648" y="1563638"/>
              <a:ext cx="3528392" cy="2498576"/>
              <a:chOff x="1403648" y="1563638"/>
              <a:chExt cx="3528392" cy="2498576"/>
            </a:xfrm>
          </p:grpSpPr>
          <p:sp>
            <p:nvSpPr>
              <p:cNvPr id="20" name="19 Elipse"/>
              <p:cNvSpPr/>
              <p:nvPr/>
            </p:nvSpPr>
            <p:spPr>
              <a:xfrm>
                <a:off x="1403648" y="3147814"/>
                <a:ext cx="914400" cy="914400"/>
              </a:xfrm>
              <a:prstGeom prst="ellipse">
                <a:avLst/>
              </a:prstGeom>
              <a:gradFill flip="none" rotWithShape="1">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tileRect t="-100000" r="-100000"/>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4499992" y="1563638"/>
                <a:ext cx="432048" cy="432048"/>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635896" y="1995686"/>
                <a:ext cx="576064" cy="576064"/>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627784" y="2499742"/>
                <a:ext cx="720080" cy="720080"/>
              </a:xfrm>
              <a:prstGeom prst="ellipse">
                <a:avLst/>
              </a:prstGeom>
              <a:gradFill>
                <a:gsLst>
                  <a:gs pos="52000">
                    <a:srgbClr val="020F6C">
                      <a:alpha val="32000"/>
                    </a:srgbClr>
                  </a:gs>
                  <a:gs pos="25000">
                    <a:srgbClr val="FF3300">
                      <a:alpha val="69000"/>
                    </a:srgbClr>
                  </a:gs>
                  <a:gs pos="0">
                    <a:srgbClr val="A40000">
                      <a:lumMod val="82000"/>
                      <a:alpha val="0"/>
                    </a:srgbClr>
                  </a:gs>
                  <a:gs pos="74000">
                    <a:srgbClr val="00B050">
                      <a:alpha val="33000"/>
                      <a:lumMod val="90000"/>
                    </a:srgbClr>
                  </a:gs>
                  <a:gs pos="65000">
                    <a:srgbClr val="FF6600">
                      <a:alpha val="51000"/>
                    </a:srgbClr>
                  </a:gs>
                  <a:gs pos="10000">
                    <a:schemeClr val="tx1">
                      <a:lumMod val="95000"/>
                      <a:alpha val="75000"/>
                    </a:schemeClr>
                  </a:gs>
                </a:gsLst>
                <a:path path="circle">
                  <a:fillToRect l="100000" b="100000"/>
                </a:path>
              </a:gradFill>
              <a:ln>
                <a:noFill/>
              </a:ln>
              <a:scene3d>
                <a:camera prst="orthographicFront"/>
                <a:lightRig rig="threePt" dir="t"/>
              </a:scene3d>
              <a:sp3d prstMaterial="flat">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5" name="2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323450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9"/>
                                        </p:tgtEl>
                                        <p:attrNameLst>
                                          <p:attrName>ppt_x</p:attrName>
                                        </p:attrNameLst>
                                      </p:cBhvr>
                                      <p:tavLst>
                                        <p:tav tm="0">
                                          <p:val>
                                            <p:strVal val="ppt_x"/>
                                          </p:val>
                                        </p:tav>
                                        <p:tav tm="100000">
                                          <p:val>
                                            <p:strVal val="0-ppt_w/2"/>
                                          </p:val>
                                        </p:tav>
                                      </p:tavLst>
                                    </p:anim>
                                    <p:anim calcmode="lin" valueType="num">
                                      <p:cBhvr additive="base">
                                        <p:cTn id="7" dur="3500"/>
                                        <p:tgtEl>
                                          <p:spTgt spid="9"/>
                                        </p:tgtEl>
                                        <p:attrNameLst>
                                          <p:attrName>ppt_y</p:attrName>
                                        </p:attrNameLst>
                                      </p:cBhvr>
                                      <p:tavLst>
                                        <p:tav tm="0">
                                          <p:val>
                                            <p:strVal val="ppt_y"/>
                                          </p:val>
                                        </p:tav>
                                        <p:tav tm="100000">
                                          <p:val>
                                            <p:strVal val="ppt_y"/>
                                          </p:val>
                                        </p:tav>
                                      </p:tavLst>
                                    </p:anim>
                                    <p:set>
                                      <p:cBhvr>
                                        <p:cTn id="8" dur="1" fill="hold">
                                          <p:stCondLst>
                                            <p:cond delay="3499"/>
                                          </p:stCondLst>
                                        </p:cTn>
                                        <p:tgtEl>
                                          <p:spTgt spid="9"/>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500"/>
                                        <p:tgtEl>
                                          <p:spTgt spid="17"/>
                                        </p:tgtEl>
                                        <p:attrNameLst>
                                          <p:attrName>ppt_x</p:attrName>
                                        </p:attrNameLst>
                                      </p:cBhvr>
                                      <p:tavLst>
                                        <p:tav tm="0">
                                          <p:val>
                                            <p:strVal val="ppt_x"/>
                                          </p:val>
                                        </p:tav>
                                        <p:tav tm="100000">
                                          <p:val>
                                            <p:strVal val="1+ppt_w/2"/>
                                          </p:val>
                                        </p:tav>
                                      </p:tavLst>
                                    </p:anim>
                                    <p:anim calcmode="lin" valueType="num">
                                      <p:cBhvr additive="base">
                                        <p:cTn id="11" dur="3500"/>
                                        <p:tgtEl>
                                          <p:spTgt spid="17"/>
                                        </p:tgtEl>
                                        <p:attrNameLst>
                                          <p:attrName>ppt_y</p:attrName>
                                        </p:attrNameLst>
                                      </p:cBhvr>
                                      <p:tavLst>
                                        <p:tav tm="0">
                                          <p:val>
                                            <p:strVal val="ppt_y"/>
                                          </p:val>
                                        </p:tav>
                                        <p:tav tm="100000">
                                          <p:val>
                                            <p:strVal val="ppt_y"/>
                                          </p:val>
                                        </p:tav>
                                      </p:tavLst>
                                    </p:anim>
                                    <p:set>
                                      <p:cBhvr>
                                        <p:cTn id="12" dur="1" fill="hold">
                                          <p:stCondLst>
                                            <p:cond delay="3499"/>
                                          </p:stCondLst>
                                        </p:cTn>
                                        <p:tgtEl>
                                          <p:spTgt spid="1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3500" fill="hold"/>
                                        <p:tgtEl>
                                          <p:spTgt spid="24"/>
                                        </p:tgtEl>
                                        <p:attrNameLst>
                                          <p:attrName>ppt_w</p:attrName>
                                        </p:attrNameLst>
                                      </p:cBhvr>
                                      <p:tavLst>
                                        <p:tav tm="0">
                                          <p:val>
                                            <p:strVal val="4/3*#ppt_w"/>
                                          </p:val>
                                        </p:tav>
                                        <p:tav tm="100000">
                                          <p:val>
                                            <p:strVal val="#ppt_w"/>
                                          </p:val>
                                        </p:tav>
                                      </p:tavLst>
                                    </p:anim>
                                    <p:anim calcmode="lin" valueType="num">
                                      <p:cBhvr>
                                        <p:cTn id="16" dur="3500" fill="hold"/>
                                        <p:tgtEl>
                                          <p:spTgt spid="24"/>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25"/>
                                        </p:tgtEl>
                                        <p:attrNameLst>
                                          <p:attrName>style.opacity</p:attrName>
                                        </p:attrNameLst>
                                      </p:cBhvr>
                                      <p:to>
                                        <p:strVal val="0"/>
                                      </p:to>
                                    </p:set>
                                    <p:animEffect filter="image" prLst="opacity: 0">
                                      <p:cBhvr rctx="IE">
                                        <p:cTn id="19" dur="indefinite"/>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26"/>
            <a:ext cx="9144000" cy="5137774"/>
          </a:xfrm>
          <a:prstGeom prst="rect">
            <a:avLst/>
          </a:prstGeom>
          <a:noFill/>
          <a:ln>
            <a:noFill/>
          </a:ln>
        </p:spPr>
      </p:pic>
      <p:grpSp>
        <p:nvGrpSpPr>
          <p:cNvPr id="10" name="9 Grupo"/>
          <p:cNvGrpSpPr/>
          <p:nvPr/>
        </p:nvGrpSpPr>
        <p:grpSpPr>
          <a:xfrm>
            <a:off x="-21668" y="-44840"/>
            <a:ext cx="9124124" cy="5164282"/>
            <a:chOff x="1403648" y="-6141218"/>
            <a:chExt cx="9124124" cy="5164282"/>
          </a:xfrm>
        </p:grpSpPr>
        <p:sp>
          <p:nvSpPr>
            <p:cNvPr id="4"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w="114300">
              <a:noFill/>
            </a:ln>
            <a:scene3d>
              <a:camera prst="orthographicFront"/>
              <a:lightRig rig="flat" dir="t">
                <a:rot lat="0" lon="0" rev="10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a:off x="2195736" y="-3980978"/>
              <a:ext cx="914400" cy="91440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195736" y="-5061098"/>
              <a:ext cx="783704" cy="778768"/>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195736" y="-2756842"/>
              <a:ext cx="783704" cy="778768"/>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907704" y="-1748730"/>
              <a:ext cx="576064" cy="49912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79712" y="-5853186"/>
              <a:ext cx="576064" cy="49912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 name="10 Grupo"/>
          <p:cNvGrpSpPr/>
          <p:nvPr/>
        </p:nvGrpSpPr>
        <p:grpSpPr>
          <a:xfrm flipH="1">
            <a:off x="19876" y="-36046"/>
            <a:ext cx="9124124" cy="5164282"/>
            <a:chOff x="1403648" y="-6141218"/>
            <a:chExt cx="9124124" cy="5164282"/>
          </a:xfrm>
        </p:grpSpPr>
        <p:sp>
          <p:nvSpPr>
            <p:cNvPr id="12" name="2 Rectángulo"/>
            <p:cNvSpPr/>
            <p:nvPr/>
          </p:nvSpPr>
          <p:spPr>
            <a:xfrm flipH="1">
              <a:off x="1403648" y="-6141218"/>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195736" y="-3980978"/>
              <a:ext cx="914400" cy="91440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195736" y="-5061098"/>
              <a:ext cx="783704" cy="778768"/>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195736" y="-2756842"/>
              <a:ext cx="783704" cy="778768"/>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907704" y="-1748730"/>
              <a:ext cx="576064" cy="49912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79712" y="-5853186"/>
              <a:ext cx="576064" cy="499120"/>
            </a:xfrm>
            <a:prstGeom prst="ellipse">
              <a:avLst/>
            </a:prstGeom>
            <a:gradFill>
              <a:gsLst>
                <a:gs pos="35000">
                  <a:srgbClr val="92D050">
                    <a:alpha val="35000"/>
                  </a:srgbClr>
                </a:gs>
                <a:gs pos="69000">
                  <a:schemeClr val="accent2">
                    <a:lumMod val="60000"/>
                    <a:lumOff val="40000"/>
                    <a:alpha val="34000"/>
                  </a:schemeClr>
                </a:gs>
                <a:gs pos="16000">
                  <a:schemeClr val="accent3">
                    <a:lumMod val="50000"/>
                    <a:alpha val="60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8" name="17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12752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500"/>
                                        <p:tgtEl>
                                          <p:spTgt spid="10"/>
                                        </p:tgtEl>
                                        <p:attrNameLst>
                                          <p:attrName>ppt_x</p:attrName>
                                        </p:attrNameLst>
                                      </p:cBhvr>
                                      <p:tavLst>
                                        <p:tav tm="0">
                                          <p:val>
                                            <p:strVal val="ppt_x"/>
                                          </p:val>
                                        </p:tav>
                                        <p:tav tm="100000">
                                          <p:val>
                                            <p:strVal val="1+ppt_w/2"/>
                                          </p:val>
                                        </p:tav>
                                      </p:tavLst>
                                    </p:anim>
                                    <p:anim calcmode="lin" valueType="num">
                                      <p:cBhvr additive="base">
                                        <p:cTn id="11" dur="3500"/>
                                        <p:tgtEl>
                                          <p:spTgt spid="10"/>
                                        </p:tgtEl>
                                        <p:attrNameLst>
                                          <p:attrName>ppt_y</p:attrName>
                                        </p:attrNameLst>
                                      </p:cBhvr>
                                      <p:tavLst>
                                        <p:tav tm="0">
                                          <p:val>
                                            <p:strVal val="ppt_y"/>
                                          </p:val>
                                        </p:tav>
                                        <p:tav tm="100000">
                                          <p:val>
                                            <p:strVal val="ppt_y"/>
                                          </p:val>
                                        </p:tav>
                                      </p:tavLst>
                                    </p:anim>
                                    <p:set>
                                      <p:cBhvr>
                                        <p:cTn id="12" dur="1" fill="hold">
                                          <p:stCondLst>
                                            <p:cond delay="3499"/>
                                          </p:stCondLst>
                                        </p:cTn>
                                        <p:tgtEl>
                                          <p:spTgt spid="10"/>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500"/>
                                        <p:tgtEl>
                                          <p:spTgt spid="11"/>
                                        </p:tgtEl>
                                        <p:attrNameLst>
                                          <p:attrName>ppt_x</p:attrName>
                                        </p:attrNameLst>
                                      </p:cBhvr>
                                      <p:tavLst>
                                        <p:tav tm="0">
                                          <p:val>
                                            <p:strVal val="ppt_x"/>
                                          </p:val>
                                        </p:tav>
                                        <p:tav tm="100000">
                                          <p:val>
                                            <p:strVal val="0-ppt_w/2"/>
                                          </p:val>
                                        </p:tav>
                                      </p:tavLst>
                                    </p:anim>
                                    <p:anim calcmode="lin" valueType="num">
                                      <p:cBhvr additive="base">
                                        <p:cTn id="15" dur="3500"/>
                                        <p:tgtEl>
                                          <p:spTgt spid="11"/>
                                        </p:tgtEl>
                                        <p:attrNameLst>
                                          <p:attrName>ppt_y</p:attrName>
                                        </p:attrNameLst>
                                      </p:cBhvr>
                                      <p:tavLst>
                                        <p:tav tm="0">
                                          <p:val>
                                            <p:strVal val="ppt_y"/>
                                          </p:val>
                                        </p:tav>
                                        <p:tav tm="100000">
                                          <p:val>
                                            <p:strVal val="ppt_y"/>
                                          </p:val>
                                        </p:tav>
                                      </p:tavLst>
                                    </p:anim>
                                    <p:set>
                                      <p:cBhvr>
                                        <p:cTn id="16" dur="1" fill="hold">
                                          <p:stCondLst>
                                            <p:cond delay="3499"/>
                                          </p:stCondLst>
                                        </p:cTn>
                                        <p:tgtEl>
                                          <p:spTgt spid="11"/>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18"/>
                                        </p:tgtEl>
                                        <p:attrNameLst>
                                          <p:attrName>style.opacity</p:attrName>
                                        </p:attrNameLst>
                                      </p:cBhvr>
                                      <p:to>
                                        <p:strVal val="0"/>
                                      </p:to>
                                    </p:set>
                                    <p:animEffect filter="image" prLst="opacity: 0">
                                      <p:cBhvr rctx="IE">
                                        <p:cTn id="19"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3">
                  <a:lumMod val="60000"/>
                  <a:lumOff val="40000"/>
                  <a:alpha val="46000"/>
                </a:schemeClr>
              </a:gs>
              <a:gs pos="23000">
                <a:srgbClr val="92D050">
                  <a:lumMod val="67000"/>
                  <a:alpha val="61000"/>
                </a:srgbClr>
              </a:gs>
              <a:gs pos="52000">
                <a:srgbClr val="92D050">
                  <a:alpha val="37000"/>
                </a:srgbClr>
              </a:gs>
            </a:gsLst>
            <a:lin ang="16200000" scaled="1"/>
          </a:gradFill>
          <a:ln w="63500" cmpd="sng">
            <a:noFill/>
          </a:ln>
          <a:scene3d>
            <a:camera prst="orthographicFront"/>
            <a:lightRig rig="flat" dir="t">
              <a:rot lat="0" lon="0" rev="17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2 Rectángulo"/>
          <p:cNvSpPr/>
          <p:nvPr/>
        </p:nvSpPr>
        <p:spPr>
          <a:xfrm flipH="1">
            <a:off x="0" y="0"/>
            <a:ext cx="9144000"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291822 w 4572000"/>
              <a:gd name="connsiteY4" fmla="*/ 3480210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933152" y="4914567"/>
                  <a:pt x="2291822" y="3480210"/>
                </a:cubicBezTo>
                <a:cubicBezTo>
                  <a:pt x="876654" y="2030092"/>
                  <a:pt x="120914" y="134150"/>
                  <a:pt x="0" y="0"/>
                </a:cubicBezTo>
                <a:close/>
              </a:path>
            </a:pathLst>
          </a:custGeom>
          <a:gradFill>
            <a:gsLst>
              <a:gs pos="82000">
                <a:schemeClr val="accent3">
                  <a:lumMod val="60000"/>
                  <a:lumOff val="40000"/>
                  <a:alpha val="46000"/>
                </a:schemeClr>
              </a:gs>
              <a:gs pos="23000">
                <a:srgbClr val="92D050">
                  <a:lumMod val="67000"/>
                  <a:alpha val="61000"/>
                </a:srgbClr>
              </a:gs>
              <a:gs pos="52000">
                <a:srgbClr val="92D050">
                  <a:alpha val="37000"/>
                </a:srgbClr>
              </a:gs>
            </a:gsLst>
            <a:lin ang="16200000" scaled="1"/>
          </a:gradFill>
          <a:ln w="63500" cmpd="sng">
            <a:noFill/>
          </a:ln>
          <a:scene3d>
            <a:camera prst="orthographicFront"/>
            <a:lightRig rig="flat" dir="t">
              <a:rot lat="0" lon="0" rev="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3368800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500"/>
                                        <p:tgtEl>
                                          <p:spTgt spid="3"/>
                                        </p:tgtEl>
                                        <p:attrNameLst>
                                          <p:attrName>ppt_x</p:attrName>
                                        </p:attrNameLst>
                                      </p:cBhvr>
                                      <p:tavLst>
                                        <p:tav tm="0">
                                          <p:val>
                                            <p:strVal val="ppt_x"/>
                                          </p:val>
                                        </p:tav>
                                        <p:tav tm="100000">
                                          <p:val>
                                            <p:strVal val="1+ppt_w/2"/>
                                          </p:val>
                                        </p:tav>
                                      </p:tavLst>
                                    </p:anim>
                                    <p:anim calcmode="lin" valueType="num">
                                      <p:cBhvr additive="base">
                                        <p:cTn id="7" dur="3500"/>
                                        <p:tgtEl>
                                          <p:spTgt spid="3"/>
                                        </p:tgtEl>
                                        <p:attrNameLst>
                                          <p:attrName>ppt_y</p:attrName>
                                        </p:attrNameLst>
                                      </p:cBhvr>
                                      <p:tavLst>
                                        <p:tav tm="0">
                                          <p:val>
                                            <p:strVal val="ppt_y"/>
                                          </p:val>
                                        </p:tav>
                                        <p:tav tm="100000">
                                          <p:val>
                                            <p:strVal val="ppt_y"/>
                                          </p:val>
                                        </p:tav>
                                      </p:tavLst>
                                    </p:anim>
                                    <p:set>
                                      <p:cBhvr>
                                        <p:cTn id="8" dur="1" fill="hold">
                                          <p:stCondLst>
                                            <p:cond delay="34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500"/>
                                        <p:tgtEl>
                                          <p:spTgt spid="4"/>
                                        </p:tgtEl>
                                        <p:attrNameLst>
                                          <p:attrName>ppt_x</p:attrName>
                                        </p:attrNameLst>
                                      </p:cBhvr>
                                      <p:tavLst>
                                        <p:tav tm="0">
                                          <p:val>
                                            <p:strVal val="ppt_x"/>
                                          </p:val>
                                        </p:tav>
                                        <p:tav tm="100000">
                                          <p:val>
                                            <p:strVal val="0-ppt_w/2"/>
                                          </p:val>
                                        </p:tav>
                                      </p:tavLst>
                                    </p:anim>
                                    <p:anim calcmode="lin" valueType="num">
                                      <p:cBhvr additive="base">
                                        <p:cTn id="11" dur="3500"/>
                                        <p:tgtEl>
                                          <p:spTgt spid="4"/>
                                        </p:tgtEl>
                                        <p:attrNameLst>
                                          <p:attrName>ppt_y</p:attrName>
                                        </p:attrNameLst>
                                      </p:cBhvr>
                                      <p:tavLst>
                                        <p:tav tm="0">
                                          <p:val>
                                            <p:strVal val="ppt_y"/>
                                          </p:val>
                                        </p:tav>
                                        <p:tav tm="100000">
                                          <p:val>
                                            <p:strVal val="ppt_y"/>
                                          </p:val>
                                        </p:tav>
                                      </p:tavLst>
                                    </p:anim>
                                    <p:set>
                                      <p:cBhvr>
                                        <p:cTn id="12" dur="1" fill="hold">
                                          <p:stCondLst>
                                            <p:cond delay="34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500" fill="hold"/>
                                        <p:tgtEl>
                                          <p:spTgt spid="5"/>
                                        </p:tgtEl>
                                        <p:attrNameLst>
                                          <p:attrName>ppt_w</p:attrName>
                                        </p:attrNameLst>
                                      </p:cBhvr>
                                      <p:tavLst>
                                        <p:tav tm="0">
                                          <p:val>
                                            <p:strVal val="4/3*#ppt_w"/>
                                          </p:val>
                                        </p:tav>
                                        <p:tav tm="100000">
                                          <p:val>
                                            <p:strVal val="#ppt_w"/>
                                          </p:val>
                                        </p:tav>
                                      </p:tavLst>
                                    </p:anim>
                                    <p:anim calcmode="lin" valueType="num">
                                      <p:cBhvr>
                                        <p:cTn id="16" dur="3500" fill="hold"/>
                                        <p:tgtEl>
                                          <p:spTgt spid="5"/>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6"/>
                                        </p:tgtEl>
                                        <p:attrNameLst>
                                          <p:attrName>style.opacity</p:attrName>
                                        </p:attrNameLst>
                                      </p:cBhvr>
                                      <p:to>
                                        <p:strVal val="0"/>
                                      </p:to>
                                    </p:set>
                                    <p:animEffect filter="image" prLst="opacity: 0">
                                      <p:cBhvr rctx="IE">
                                        <p:cTn id="19"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4067944" y="555526"/>
            <a:ext cx="4896544" cy="3539430"/>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400" dirty="0" smtClean="0">
                <a:solidFill>
                  <a:srgbClr val="002060"/>
                </a:solidFill>
                <a:latin typeface="Hobo Std" pitchFamily="34" charset="0"/>
              </a:rPr>
              <a:t>Todos </a:t>
            </a:r>
            <a:r>
              <a:rPr lang="es-ES" sz="1400" dirty="0">
                <a:solidFill>
                  <a:srgbClr val="002060"/>
                </a:solidFill>
                <a:latin typeface="Hobo Std" pitchFamily="34" charset="0"/>
              </a:rPr>
              <a:t>necesitamos dar y recibir amor.</a:t>
            </a:r>
          </a:p>
          <a:p>
            <a:pPr algn="ctr"/>
            <a:r>
              <a:rPr lang="es-ES" sz="1400" dirty="0" smtClean="0">
                <a:solidFill>
                  <a:srgbClr val="002060"/>
                </a:solidFill>
                <a:latin typeface="Hobo Std" pitchFamily="34" charset="0"/>
              </a:rPr>
              <a:t>El </a:t>
            </a:r>
            <a:r>
              <a:rPr lang="es-ES" sz="1400" dirty="0">
                <a:solidFill>
                  <a:srgbClr val="002060"/>
                </a:solidFill>
                <a:latin typeface="Hobo Std" pitchFamily="34" charset="0"/>
              </a:rPr>
              <a:t>perro es </a:t>
            </a:r>
            <a:r>
              <a:rPr lang="es-ES" sz="1400" dirty="0" smtClean="0">
                <a:solidFill>
                  <a:srgbClr val="002060"/>
                </a:solidFill>
                <a:latin typeface="Hobo Std" pitchFamily="34" charset="0"/>
              </a:rPr>
              <a:t>uno </a:t>
            </a:r>
            <a:r>
              <a:rPr lang="es-ES" sz="1400" dirty="0">
                <a:solidFill>
                  <a:srgbClr val="002060"/>
                </a:solidFill>
                <a:latin typeface="Hobo Std" pitchFamily="34" charset="0"/>
              </a:rPr>
              <a:t>de los animales más leales que existen, como cuenta la historia de </a:t>
            </a:r>
            <a:r>
              <a:rPr lang="es-ES" sz="1400" dirty="0" err="1">
                <a:solidFill>
                  <a:srgbClr val="002060"/>
                </a:solidFill>
                <a:latin typeface="Hobo Std" pitchFamily="34" charset="0"/>
              </a:rPr>
              <a:t>Hachiko</a:t>
            </a:r>
            <a:r>
              <a:rPr lang="es-ES" sz="1400" dirty="0">
                <a:solidFill>
                  <a:srgbClr val="002060"/>
                </a:solidFill>
                <a:latin typeface="Hobo Std" pitchFamily="34" charset="0"/>
              </a:rPr>
              <a:t>. </a:t>
            </a:r>
            <a:r>
              <a:rPr lang="es-ES" sz="1400" dirty="0" err="1">
                <a:solidFill>
                  <a:srgbClr val="002060"/>
                </a:solidFill>
                <a:latin typeface="Hobo Std" pitchFamily="34" charset="0"/>
              </a:rPr>
              <a:t>Shujiro</a:t>
            </a:r>
            <a:r>
              <a:rPr lang="es-ES" sz="1400" dirty="0">
                <a:solidFill>
                  <a:srgbClr val="002060"/>
                </a:solidFill>
                <a:latin typeface="Hobo Std" pitchFamily="34" charset="0"/>
              </a:rPr>
              <a:t> </a:t>
            </a:r>
            <a:r>
              <a:rPr lang="es-ES" sz="1400" dirty="0" err="1">
                <a:solidFill>
                  <a:srgbClr val="002060"/>
                </a:solidFill>
                <a:latin typeface="Hobo Std" pitchFamily="34" charset="0"/>
              </a:rPr>
              <a:t>Ueno</a:t>
            </a:r>
            <a:r>
              <a:rPr lang="es-ES" sz="1400" dirty="0">
                <a:solidFill>
                  <a:srgbClr val="002060"/>
                </a:solidFill>
                <a:latin typeface="Hobo Std" pitchFamily="34" charset="0"/>
              </a:rPr>
              <a:t> catedrático de ingeniería agrónoma recibe como regalo un cachorrito de la raza </a:t>
            </a:r>
            <a:r>
              <a:rPr lang="es-ES" sz="1400" dirty="0" err="1">
                <a:solidFill>
                  <a:srgbClr val="002060"/>
                </a:solidFill>
                <a:latin typeface="Hobo Std" pitchFamily="34" charset="0"/>
              </a:rPr>
              <a:t>akita</a:t>
            </a:r>
            <a:r>
              <a:rPr lang="es-ES" sz="1400" dirty="0">
                <a:solidFill>
                  <a:srgbClr val="002060"/>
                </a:solidFill>
                <a:latin typeface="Hobo Std" pitchFamily="34" charset="0"/>
              </a:rPr>
              <a:t>. Inicialmente no lo quería, sin embargo al final acepta el regalo de su hija. El señor ingeniero decide llamar a su perrito </a:t>
            </a:r>
            <a:r>
              <a:rPr lang="es-ES" sz="1400" dirty="0" err="1">
                <a:solidFill>
                  <a:srgbClr val="002060"/>
                </a:solidFill>
                <a:latin typeface="Hobo Std" pitchFamily="34" charset="0"/>
              </a:rPr>
              <a:t>Hachi</a:t>
            </a:r>
            <a:r>
              <a:rPr lang="es-ES" sz="1400" dirty="0">
                <a:solidFill>
                  <a:srgbClr val="002060"/>
                </a:solidFill>
                <a:latin typeface="Hobo Std" pitchFamily="34" charset="0"/>
              </a:rPr>
              <a:t>. Con el tiempo, el perro se convierte en su fiel compañero, cada día el perro acude a recoger a su amo a la vuelta de su trabajo en la estación de </a:t>
            </a:r>
            <a:r>
              <a:rPr lang="es-ES" sz="1400" dirty="0" err="1">
                <a:solidFill>
                  <a:srgbClr val="002060"/>
                </a:solidFill>
                <a:latin typeface="Hobo Std" pitchFamily="34" charset="0"/>
              </a:rPr>
              <a:t>Shibuya</a:t>
            </a:r>
            <a:r>
              <a:rPr lang="es-ES" sz="1400" dirty="0">
                <a:solidFill>
                  <a:srgbClr val="002060"/>
                </a:solidFill>
                <a:latin typeface="Hobo Std" pitchFamily="34" charset="0"/>
              </a:rPr>
              <a:t> en Tokio. Un día, el profesor fallece tras sufrir una hemorragia cerebral mientras impartía su clase. Como cada día </a:t>
            </a:r>
            <a:r>
              <a:rPr lang="es-ES" sz="1400" dirty="0" err="1">
                <a:solidFill>
                  <a:srgbClr val="002060"/>
                </a:solidFill>
                <a:latin typeface="Hobo Std" pitchFamily="34" charset="0"/>
              </a:rPr>
              <a:t>Hachiko</a:t>
            </a:r>
            <a:r>
              <a:rPr lang="es-ES" sz="1400" dirty="0">
                <a:solidFill>
                  <a:srgbClr val="002060"/>
                </a:solidFill>
                <a:latin typeface="Hobo Std" pitchFamily="34" charset="0"/>
              </a:rPr>
              <a:t> lo esperaba en la estación y lo siguió haciendo hasta que el perro murió. Hay una estatua en su honor en la estación de </a:t>
            </a:r>
            <a:r>
              <a:rPr lang="es-ES" sz="1400" dirty="0" err="1">
                <a:solidFill>
                  <a:srgbClr val="002060"/>
                </a:solidFill>
                <a:latin typeface="Hobo Std" pitchFamily="34" charset="0"/>
              </a:rPr>
              <a:t>Shibuya</a:t>
            </a:r>
            <a:r>
              <a:rPr lang="es-ES" sz="1400" dirty="0">
                <a:solidFill>
                  <a:srgbClr val="002060"/>
                </a:solidFill>
                <a:latin typeface="Hobo Std" pitchFamily="34" charset="0"/>
              </a:rPr>
              <a:t> en Tokio. Existe una </a:t>
            </a:r>
            <a:r>
              <a:rPr lang="es-ES" sz="1400" dirty="0" err="1">
                <a:solidFill>
                  <a:srgbClr val="002060"/>
                </a:solidFill>
                <a:latin typeface="Hobo Std" pitchFamily="34" charset="0"/>
              </a:rPr>
              <a:t>pelicula</a:t>
            </a:r>
            <a:r>
              <a:rPr lang="es-ES" sz="1400" dirty="0">
                <a:solidFill>
                  <a:srgbClr val="002060"/>
                </a:solidFill>
                <a:latin typeface="Hobo Std" pitchFamily="34" charset="0"/>
              </a:rPr>
              <a:t> protagonizada por Richard </a:t>
            </a:r>
            <a:r>
              <a:rPr lang="es-ES" sz="1400" dirty="0" err="1">
                <a:solidFill>
                  <a:srgbClr val="002060"/>
                </a:solidFill>
                <a:latin typeface="Hobo Std" pitchFamily="34" charset="0"/>
              </a:rPr>
              <a:t>Gere</a:t>
            </a:r>
            <a:r>
              <a:rPr lang="es-ES" sz="1400" dirty="0">
                <a:solidFill>
                  <a:srgbClr val="002060"/>
                </a:solidFill>
                <a:latin typeface="Hobo Std" pitchFamily="34" charset="0"/>
              </a:rPr>
              <a:t> que cuenta la historia.</a:t>
            </a:r>
            <a:endParaRPr lang="es-ES" dirty="0">
              <a:solidFill>
                <a:srgbClr val="002060"/>
              </a:solidFill>
              <a:latin typeface="Hobo Std" pitchFamily="34" charset="0"/>
            </a:endParaRPr>
          </a:p>
        </p:txBody>
      </p:sp>
    </p:spTree>
    <p:extLst>
      <p:ext uri="{BB962C8B-B14F-4D97-AF65-F5344CB8AC3E}">
        <p14:creationId xmlns:p14="http://schemas.microsoft.com/office/powerpoint/2010/main" val="400444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28" y="-12570"/>
            <a:ext cx="9144000" cy="5156070"/>
          </a:xfrm>
          <a:prstGeom prst="rect">
            <a:avLst/>
          </a:prstGeom>
          <a:noFill/>
          <a:ln>
            <a:noFill/>
          </a:ln>
        </p:spPr>
      </p:pic>
      <p:sp>
        <p:nvSpPr>
          <p:cNvPr id="4" name="2 Rectángulo"/>
          <p:cNvSpPr/>
          <p:nvPr/>
        </p:nvSpPr>
        <p:spPr>
          <a:xfrm>
            <a:off x="-66909"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52000"/>
                </a:schemeClr>
              </a:gs>
              <a:gs pos="23000">
                <a:schemeClr val="tx1">
                  <a:lumMod val="85000"/>
                  <a:alpha val="52000"/>
                </a:schemeClr>
              </a:gs>
              <a:gs pos="52000">
                <a:srgbClr val="495569">
                  <a:alpha val="43000"/>
                </a:srgbClr>
              </a:gs>
            </a:gsLst>
            <a:lin ang="5400000" scaled="1"/>
            <a:tileRect/>
          </a:gradFill>
          <a:ln w="127000" cmpd="sng">
            <a:noFill/>
          </a:ln>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flipH="1">
            <a:off x="3542"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52000"/>
                </a:schemeClr>
              </a:gs>
              <a:gs pos="23000">
                <a:schemeClr val="tx1">
                  <a:lumMod val="85000"/>
                  <a:alpha val="52000"/>
                </a:schemeClr>
              </a:gs>
              <a:gs pos="52000">
                <a:srgbClr val="495569">
                  <a:alpha val="43000"/>
                </a:srgbClr>
              </a:gs>
            </a:gsLst>
            <a:lin ang="5400000" scaled="1"/>
            <a:tileRect/>
          </a:gradFill>
          <a:ln w="127000" cmpd="sng">
            <a:noFill/>
          </a:ln>
          <a:scene3d>
            <a:camera prst="orthographicFront"/>
            <a:lightRig rig="flat" dir="t">
              <a:rot lat="0" lon="0" rev="108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14365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500"/>
                                        <p:tgtEl>
                                          <p:spTgt spid="4"/>
                                        </p:tgtEl>
                                        <p:attrNameLst>
                                          <p:attrName>ppt_x</p:attrName>
                                        </p:attrNameLst>
                                      </p:cBhvr>
                                      <p:tavLst>
                                        <p:tav tm="0">
                                          <p:val>
                                            <p:strVal val="ppt_x"/>
                                          </p:val>
                                        </p:tav>
                                        <p:tav tm="100000">
                                          <p:val>
                                            <p:strVal val="1+ppt_w/2"/>
                                          </p:val>
                                        </p:tav>
                                      </p:tavLst>
                                    </p:anim>
                                    <p:anim calcmode="lin" valueType="num">
                                      <p:cBhvr additive="base">
                                        <p:cTn id="7" dur="3500"/>
                                        <p:tgtEl>
                                          <p:spTgt spid="4"/>
                                        </p:tgtEl>
                                        <p:attrNameLst>
                                          <p:attrName>ppt_y</p:attrName>
                                        </p:attrNameLst>
                                      </p:cBhvr>
                                      <p:tavLst>
                                        <p:tav tm="0">
                                          <p:val>
                                            <p:strVal val="ppt_y"/>
                                          </p:val>
                                        </p:tav>
                                        <p:tav tm="100000">
                                          <p:val>
                                            <p:strVal val="ppt_y"/>
                                          </p:val>
                                        </p:tav>
                                      </p:tavLst>
                                    </p:anim>
                                    <p:set>
                                      <p:cBhvr>
                                        <p:cTn id="8" dur="1" fill="hold">
                                          <p:stCondLst>
                                            <p:cond delay="34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500"/>
                                        <p:tgtEl>
                                          <p:spTgt spid="5"/>
                                        </p:tgtEl>
                                        <p:attrNameLst>
                                          <p:attrName>ppt_x</p:attrName>
                                        </p:attrNameLst>
                                      </p:cBhvr>
                                      <p:tavLst>
                                        <p:tav tm="0">
                                          <p:val>
                                            <p:strVal val="ppt_x"/>
                                          </p:val>
                                        </p:tav>
                                        <p:tav tm="100000">
                                          <p:val>
                                            <p:strVal val="0-ppt_w/2"/>
                                          </p:val>
                                        </p:tav>
                                      </p:tavLst>
                                    </p:anim>
                                    <p:anim calcmode="lin" valueType="num">
                                      <p:cBhvr additive="base">
                                        <p:cTn id="11" dur="3500"/>
                                        <p:tgtEl>
                                          <p:spTgt spid="5"/>
                                        </p:tgtEl>
                                        <p:attrNameLst>
                                          <p:attrName>ppt_y</p:attrName>
                                        </p:attrNameLst>
                                      </p:cBhvr>
                                      <p:tavLst>
                                        <p:tav tm="0">
                                          <p:val>
                                            <p:strVal val="ppt_y"/>
                                          </p:val>
                                        </p:tav>
                                        <p:tav tm="100000">
                                          <p:val>
                                            <p:strVal val="ppt_y"/>
                                          </p:val>
                                        </p:tav>
                                      </p:tavLst>
                                    </p:anim>
                                    <p:set>
                                      <p:cBhvr>
                                        <p:cTn id="12" dur="1" fill="hold">
                                          <p:stCondLst>
                                            <p:cond delay="34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500" fill="hold"/>
                                        <p:tgtEl>
                                          <p:spTgt spid="2"/>
                                        </p:tgtEl>
                                        <p:attrNameLst>
                                          <p:attrName>ppt_w</p:attrName>
                                        </p:attrNameLst>
                                      </p:cBhvr>
                                      <p:tavLst>
                                        <p:tav tm="0">
                                          <p:val>
                                            <p:strVal val="4/3*#ppt_w"/>
                                          </p:val>
                                        </p:tav>
                                        <p:tav tm="100000">
                                          <p:val>
                                            <p:strVal val="#ppt_w"/>
                                          </p:val>
                                        </p:tav>
                                      </p:tavLst>
                                    </p:anim>
                                    <p:anim calcmode="lin" valueType="num">
                                      <p:cBhvr>
                                        <p:cTn id="16" dur="3500" fill="hold"/>
                                        <p:tgtEl>
                                          <p:spTgt spid="2"/>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6"/>
                                        </p:tgtEl>
                                        <p:attrNameLst>
                                          <p:attrName>style.opacity</p:attrName>
                                        </p:attrNameLst>
                                      </p:cBhvr>
                                      <p:to>
                                        <p:strVal val="0"/>
                                      </p:to>
                                    </p:set>
                                    <p:animEffect filter="image" prLst="opacity: 0">
                                      <p:cBhvr rctx="IE">
                                        <p:cTn id="19"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Rectángulo"/>
          <p:cNvSpPr/>
          <p:nvPr/>
        </p:nvSpPr>
        <p:spPr>
          <a:xfrm>
            <a:off x="0" y="0"/>
            <a:ext cx="9143876" cy="5143500"/>
          </a:xfrm>
          <a:prstGeom prst="rect">
            <a:avLst/>
          </a:prstGeom>
          <a:gradFill flip="none" rotWithShape="1">
            <a:gsLst>
              <a:gs pos="78000">
                <a:srgbClr val="663300">
                  <a:alpha val="46667"/>
                </a:srgbClr>
              </a:gs>
              <a:gs pos="0">
                <a:schemeClr val="tx1">
                  <a:alpha val="46000"/>
                </a:schemeClr>
              </a:gs>
              <a:gs pos="100000">
                <a:srgbClr val="663300">
                  <a:alpha val="47843"/>
                </a:srgbClr>
              </a:gs>
              <a:gs pos="66000">
                <a:schemeClr val="tx1">
                  <a:alpha val="71000"/>
                </a:schemeClr>
              </a:gs>
              <a:gs pos="90000">
                <a:schemeClr val="tx1">
                  <a:alpha val="44000"/>
                </a:schemeClr>
              </a:gs>
              <a:gs pos="44000">
                <a:schemeClr val="tx1">
                  <a:alpha val="60000"/>
                </a:schemeClr>
              </a:gs>
              <a:gs pos="54000">
                <a:srgbClr val="663300">
                  <a:alpha val="44706"/>
                </a:srgbClr>
              </a:gs>
              <a:gs pos="33000">
                <a:srgbClr val="663300">
                  <a:alpha val="54902"/>
                </a:srgbClr>
              </a:gs>
              <a:gs pos="23000">
                <a:schemeClr val="tx1">
                  <a:alpha val="53000"/>
                </a:schemeClr>
              </a:gs>
              <a:gs pos="12000">
                <a:srgbClr val="663300">
                  <a:alpha val="52941"/>
                </a:srgbClr>
              </a:gs>
            </a:gsLst>
            <a:lin ang="0" scaled="1"/>
            <a:tileRect/>
          </a:gradFill>
          <a:ln>
            <a:noFill/>
          </a:ln>
          <a:scene3d>
            <a:camera prst="orthographicFront"/>
            <a:lightRig rig="flood"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0" y="0"/>
            <a:ext cx="9143876" cy="5143500"/>
          </a:xfrm>
          <a:prstGeom prst="rect">
            <a:avLst/>
          </a:prstGeom>
          <a:gradFill>
            <a:gsLst>
              <a:gs pos="78000">
                <a:srgbClr val="663300">
                  <a:alpha val="46667"/>
                </a:srgbClr>
              </a:gs>
              <a:gs pos="0">
                <a:schemeClr val="tx1">
                  <a:alpha val="46000"/>
                </a:schemeClr>
              </a:gs>
              <a:gs pos="100000">
                <a:srgbClr val="663300">
                  <a:alpha val="47843"/>
                </a:srgbClr>
              </a:gs>
              <a:gs pos="66000">
                <a:schemeClr val="tx1">
                  <a:alpha val="71000"/>
                </a:schemeClr>
              </a:gs>
              <a:gs pos="90000">
                <a:schemeClr val="tx1">
                  <a:alpha val="44000"/>
                </a:schemeClr>
              </a:gs>
              <a:gs pos="44000">
                <a:schemeClr val="tx1">
                  <a:alpha val="60000"/>
                </a:schemeClr>
              </a:gs>
              <a:gs pos="54000">
                <a:srgbClr val="663300">
                  <a:alpha val="44706"/>
                </a:srgbClr>
              </a:gs>
              <a:gs pos="33000">
                <a:srgbClr val="663300">
                  <a:alpha val="54902"/>
                </a:srgbClr>
              </a:gs>
              <a:gs pos="23000">
                <a:schemeClr val="tx1">
                  <a:alpha val="53000"/>
                </a:schemeClr>
              </a:gs>
              <a:gs pos="12000">
                <a:srgbClr val="663300">
                  <a:alpha val="52941"/>
                </a:srgbClr>
              </a:gs>
            </a:gsLst>
            <a:lin ang="0" scaled="1"/>
          </a:gradFill>
          <a:ln>
            <a:noFill/>
          </a:ln>
          <a:scene3d>
            <a:camera prst="orthographicFront"/>
            <a:lightRig rig="flood" dir="t">
              <a:rot lat="0" lon="0" rev="9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769540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3500"/>
                                        <p:tgtEl>
                                          <p:spTgt spid="2"/>
                                        </p:tgtEl>
                                        <p:attrNameLst>
                                          <p:attrName>ppt_x</p:attrName>
                                        </p:attrNameLst>
                                      </p:cBhvr>
                                      <p:tavLst>
                                        <p:tav tm="0">
                                          <p:val>
                                            <p:strVal val="ppt_x"/>
                                          </p:val>
                                        </p:tav>
                                        <p:tav tm="100000">
                                          <p:val>
                                            <p:strVal val="1+ppt_w/2"/>
                                          </p:val>
                                        </p:tav>
                                      </p:tavLst>
                                    </p:anim>
                                    <p:anim calcmode="lin" valueType="num">
                                      <p:cBhvr additive="base">
                                        <p:cTn id="7" dur="3500"/>
                                        <p:tgtEl>
                                          <p:spTgt spid="2"/>
                                        </p:tgtEl>
                                        <p:attrNameLst>
                                          <p:attrName>ppt_y</p:attrName>
                                        </p:attrNameLst>
                                      </p:cBhvr>
                                      <p:tavLst>
                                        <p:tav tm="0">
                                          <p:val>
                                            <p:strVal val="ppt_y"/>
                                          </p:val>
                                        </p:tav>
                                        <p:tav tm="100000">
                                          <p:val>
                                            <p:strVal val="ppt_y"/>
                                          </p:val>
                                        </p:tav>
                                      </p:tavLst>
                                    </p:anim>
                                    <p:set>
                                      <p:cBhvr>
                                        <p:cTn id="8" dur="1" fill="hold">
                                          <p:stCondLst>
                                            <p:cond delay="3499"/>
                                          </p:stCondLst>
                                        </p:cTn>
                                        <p:tgtEl>
                                          <p:spTgt spid="2"/>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3500"/>
                                        <p:tgtEl>
                                          <p:spTgt spid="3"/>
                                        </p:tgtEl>
                                        <p:attrNameLst>
                                          <p:attrName>ppt_x</p:attrName>
                                        </p:attrNameLst>
                                      </p:cBhvr>
                                      <p:tavLst>
                                        <p:tav tm="0">
                                          <p:val>
                                            <p:strVal val="ppt_x"/>
                                          </p:val>
                                        </p:tav>
                                        <p:tav tm="100000">
                                          <p:val>
                                            <p:strVal val="0-ppt_w/2"/>
                                          </p:val>
                                        </p:tav>
                                      </p:tavLst>
                                    </p:anim>
                                    <p:anim calcmode="lin" valueType="num">
                                      <p:cBhvr additive="base">
                                        <p:cTn id="11" dur="3500"/>
                                        <p:tgtEl>
                                          <p:spTgt spid="3"/>
                                        </p:tgtEl>
                                        <p:attrNameLst>
                                          <p:attrName>ppt_y</p:attrName>
                                        </p:attrNameLst>
                                      </p:cBhvr>
                                      <p:tavLst>
                                        <p:tav tm="0">
                                          <p:val>
                                            <p:strVal val="ppt_y"/>
                                          </p:val>
                                        </p:tav>
                                        <p:tav tm="100000">
                                          <p:val>
                                            <p:strVal val="ppt_y"/>
                                          </p:val>
                                        </p:tav>
                                      </p:tavLst>
                                    </p:anim>
                                    <p:set>
                                      <p:cBhvr>
                                        <p:cTn id="12" dur="1" fill="hold">
                                          <p:stCondLst>
                                            <p:cond delay="3499"/>
                                          </p:stCondLst>
                                        </p:cTn>
                                        <p:tgtEl>
                                          <p:spTgt spid="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500" fill="hold"/>
                                        <p:tgtEl>
                                          <p:spTgt spid="6"/>
                                        </p:tgtEl>
                                        <p:attrNameLst>
                                          <p:attrName>ppt_w</p:attrName>
                                        </p:attrNameLst>
                                      </p:cBhvr>
                                      <p:tavLst>
                                        <p:tav tm="0">
                                          <p:val>
                                            <p:strVal val="4/3*#ppt_w"/>
                                          </p:val>
                                        </p:tav>
                                        <p:tav tm="100000">
                                          <p:val>
                                            <p:strVal val="#ppt_w"/>
                                          </p:val>
                                        </p:tav>
                                      </p:tavLst>
                                    </p:anim>
                                    <p:anim calcmode="lin" valueType="num">
                                      <p:cBhvr>
                                        <p:cTn id="16" dur="3500" fill="hold"/>
                                        <p:tgtEl>
                                          <p:spTgt spid="6"/>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5"/>
                                        </p:tgtEl>
                                        <p:attrNameLst>
                                          <p:attrName>style.opacity</p:attrName>
                                        </p:attrNameLst>
                                      </p:cBhvr>
                                      <p:to>
                                        <p:strVal val="0"/>
                                      </p:to>
                                    </p:set>
                                    <p:animEffect filter="image" prLst="opacity: 0">
                                      <p:cBhvr rctx="IE">
                                        <p:cTn id="19"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0" name="2 Rectángulo"/>
          <p:cNvSpPr/>
          <p:nvPr/>
        </p:nvSpPr>
        <p:spPr>
          <a:xfrm>
            <a:off x="-714412" y="0"/>
            <a:ext cx="9858412"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3436664" y="5360014"/>
                  <a:pt x="2499544" y="3514320"/>
                </a:cubicBezTo>
                <a:cubicBezTo>
                  <a:pt x="3395315" y="1406019"/>
                  <a:pt x="0" y="652294"/>
                  <a:pt x="427072" y="0"/>
                </a:cubicBezTo>
                <a:close/>
              </a:path>
            </a:pathLst>
          </a:custGeom>
          <a:gradFill>
            <a:gsLst>
              <a:gs pos="0">
                <a:schemeClr val="accent4">
                  <a:lumMod val="20000"/>
                  <a:lumOff val="80000"/>
                  <a:alpha val="54000"/>
                </a:schemeClr>
              </a:gs>
              <a:gs pos="47000">
                <a:srgbClr val="FF66FF">
                  <a:alpha val="27000"/>
                </a:srgbClr>
              </a:gs>
            </a:gsLst>
            <a:lin ang="5400000" scaled="1"/>
          </a:gradFill>
          <a:ln w="127000" cmpd="sng">
            <a:noFill/>
          </a:ln>
          <a:scene3d>
            <a:camera prst="orthographicFront"/>
            <a:lightRig rig="flat" dir="t">
              <a:rot lat="0" lon="0" rev="132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2 Rectángulo"/>
          <p:cNvSpPr/>
          <p:nvPr/>
        </p:nvSpPr>
        <p:spPr>
          <a:xfrm flipH="1">
            <a:off x="30832" y="-14323"/>
            <a:ext cx="9858412" cy="515782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3436664" y="5360014"/>
                  <a:pt x="2499544" y="3514320"/>
                </a:cubicBezTo>
                <a:cubicBezTo>
                  <a:pt x="3395315" y="1406019"/>
                  <a:pt x="0" y="652294"/>
                  <a:pt x="427072" y="0"/>
                </a:cubicBezTo>
                <a:close/>
              </a:path>
            </a:pathLst>
          </a:custGeom>
          <a:gradFill>
            <a:gsLst>
              <a:gs pos="0">
                <a:schemeClr val="accent4">
                  <a:lumMod val="20000"/>
                  <a:lumOff val="80000"/>
                  <a:alpha val="54000"/>
                </a:schemeClr>
              </a:gs>
              <a:gs pos="47000">
                <a:srgbClr val="FF66FF">
                  <a:alpha val="27000"/>
                </a:srgbClr>
              </a:gs>
            </a:gsLst>
            <a:lin ang="5400000" scaled="1"/>
          </a:gradFill>
          <a:ln w="127000" cmpd="sng">
            <a:noFill/>
          </a:ln>
          <a:scene3d>
            <a:camera prst="orthographicFront"/>
            <a:lightRig rig="flat" dir="t">
              <a:rot lat="0" lon="0" rev="114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5" name="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36199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750"/>
                                        <p:tgtEl>
                                          <p:spTgt spid="10"/>
                                        </p:tgtEl>
                                        <p:attrNameLst>
                                          <p:attrName>ppt_x</p:attrName>
                                        </p:attrNameLst>
                                      </p:cBhvr>
                                      <p:tavLst>
                                        <p:tav tm="0">
                                          <p:val>
                                            <p:strVal val="ppt_x"/>
                                          </p:val>
                                        </p:tav>
                                        <p:tav tm="100000">
                                          <p:val>
                                            <p:strVal val="1+ppt_w/2"/>
                                          </p:val>
                                        </p:tav>
                                      </p:tavLst>
                                    </p:anim>
                                    <p:anim calcmode="lin" valueType="num">
                                      <p:cBhvr additive="base">
                                        <p:cTn id="7" dur="3750"/>
                                        <p:tgtEl>
                                          <p:spTgt spid="10"/>
                                        </p:tgtEl>
                                        <p:attrNameLst>
                                          <p:attrName>ppt_y</p:attrName>
                                        </p:attrNameLst>
                                      </p:cBhvr>
                                      <p:tavLst>
                                        <p:tav tm="0">
                                          <p:val>
                                            <p:strVal val="ppt_y"/>
                                          </p:val>
                                        </p:tav>
                                        <p:tav tm="100000">
                                          <p:val>
                                            <p:strVal val="ppt_y"/>
                                          </p:val>
                                        </p:tav>
                                      </p:tavLst>
                                    </p:anim>
                                    <p:set>
                                      <p:cBhvr>
                                        <p:cTn id="8" dur="1" fill="hold">
                                          <p:stCondLst>
                                            <p:cond delay="3749"/>
                                          </p:stCondLst>
                                        </p:cTn>
                                        <p:tgtEl>
                                          <p:spTgt spid="10"/>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750"/>
                                        <p:tgtEl>
                                          <p:spTgt spid="11"/>
                                        </p:tgtEl>
                                        <p:attrNameLst>
                                          <p:attrName>ppt_x</p:attrName>
                                        </p:attrNameLst>
                                      </p:cBhvr>
                                      <p:tavLst>
                                        <p:tav tm="0">
                                          <p:val>
                                            <p:strVal val="ppt_x"/>
                                          </p:val>
                                        </p:tav>
                                        <p:tav tm="100000">
                                          <p:val>
                                            <p:strVal val="0-ppt_w/2"/>
                                          </p:val>
                                        </p:tav>
                                      </p:tavLst>
                                    </p:anim>
                                    <p:anim calcmode="lin" valueType="num">
                                      <p:cBhvr additive="base">
                                        <p:cTn id="11" dur="3750"/>
                                        <p:tgtEl>
                                          <p:spTgt spid="11"/>
                                        </p:tgtEl>
                                        <p:attrNameLst>
                                          <p:attrName>ppt_y</p:attrName>
                                        </p:attrNameLst>
                                      </p:cBhvr>
                                      <p:tavLst>
                                        <p:tav tm="0">
                                          <p:val>
                                            <p:strVal val="ppt_y"/>
                                          </p:val>
                                        </p:tav>
                                        <p:tav tm="100000">
                                          <p:val>
                                            <p:strVal val="ppt_y"/>
                                          </p:val>
                                        </p:tav>
                                      </p:tavLst>
                                    </p:anim>
                                    <p:set>
                                      <p:cBhvr>
                                        <p:cTn id="12" dur="1" fill="hold">
                                          <p:stCondLst>
                                            <p:cond delay="3749"/>
                                          </p:stCondLst>
                                        </p:cTn>
                                        <p:tgtEl>
                                          <p:spTgt spid="11"/>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500" fill="hold"/>
                                        <p:tgtEl>
                                          <p:spTgt spid="2"/>
                                        </p:tgtEl>
                                        <p:attrNameLst>
                                          <p:attrName>ppt_w</p:attrName>
                                        </p:attrNameLst>
                                      </p:cBhvr>
                                      <p:tavLst>
                                        <p:tav tm="0">
                                          <p:val>
                                            <p:strVal val="4/3*#ppt_w"/>
                                          </p:val>
                                        </p:tav>
                                        <p:tav tm="100000">
                                          <p:val>
                                            <p:strVal val="#ppt_w"/>
                                          </p:val>
                                        </p:tav>
                                      </p:tavLst>
                                    </p:anim>
                                    <p:anim calcmode="lin" valueType="num">
                                      <p:cBhvr>
                                        <p:cTn id="16" dur="3500" fill="hold"/>
                                        <p:tgtEl>
                                          <p:spTgt spid="2"/>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5"/>
                                        </p:tgtEl>
                                        <p:attrNameLst>
                                          <p:attrName>style.opacity</p:attrName>
                                        </p:attrNameLst>
                                      </p:cBhvr>
                                      <p:to>
                                        <p:strVal val="0"/>
                                      </p:to>
                                    </p:set>
                                    <p:animEffect filter="image" prLst="opacity: 0">
                                      <p:cBhvr rctx="IE">
                                        <p:cTn id="19"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72" y="0"/>
            <a:ext cx="9144000" cy="5143500"/>
          </a:xfrm>
          <a:prstGeom prst="rect">
            <a:avLst/>
          </a:prstGeom>
          <a:noFill/>
          <a:ln>
            <a:noFill/>
          </a:ln>
        </p:spPr>
      </p:pic>
      <p:sp>
        <p:nvSpPr>
          <p:cNvPr id="3" name="2 Rectángulo"/>
          <p:cNvSpPr/>
          <p:nvPr/>
        </p:nvSpPr>
        <p:spPr>
          <a:xfrm>
            <a:off x="0" y="0"/>
            <a:ext cx="9143876" cy="5143500"/>
          </a:xfrm>
          <a:prstGeom prst="rect">
            <a:avLst/>
          </a:prstGeom>
          <a:gradFill>
            <a:gsLst>
              <a:gs pos="78000">
                <a:schemeClr val="accent2">
                  <a:lumMod val="50000"/>
                  <a:alpha val="55000"/>
                </a:schemeClr>
              </a:gs>
              <a:gs pos="0">
                <a:schemeClr val="tx1">
                  <a:alpha val="46000"/>
                </a:schemeClr>
              </a:gs>
              <a:gs pos="100000">
                <a:schemeClr val="bg1">
                  <a:alpha val="48000"/>
                </a:schemeClr>
              </a:gs>
              <a:gs pos="66000">
                <a:schemeClr val="tx1">
                  <a:alpha val="71000"/>
                </a:schemeClr>
              </a:gs>
              <a:gs pos="90000">
                <a:schemeClr val="tx1">
                  <a:alpha val="44000"/>
                </a:schemeClr>
              </a:gs>
              <a:gs pos="44000">
                <a:schemeClr val="tx1">
                  <a:alpha val="60000"/>
                </a:schemeClr>
              </a:gs>
              <a:gs pos="54000">
                <a:schemeClr val="accent2">
                  <a:lumMod val="50000"/>
                  <a:alpha val="52000"/>
                </a:schemeClr>
              </a:gs>
              <a:gs pos="33000">
                <a:schemeClr val="accent2">
                  <a:lumMod val="50000"/>
                  <a:alpha val="48000"/>
                </a:schemeClr>
              </a:gs>
              <a:gs pos="23000">
                <a:schemeClr val="tx1">
                  <a:alpha val="53000"/>
                </a:schemeClr>
              </a:gs>
              <a:gs pos="11000">
                <a:schemeClr val="accent2">
                  <a:lumMod val="50000"/>
                  <a:alpha val="40000"/>
                </a:schemeClr>
              </a:gs>
            </a:gsLst>
            <a:lin ang="18900000" scaled="1"/>
          </a:gradFill>
          <a:ln>
            <a:noFill/>
          </a:ln>
          <a:scene3d>
            <a:camera prst="orthographicFront"/>
            <a:lightRig rig="flood"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32495" y="16802"/>
            <a:ext cx="9143876" cy="5143500"/>
          </a:xfrm>
          <a:prstGeom prst="rect">
            <a:avLst/>
          </a:prstGeom>
          <a:gradFill flip="none" rotWithShape="1">
            <a:gsLst>
              <a:gs pos="78000">
                <a:schemeClr val="accent2">
                  <a:lumMod val="50000"/>
                  <a:alpha val="55000"/>
                </a:schemeClr>
              </a:gs>
              <a:gs pos="0">
                <a:schemeClr val="tx1">
                  <a:alpha val="46000"/>
                </a:schemeClr>
              </a:gs>
              <a:gs pos="100000">
                <a:schemeClr val="bg1">
                  <a:alpha val="48000"/>
                </a:schemeClr>
              </a:gs>
              <a:gs pos="66000">
                <a:schemeClr val="tx1">
                  <a:alpha val="71000"/>
                </a:schemeClr>
              </a:gs>
              <a:gs pos="90000">
                <a:schemeClr val="tx1">
                  <a:alpha val="44000"/>
                </a:schemeClr>
              </a:gs>
              <a:gs pos="44000">
                <a:schemeClr val="tx1">
                  <a:alpha val="60000"/>
                </a:schemeClr>
              </a:gs>
              <a:gs pos="54000">
                <a:schemeClr val="accent2">
                  <a:lumMod val="50000"/>
                  <a:alpha val="52000"/>
                </a:schemeClr>
              </a:gs>
              <a:gs pos="33000">
                <a:schemeClr val="accent2">
                  <a:lumMod val="50000"/>
                  <a:alpha val="48000"/>
                </a:schemeClr>
              </a:gs>
              <a:gs pos="23000">
                <a:schemeClr val="tx1">
                  <a:alpha val="53000"/>
                </a:schemeClr>
              </a:gs>
              <a:gs pos="11000">
                <a:schemeClr val="accent2">
                  <a:lumMod val="50000"/>
                  <a:alpha val="40000"/>
                </a:schemeClr>
              </a:gs>
            </a:gsLst>
            <a:lin ang="18900000" scaled="1"/>
            <a:tileRect/>
          </a:gradFill>
          <a:ln>
            <a:noFill/>
          </a:ln>
          <a:scene3d>
            <a:camera prst="orthographicFront"/>
            <a:lightRig rig="flood" dir="t">
              <a:rot lat="0" lon="0" rev="9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7084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grpId="0" nodeType="withEffect">
                                  <p:stCondLst>
                                    <p:cond delay="0"/>
                                  </p:stCondLst>
                                  <p:childTnLst>
                                    <p:anim calcmode="lin" valueType="num">
                                      <p:cBhvr additive="base">
                                        <p:cTn id="10" dur="3500"/>
                                        <p:tgtEl>
                                          <p:spTgt spid="3"/>
                                        </p:tgtEl>
                                        <p:attrNameLst>
                                          <p:attrName>ppt_x</p:attrName>
                                        </p:attrNameLst>
                                      </p:cBhvr>
                                      <p:tavLst>
                                        <p:tav tm="0">
                                          <p:val>
                                            <p:strVal val="ppt_x"/>
                                          </p:val>
                                        </p:tav>
                                        <p:tav tm="100000">
                                          <p:val>
                                            <p:strVal val="1+ppt_w/2"/>
                                          </p:val>
                                        </p:tav>
                                      </p:tavLst>
                                    </p:anim>
                                    <p:anim calcmode="lin" valueType="num">
                                      <p:cBhvr additive="base">
                                        <p:cTn id="11" dur="3500"/>
                                        <p:tgtEl>
                                          <p:spTgt spid="3"/>
                                        </p:tgtEl>
                                        <p:attrNameLst>
                                          <p:attrName>ppt_y</p:attrName>
                                        </p:attrNameLst>
                                      </p:cBhvr>
                                      <p:tavLst>
                                        <p:tav tm="0">
                                          <p:val>
                                            <p:strVal val="ppt_y"/>
                                          </p:val>
                                        </p:tav>
                                        <p:tav tm="100000">
                                          <p:val>
                                            <p:strVal val="ppt_y"/>
                                          </p:val>
                                        </p:tav>
                                      </p:tavLst>
                                    </p:anim>
                                    <p:set>
                                      <p:cBhvr>
                                        <p:cTn id="12" dur="1" fill="hold">
                                          <p:stCondLst>
                                            <p:cond delay="3499"/>
                                          </p:stCondLst>
                                        </p:cTn>
                                        <p:tgtEl>
                                          <p:spTgt spid="3"/>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3500"/>
                                        <p:tgtEl>
                                          <p:spTgt spid="4"/>
                                        </p:tgtEl>
                                        <p:attrNameLst>
                                          <p:attrName>ppt_x</p:attrName>
                                        </p:attrNameLst>
                                      </p:cBhvr>
                                      <p:tavLst>
                                        <p:tav tm="0">
                                          <p:val>
                                            <p:strVal val="ppt_x"/>
                                          </p:val>
                                        </p:tav>
                                        <p:tav tm="100000">
                                          <p:val>
                                            <p:strVal val="0-ppt_w/2"/>
                                          </p:val>
                                        </p:tav>
                                      </p:tavLst>
                                    </p:anim>
                                    <p:anim calcmode="lin" valueType="num">
                                      <p:cBhvr additive="base">
                                        <p:cTn id="15" dur="3500"/>
                                        <p:tgtEl>
                                          <p:spTgt spid="4"/>
                                        </p:tgtEl>
                                        <p:attrNameLst>
                                          <p:attrName>ppt_y</p:attrName>
                                        </p:attrNameLst>
                                      </p:cBhvr>
                                      <p:tavLst>
                                        <p:tav tm="0">
                                          <p:val>
                                            <p:strVal val="ppt_y"/>
                                          </p:val>
                                        </p:tav>
                                        <p:tav tm="100000">
                                          <p:val>
                                            <p:strVal val="ppt_y"/>
                                          </p:val>
                                        </p:tav>
                                      </p:tavLst>
                                    </p:anim>
                                    <p:set>
                                      <p:cBhvr>
                                        <p:cTn id="16" dur="1" fill="hold">
                                          <p:stCondLst>
                                            <p:cond delay="3499"/>
                                          </p:stCondLst>
                                        </p:cTn>
                                        <p:tgtEl>
                                          <p:spTgt spid="4"/>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5"/>
                                        </p:tgtEl>
                                        <p:attrNameLst>
                                          <p:attrName>style.opacity</p:attrName>
                                        </p:attrNameLst>
                                      </p:cBhvr>
                                      <p:to>
                                        <p:strVal val="0"/>
                                      </p:to>
                                    </p:set>
                                    <p:animEffect filter="image" prLst="opacity: 0">
                                      <p:cBhvr rctx="IE">
                                        <p:cTn id="19"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5508104" y="627534"/>
            <a:ext cx="2952328" cy="3908762"/>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2000" dirty="0" smtClean="0">
                <a:solidFill>
                  <a:srgbClr val="002060"/>
                </a:solidFill>
                <a:latin typeface="Hobo Std" pitchFamily="34" charset="0"/>
              </a:rPr>
              <a:t>Recuerda </a:t>
            </a:r>
            <a:r>
              <a:rPr lang="es-ES" sz="2000" dirty="0">
                <a:solidFill>
                  <a:srgbClr val="002060"/>
                </a:solidFill>
                <a:latin typeface="Hobo Std" pitchFamily="34" charset="0"/>
              </a:rPr>
              <a:t>que tu felicidad depende de ti mismo. Además, si te decides por un perro no necesariamente tienes que comprarlo, puedes adoptar uno, hay muchos que han sido abandonados y están a la espera de un amigo que los acoja.</a:t>
            </a:r>
          </a:p>
          <a:p>
            <a:pPr algn="ctr"/>
            <a:endParaRPr lang="es-ES" sz="2800" dirty="0">
              <a:solidFill>
                <a:srgbClr val="002060"/>
              </a:solidFill>
              <a:latin typeface="Hobo Std" pitchFamily="34" charset="0"/>
            </a:endParaRPr>
          </a:p>
        </p:txBody>
      </p:sp>
    </p:spTree>
    <p:extLst>
      <p:ext uri="{BB962C8B-B14F-4D97-AF65-F5344CB8AC3E}">
        <p14:creationId xmlns:p14="http://schemas.microsoft.com/office/powerpoint/2010/main" val="402063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a:off x="829503" y="0"/>
            <a:ext cx="8314497" cy="5212365"/>
            <a:chOff x="2022135" y="37362"/>
            <a:chExt cx="7121865" cy="5212365"/>
          </a:xfrm>
        </p:grpSpPr>
        <p:sp>
          <p:nvSpPr>
            <p:cNvPr id="4" name="2 Rectángulo"/>
            <p:cNvSpPr/>
            <p:nvPr/>
          </p:nvSpPr>
          <p:spPr>
            <a:xfrm>
              <a:off x="2022135" y="37362"/>
              <a:ext cx="7121865" cy="5190177"/>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1876 w 7912188"/>
                <a:gd name="connsiteY0" fmla="*/ 0 h 5143500"/>
                <a:gd name="connsiteX1" fmla="*/ 7912188 w 7912188"/>
                <a:gd name="connsiteY1" fmla="*/ 0 h 5143500"/>
                <a:gd name="connsiteX2" fmla="*/ 7912188 w 7912188"/>
                <a:gd name="connsiteY2" fmla="*/ 5143500 h 5143500"/>
                <a:gd name="connsiteX3" fmla="*/ 531876 w 7912188"/>
                <a:gd name="connsiteY3" fmla="*/ 5143500 h 5143500"/>
                <a:gd name="connsiteX4" fmla="*/ 531876 w 7912188"/>
                <a:gd name="connsiteY4" fmla="*/ 0 h 5143500"/>
                <a:gd name="connsiteX0" fmla="*/ 561849 w 7942161"/>
                <a:gd name="connsiteY0" fmla="*/ 0 h 5143500"/>
                <a:gd name="connsiteX1" fmla="*/ 7942161 w 7942161"/>
                <a:gd name="connsiteY1" fmla="*/ 0 h 5143500"/>
                <a:gd name="connsiteX2" fmla="*/ 7942161 w 7942161"/>
                <a:gd name="connsiteY2" fmla="*/ 5143500 h 5143500"/>
                <a:gd name="connsiteX3" fmla="*/ 561849 w 7942161"/>
                <a:gd name="connsiteY3" fmla="*/ 5143500 h 5143500"/>
                <a:gd name="connsiteX4" fmla="*/ 561849 w 7942161"/>
                <a:gd name="connsiteY4" fmla="*/ 0 h 5143500"/>
                <a:gd name="connsiteX0" fmla="*/ 573748 w 7954060"/>
                <a:gd name="connsiteY0" fmla="*/ 0 h 5188656"/>
                <a:gd name="connsiteX1" fmla="*/ 7954060 w 7954060"/>
                <a:gd name="connsiteY1" fmla="*/ 0 h 5188656"/>
                <a:gd name="connsiteX2" fmla="*/ 7954060 w 7954060"/>
                <a:gd name="connsiteY2" fmla="*/ 5143500 h 5188656"/>
                <a:gd name="connsiteX3" fmla="*/ 528786 w 7954060"/>
                <a:gd name="connsiteY3" fmla="*/ 5188656 h 5188656"/>
                <a:gd name="connsiteX4" fmla="*/ 573748 w 7954060"/>
                <a:gd name="connsiteY4" fmla="*/ 0 h 5188656"/>
                <a:gd name="connsiteX0" fmla="*/ 568605 w 7948917"/>
                <a:gd name="connsiteY0" fmla="*/ 0 h 5188656"/>
                <a:gd name="connsiteX1" fmla="*/ 7948917 w 7948917"/>
                <a:gd name="connsiteY1" fmla="*/ 0 h 5188656"/>
                <a:gd name="connsiteX2" fmla="*/ 7948917 w 7948917"/>
                <a:gd name="connsiteY2" fmla="*/ 5143500 h 5188656"/>
                <a:gd name="connsiteX3" fmla="*/ 523643 w 7948917"/>
                <a:gd name="connsiteY3" fmla="*/ 5188656 h 5188656"/>
                <a:gd name="connsiteX4" fmla="*/ 568605 w 7948917"/>
                <a:gd name="connsiteY4" fmla="*/ 0 h 5188656"/>
                <a:gd name="connsiteX0" fmla="*/ 558199 w 7938511"/>
                <a:gd name="connsiteY0" fmla="*/ 0 h 5178146"/>
                <a:gd name="connsiteX1" fmla="*/ 7938511 w 7938511"/>
                <a:gd name="connsiteY1" fmla="*/ 0 h 5178146"/>
                <a:gd name="connsiteX2" fmla="*/ 7938511 w 7938511"/>
                <a:gd name="connsiteY2" fmla="*/ 5143500 h 5178146"/>
                <a:gd name="connsiteX3" fmla="*/ 553076 w 7938511"/>
                <a:gd name="connsiteY3" fmla="*/ 5178146 h 5178146"/>
                <a:gd name="connsiteX4" fmla="*/ 558199 w 7938511"/>
                <a:gd name="connsiteY4" fmla="*/ 0 h 5178146"/>
                <a:gd name="connsiteX0" fmla="*/ 620279 w 7782378"/>
                <a:gd name="connsiteY0" fmla="*/ 36095 h 5178146"/>
                <a:gd name="connsiteX1" fmla="*/ 7782378 w 7782378"/>
                <a:gd name="connsiteY1" fmla="*/ 0 h 5178146"/>
                <a:gd name="connsiteX2" fmla="*/ 7782378 w 7782378"/>
                <a:gd name="connsiteY2" fmla="*/ 5143500 h 5178146"/>
                <a:gd name="connsiteX3" fmla="*/ 396943 w 7782378"/>
                <a:gd name="connsiteY3" fmla="*/ 5178146 h 5178146"/>
                <a:gd name="connsiteX4" fmla="*/ 620279 w 7782378"/>
                <a:gd name="connsiteY4" fmla="*/ 36095 h 5178146"/>
                <a:gd name="connsiteX0" fmla="*/ 552367 w 7714466"/>
                <a:gd name="connsiteY0" fmla="*/ 36095 h 5190177"/>
                <a:gd name="connsiteX1" fmla="*/ 7714466 w 7714466"/>
                <a:gd name="connsiteY1" fmla="*/ 0 h 5190177"/>
                <a:gd name="connsiteX2" fmla="*/ 7714466 w 7714466"/>
                <a:gd name="connsiteY2" fmla="*/ 5143500 h 5190177"/>
                <a:gd name="connsiteX3" fmla="*/ 570213 w 7714466"/>
                <a:gd name="connsiteY3" fmla="*/ 5190177 h 5190177"/>
                <a:gd name="connsiteX4" fmla="*/ 552367 w 7714466"/>
                <a:gd name="connsiteY4" fmla="*/ 36095 h 5190177"/>
                <a:gd name="connsiteX0" fmla="*/ 580725 w 7742824"/>
                <a:gd name="connsiteY0" fmla="*/ 36095 h 5190177"/>
                <a:gd name="connsiteX1" fmla="*/ 7742824 w 7742824"/>
                <a:gd name="connsiteY1" fmla="*/ 0 h 5190177"/>
                <a:gd name="connsiteX2" fmla="*/ 7742824 w 7742824"/>
                <a:gd name="connsiteY2" fmla="*/ 5143500 h 5190177"/>
                <a:gd name="connsiteX3" fmla="*/ 598571 w 7742824"/>
                <a:gd name="connsiteY3" fmla="*/ 5190177 h 5190177"/>
                <a:gd name="connsiteX4" fmla="*/ 580725 w 7742824"/>
                <a:gd name="connsiteY4" fmla="*/ 36095 h 5190177"/>
                <a:gd name="connsiteX0" fmla="*/ 774582 w 7936681"/>
                <a:gd name="connsiteY0" fmla="*/ 36095 h 5190177"/>
                <a:gd name="connsiteX1" fmla="*/ 7936681 w 7936681"/>
                <a:gd name="connsiteY1" fmla="*/ 0 h 5190177"/>
                <a:gd name="connsiteX2" fmla="*/ 7936681 w 7936681"/>
                <a:gd name="connsiteY2" fmla="*/ 5143500 h 5190177"/>
                <a:gd name="connsiteX3" fmla="*/ 792428 w 7936681"/>
                <a:gd name="connsiteY3" fmla="*/ 5190177 h 5190177"/>
                <a:gd name="connsiteX4" fmla="*/ 774582 w 7936681"/>
                <a:gd name="connsiteY4" fmla="*/ 36095 h 5190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6681" h="5190177">
                  <a:moveTo>
                    <a:pt x="774582" y="36095"/>
                  </a:moveTo>
                  <a:lnTo>
                    <a:pt x="7936681" y="0"/>
                  </a:lnTo>
                  <a:lnTo>
                    <a:pt x="7936681" y="5143500"/>
                  </a:lnTo>
                  <a:lnTo>
                    <a:pt x="792428" y="5190177"/>
                  </a:lnTo>
                  <a:cubicBezTo>
                    <a:pt x="688576" y="3441067"/>
                    <a:pt x="-926004" y="4589454"/>
                    <a:pt x="774582" y="36095"/>
                  </a:cubicBezTo>
                  <a:close/>
                </a:path>
              </a:pathLst>
            </a:custGeom>
            <a:gradFill>
              <a:gsLst>
                <a:gs pos="0">
                  <a:schemeClr val="accent6">
                    <a:lumMod val="75000"/>
                    <a:alpha val="33000"/>
                  </a:schemeClr>
                </a:gs>
                <a:gs pos="71000">
                  <a:schemeClr val="accent6">
                    <a:lumMod val="60000"/>
                    <a:lumOff val="40000"/>
                    <a:alpha val="24000"/>
                  </a:schemeClr>
                </a:gs>
                <a:gs pos="99000">
                  <a:srgbClr val="663300">
                    <a:alpha val="20000"/>
                  </a:srgbClr>
                </a:gs>
              </a:gsLst>
              <a:path path="rect">
                <a:fillToRect t="100000" r="100000"/>
              </a:path>
            </a:gradFill>
            <a:ln>
              <a:noFill/>
            </a:ln>
            <a:scene3d>
              <a:camera prst="orthographicFront"/>
              <a:lightRig rig="flat" dir="t"/>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libre"/>
            <p:cNvSpPr/>
            <p:nvPr/>
          </p:nvSpPr>
          <p:spPr>
            <a:xfrm flipH="1">
              <a:off x="2637571" y="181362"/>
              <a:ext cx="772083" cy="5068365"/>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 name="connsiteX0" fmla="*/ 46534 w 1205904"/>
                <a:gd name="connsiteY0" fmla="*/ 0 h 401995"/>
                <a:gd name="connsiteX1" fmla="*/ 1205086 w 1205904"/>
                <a:gd name="connsiteY1" fmla="*/ 56361 h 401995"/>
                <a:gd name="connsiteX2" fmla="*/ 14391 w 1205904"/>
                <a:gd name="connsiteY2" fmla="*/ 112827 h 401995"/>
                <a:gd name="connsiteX3" fmla="*/ 1120544 w 1205904"/>
                <a:gd name="connsiteY3" fmla="*/ 169871 h 401995"/>
                <a:gd name="connsiteX4" fmla="*/ 91 w 1205904"/>
                <a:gd name="connsiteY4" fmla="*/ 229284 h 401995"/>
                <a:gd name="connsiteX5" fmla="*/ 1141981 w 1205904"/>
                <a:gd name="connsiteY5" fmla="*/ 291432 h 401995"/>
                <a:gd name="connsiteX6" fmla="*/ 77497 w 1205904"/>
                <a:gd name="connsiteY6" fmla="*/ 341215 h 401995"/>
                <a:gd name="connsiteX7" fmla="*/ 1141981 w 1205904"/>
                <a:gd name="connsiteY7" fmla="*/ 401995 h 401995"/>
                <a:gd name="connsiteX0" fmla="*/ 46534 w 1205904"/>
                <a:gd name="connsiteY0" fmla="*/ 0 h 341215"/>
                <a:gd name="connsiteX1" fmla="*/ 1205086 w 1205904"/>
                <a:gd name="connsiteY1" fmla="*/ 56361 h 341215"/>
                <a:gd name="connsiteX2" fmla="*/ 14391 w 1205904"/>
                <a:gd name="connsiteY2" fmla="*/ 112827 h 341215"/>
                <a:gd name="connsiteX3" fmla="*/ 1120544 w 1205904"/>
                <a:gd name="connsiteY3" fmla="*/ 169871 h 341215"/>
                <a:gd name="connsiteX4" fmla="*/ 91 w 1205904"/>
                <a:gd name="connsiteY4" fmla="*/ 229284 h 341215"/>
                <a:gd name="connsiteX5" fmla="*/ 1141981 w 1205904"/>
                <a:gd name="connsiteY5" fmla="*/ 291432 h 341215"/>
                <a:gd name="connsiteX6" fmla="*/ 77497 w 1205904"/>
                <a:gd name="connsiteY6" fmla="*/ 341215 h 341215"/>
                <a:gd name="connsiteX0" fmla="*/ 46534 w 1205904"/>
                <a:gd name="connsiteY0" fmla="*/ 0 h 291432"/>
                <a:gd name="connsiteX1" fmla="*/ 1205086 w 1205904"/>
                <a:gd name="connsiteY1" fmla="*/ 56361 h 291432"/>
                <a:gd name="connsiteX2" fmla="*/ 14391 w 1205904"/>
                <a:gd name="connsiteY2" fmla="*/ 112827 h 291432"/>
                <a:gd name="connsiteX3" fmla="*/ 1120544 w 1205904"/>
                <a:gd name="connsiteY3" fmla="*/ 169871 h 291432"/>
                <a:gd name="connsiteX4" fmla="*/ 91 w 1205904"/>
                <a:gd name="connsiteY4" fmla="*/ 229284 h 291432"/>
                <a:gd name="connsiteX5" fmla="*/ 1141981 w 1205904"/>
                <a:gd name="connsiteY5" fmla="*/ 291432 h 291432"/>
                <a:gd name="connsiteX0" fmla="*/ 46443 w 1205813"/>
                <a:gd name="connsiteY0" fmla="*/ 0 h 229284"/>
                <a:gd name="connsiteX1" fmla="*/ 1204995 w 1205813"/>
                <a:gd name="connsiteY1" fmla="*/ 56361 h 229284"/>
                <a:gd name="connsiteX2" fmla="*/ 14300 w 1205813"/>
                <a:gd name="connsiteY2" fmla="*/ 112827 h 229284"/>
                <a:gd name="connsiteX3" fmla="*/ 1120453 w 1205813"/>
                <a:gd name="connsiteY3" fmla="*/ 169871 h 229284"/>
                <a:gd name="connsiteX4" fmla="*/ 0 w 1205813"/>
                <a:gd name="connsiteY4" fmla="*/ 229284 h 229284"/>
                <a:gd name="connsiteX0" fmla="*/ 32275 w 1191645"/>
                <a:gd name="connsiteY0" fmla="*/ 0 h 169871"/>
                <a:gd name="connsiteX1" fmla="*/ 1190827 w 1191645"/>
                <a:gd name="connsiteY1" fmla="*/ 56361 h 169871"/>
                <a:gd name="connsiteX2" fmla="*/ 132 w 1191645"/>
                <a:gd name="connsiteY2" fmla="*/ 112827 h 169871"/>
                <a:gd name="connsiteX3" fmla="*/ 1106285 w 1191645"/>
                <a:gd name="connsiteY3" fmla="*/ 169871 h 169871"/>
                <a:gd name="connsiteX0" fmla="*/ 33293 w 1192663"/>
                <a:gd name="connsiteY0" fmla="*/ 0 h 431867"/>
                <a:gd name="connsiteX1" fmla="*/ 1191845 w 1192663"/>
                <a:gd name="connsiteY1" fmla="*/ 56361 h 431867"/>
                <a:gd name="connsiteX2" fmla="*/ 1150 w 1192663"/>
                <a:gd name="connsiteY2" fmla="*/ 112827 h 431867"/>
                <a:gd name="connsiteX3" fmla="*/ 954308 w 1192663"/>
                <a:gd name="connsiteY3" fmla="*/ 431867 h 431867"/>
                <a:gd name="connsiteX0" fmla="*/ 0 w 1278479"/>
                <a:gd name="connsiteY0" fmla="*/ 0 h 431867"/>
                <a:gd name="connsiteX1" fmla="*/ 1158552 w 1278479"/>
                <a:gd name="connsiteY1" fmla="*/ 56361 h 431867"/>
                <a:gd name="connsiteX2" fmla="*/ 1214996 w 1278479"/>
                <a:gd name="connsiteY2" fmla="*/ 271612 h 431867"/>
                <a:gd name="connsiteX3" fmla="*/ 921015 w 1278479"/>
                <a:gd name="connsiteY3" fmla="*/ 431867 h 431867"/>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230259"/>
                <a:gd name="connsiteY0" fmla="*/ 0 h 563658"/>
                <a:gd name="connsiteX1" fmla="*/ 133951 w 230259"/>
                <a:gd name="connsiteY1" fmla="*/ 181801 h 563658"/>
                <a:gd name="connsiteX2" fmla="*/ 227484 w 230259"/>
                <a:gd name="connsiteY2" fmla="*/ 366883 h 563658"/>
                <a:gd name="connsiteX3" fmla="*/ 26228 w 230259"/>
                <a:gd name="connsiteY3" fmla="*/ 563658 h 563658"/>
                <a:gd name="connsiteX0" fmla="*/ 0 w 232492"/>
                <a:gd name="connsiteY0" fmla="*/ 0 h 563658"/>
                <a:gd name="connsiteX1" fmla="*/ 157132 w 232492"/>
                <a:gd name="connsiteY1" fmla="*/ 181801 h 563658"/>
                <a:gd name="connsiteX2" fmla="*/ 227484 w 232492"/>
                <a:gd name="connsiteY2" fmla="*/ 366883 h 563658"/>
                <a:gd name="connsiteX3" fmla="*/ 26228 w 232492"/>
                <a:gd name="connsiteY3" fmla="*/ 563658 h 563658"/>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29407 w 262263"/>
                <a:gd name="connsiteY0" fmla="*/ 0 h 578736"/>
                <a:gd name="connsiteX1" fmla="*/ 186539 w 262263"/>
                <a:gd name="connsiteY1" fmla="*/ 181801 h 578736"/>
                <a:gd name="connsiteX2" fmla="*/ 256891 w 262263"/>
                <a:gd name="connsiteY2" fmla="*/ 366883 h 578736"/>
                <a:gd name="connsiteX3" fmla="*/ 49197 w 262263"/>
                <a:gd name="connsiteY3" fmla="*/ 567943 h 578736"/>
                <a:gd name="connsiteX4" fmla="*/ 0 w 262263"/>
                <a:gd name="connsiteY4" fmla="*/ 549367 h 578736"/>
                <a:gd name="connsiteX0" fmla="*/ 10862 w 243718"/>
                <a:gd name="connsiteY0" fmla="*/ 0 h 627172"/>
                <a:gd name="connsiteX1" fmla="*/ 167994 w 243718"/>
                <a:gd name="connsiteY1" fmla="*/ 181801 h 627172"/>
                <a:gd name="connsiteX2" fmla="*/ 238346 w 243718"/>
                <a:gd name="connsiteY2" fmla="*/ 366883 h 627172"/>
                <a:gd name="connsiteX3" fmla="*/ 30652 w 243718"/>
                <a:gd name="connsiteY3" fmla="*/ 567943 h 627172"/>
                <a:gd name="connsiteX4" fmla="*/ 0 w 243718"/>
                <a:gd name="connsiteY4" fmla="*/ 627172 h 627172"/>
                <a:gd name="connsiteX0" fmla="*/ 14892 w 248552"/>
                <a:gd name="connsiteY0" fmla="*/ 0 h 627172"/>
                <a:gd name="connsiteX1" fmla="*/ 172024 w 248552"/>
                <a:gd name="connsiteY1" fmla="*/ 181801 h 627172"/>
                <a:gd name="connsiteX2" fmla="*/ 242376 w 248552"/>
                <a:gd name="connsiteY2" fmla="*/ 366883 h 627172"/>
                <a:gd name="connsiteX3" fmla="*/ 20773 w 248552"/>
                <a:gd name="connsiteY3" fmla="*/ 545713 h 627172"/>
                <a:gd name="connsiteX4" fmla="*/ 4030 w 248552"/>
                <a:gd name="connsiteY4" fmla="*/ 627172 h 627172"/>
                <a:gd name="connsiteX0" fmla="*/ 13445 w 247105"/>
                <a:gd name="connsiteY0" fmla="*/ 0 h 608895"/>
                <a:gd name="connsiteX1" fmla="*/ 170577 w 247105"/>
                <a:gd name="connsiteY1" fmla="*/ 181801 h 608895"/>
                <a:gd name="connsiteX2" fmla="*/ 240929 w 247105"/>
                <a:gd name="connsiteY2" fmla="*/ 366883 h 608895"/>
                <a:gd name="connsiteX3" fmla="*/ 19326 w 247105"/>
                <a:gd name="connsiteY3" fmla="*/ 545713 h 608895"/>
                <a:gd name="connsiteX4" fmla="*/ 5722 w 247105"/>
                <a:gd name="connsiteY4" fmla="*/ 608895 h 608895"/>
                <a:gd name="connsiteX0" fmla="*/ 13445 w 247105"/>
                <a:gd name="connsiteY0" fmla="*/ 0 h 589543"/>
                <a:gd name="connsiteX1" fmla="*/ 170577 w 247105"/>
                <a:gd name="connsiteY1" fmla="*/ 181801 h 589543"/>
                <a:gd name="connsiteX2" fmla="*/ 240929 w 247105"/>
                <a:gd name="connsiteY2" fmla="*/ 366883 h 589543"/>
                <a:gd name="connsiteX3" fmla="*/ 19326 w 247105"/>
                <a:gd name="connsiteY3" fmla="*/ 545713 h 589543"/>
                <a:gd name="connsiteX4" fmla="*/ 5722 w 247105"/>
                <a:gd name="connsiteY4" fmla="*/ 589543 h 589543"/>
                <a:gd name="connsiteX0" fmla="*/ 16560 w 250220"/>
                <a:gd name="connsiteY0" fmla="*/ 0 h 585243"/>
                <a:gd name="connsiteX1" fmla="*/ 173692 w 250220"/>
                <a:gd name="connsiteY1" fmla="*/ 181801 h 585243"/>
                <a:gd name="connsiteX2" fmla="*/ 244044 w 250220"/>
                <a:gd name="connsiteY2" fmla="*/ 366883 h 585243"/>
                <a:gd name="connsiteX3" fmla="*/ 22441 w 250220"/>
                <a:gd name="connsiteY3" fmla="*/ 545713 h 585243"/>
                <a:gd name="connsiteX4" fmla="*/ 2559 w 250220"/>
                <a:gd name="connsiteY4" fmla="*/ 585243 h 585243"/>
                <a:gd name="connsiteX0" fmla="*/ 14001 w 247661"/>
                <a:gd name="connsiteY0" fmla="*/ 0 h 585243"/>
                <a:gd name="connsiteX1" fmla="*/ 171133 w 247661"/>
                <a:gd name="connsiteY1" fmla="*/ 181801 h 585243"/>
                <a:gd name="connsiteX2" fmla="*/ 241485 w 247661"/>
                <a:gd name="connsiteY2" fmla="*/ 366883 h 585243"/>
                <a:gd name="connsiteX3" fmla="*/ 19882 w 247661"/>
                <a:gd name="connsiteY3" fmla="*/ 545713 h 585243"/>
                <a:gd name="connsiteX4" fmla="*/ 54605 w 247661"/>
                <a:gd name="connsiteY4" fmla="*/ 509606 h 585243"/>
                <a:gd name="connsiteX5" fmla="*/ 0 w 247661"/>
                <a:gd name="connsiteY5"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4001 w 245044"/>
                <a:gd name="connsiteY0" fmla="*/ 0 h 585243"/>
                <a:gd name="connsiteX1" fmla="*/ 171133 w 245044"/>
                <a:gd name="connsiteY1" fmla="*/ 181801 h 585243"/>
                <a:gd name="connsiteX2" fmla="*/ 241485 w 245044"/>
                <a:gd name="connsiteY2" fmla="*/ 366883 h 585243"/>
                <a:gd name="connsiteX3" fmla="*/ 66968 w 245044"/>
                <a:gd name="connsiteY3" fmla="*/ 505934 h 585243"/>
                <a:gd name="connsiteX4" fmla="*/ 0 w 245044"/>
                <a:gd name="connsiteY4" fmla="*/ 585243 h 585243"/>
                <a:gd name="connsiteX0" fmla="*/ 14001 w 247647"/>
                <a:gd name="connsiteY0" fmla="*/ 0 h 585243"/>
                <a:gd name="connsiteX1" fmla="*/ 189968 w 247647"/>
                <a:gd name="connsiteY1" fmla="*/ 178576 h 585243"/>
                <a:gd name="connsiteX2" fmla="*/ 241485 w 247647"/>
                <a:gd name="connsiteY2" fmla="*/ 366883 h 585243"/>
                <a:gd name="connsiteX3" fmla="*/ 66968 w 247647"/>
                <a:gd name="connsiteY3" fmla="*/ 505934 h 585243"/>
                <a:gd name="connsiteX4" fmla="*/ 0 w 247647"/>
                <a:gd name="connsiteY4" fmla="*/ 585243 h 585243"/>
                <a:gd name="connsiteX0" fmla="*/ 0 w 233646"/>
                <a:gd name="connsiteY0" fmla="*/ 0 h 586318"/>
                <a:gd name="connsiteX1" fmla="*/ 175967 w 233646"/>
                <a:gd name="connsiteY1" fmla="*/ 178576 h 586318"/>
                <a:gd name="connsiteX2" fmla="*/ 227484 w 233646"/>
                <a:gd name="connsiteY2" fmla="*/ 366883 h 586318"/>
                <a:gd name="connsiteX3" fmla="*/ 52967 w 233646"/>
                <a:gd name="connsiteY3" fmla="*/ 505934 h 586318"/>
                <a:gd name="connsiteX4" fmla="*/ 23668 w 233646"/>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3403"/>
                <a:gd name="connsiteY0" fmla="*/ 0 h 586318"/>
                <a:gd name="connsiteX1" fmla="*/ 163411 w 223403"/>
                <a:gd name="connsiteY1" fmla="*/ 178576 h 586318"/>
                <a:gd name="connsiteX2" fmla="*/ 214928 w 223403"/>
                <a:gd name="connsiteY2" fmla="*/ 366883 h 586318"/>
                <a:gd name="connsiteX3" fmla="*/ 40411 w 223403"/>
                <a:gd name="connsiteY3" fmla="*/ 505934 h 586318"/>
                <a:gd name="connsiteX4" fmla="*/ 11112 w 223403"/>
                <a:gd name="connsiteY4" fmla="*/ 586318 h 586318"/>
                <a:gd name="connsiteX0" fmla="*/ 40814 w 264217"/>
                <a:gd name="connsiteY0" fmla="*/ 0 h 590445"/>
                <a:gd name="connsiteX1" fmla="*/ 204225 w 264217"/>
                <a:gd name="connsiteY1" fmla="*/ 178576 h 590445"/>
                <a:gd name="connsiteX2" fmla="*/ 255742 w 264217"/>
                <a:gd name="connsiteY2" fmla="*/ 366883 h 590445"/>
                <a:gd name="connsiteX3" fmla="*/ 81225 w 264217"/>
                <a:gd name="connsiteY3" fmla="*/ 505934 h 590445"/>
                <a:gd name="connsiteX4" fmla="*/ 0 w 264217"/>
                <a:gd name="connsiteY4" fmla="*/ 590445 h 590445"/>
                <a:gd name="connsiteX0" fmla="*/ 48276 w 276908"/>
                <a:gd name="connsiteY0" fmla="*/ 0 h 590445"/>
                <a:gd name="connsiteX1" fmla="*/ 211687 w 276908"/>
                <a:gd name="connsiteY1" fmla="*/ 178576 h 590445"/>
                <a:gd name="connsiteX2" fmla="*/ 263204 w 276908"/>
                <a:gd name="connsiteY2" fmla="*/ 366883 h 590445"/>
                <a:gd name="connsiteX3" fmla="*/ 16790 w 276908"/>
                <a:gd name="connsiteY3" fmla="*/ 507309 h 590445"/>
                <a:gd name="connsiteX4" fmla="*/ 7462 w 276908"/>
                <a:gd name="connsiteY4" fmla="*/ 590445 h 590445"/>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2" h="579441">
                  <a:moveTo>
                    <a:pt x="0" y="0"/>
                  </a:moveTo>
                  <a:cubicBezTo>
                    <a:pt x="40500" y="20849"/>
                    <a:pt x="187504" y="108259"/>
                    <a:pt x="235308" y="167572"/>
                  </a:cubicBezTo>
                  <a:cubicBezTo>
                    <a:pt x="283112" y="226885"/>
                    <a:pt x="319308" y="301090"/>
                    <a:pt x="286825" y="355879"/>
                  </a:cubicBezTo>
                  <a:cubicBezTo>
                    <a:pt x="254342" y="410668"/>
                    <a:pt x="74380" y="459733"/>
                    <a:pt x="40411" y="496305"/>
                  </a:cubicBezTo>
                  <a:cubicBezTo>
                    <a:pt x="6442" y="532877"/>
                    <a:pt x="35225" y="571206"/>
                    <a:pt x="31083" y="579441"/>
                  </a:cubicBezTo>
                </a:path>
              </a:pathLst>
            </a:custGeom>
            <a:noFill/>
            <a:ln w="279400" cap="flat" cmpd="thickThin" algn="ct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a:effectLst>
              <a:outerShdw dist="63500" dir="21000000" sx="99000" sy="99000" algn="ctr" rotWithShape="0">
                <a:srgbClr val="FE8002"/>
              </a:outerShdw>
            </a:effectLst>
            <a:scene3d>
              <a:camera prst="orthographicFront"/>
              <a:lightRig rig="glow" dir="t"/>
            </a:scene3d>
            <a:sp3d prstMaterial="matte"/>
          </p:spPr>
          <p:txBody>
            <a:bodyPr rtlCol="0" anchor="ctr"/>
            <a:lstStyle/>
            <a:p>
              <a:pPr algn="ctr">
                <a:defRPr/>
              </a:pPr>
              <a:endParaRPr lang="es-ES_tradnl" kern="0">
                <a:solidFill>
                  <a:prstClr val="white"/>
                </a:solidFill>
                <a:latin typeface="Calibri"/>
              </a:endParaRPr>
            </a:p>
          </p:txBody>
        </p:sp>
      </p:gr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80684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100"/>
                                        <p:tgtEl>
                                          <p:spTgt spid="3"/>
                                        </p:tgtEl>
                                        <p:attrNameLst>
                                          <p:attrName>ppt_x</p:attrName>
                                        </p:attrNameLst>
                                      </p:cBhvr>
                                      <p:tavLst>
                                        <p:tav tm="0">
                                          <p:val>
                                            <p:strVal val="ppt_x"/>
                                          </p:val>
                                        </p:tav>
                                        <p:tav tm="100000">
                                          <p:val>
                                            <p:strVal val="1+ppt_w/2"/>
                                          </p:val>
                                        </p:tav>
                                      </p:tavLst>
                                    </p:anim>
                                    <p:anim calcmode="lin" valueType="num">
                                      <p:cBhvr additive="base">
                                        <p:cTn id="7" dur="3100"/>
                                        <p:tgtEl>
                                          <p:spTgt spid="3"/>
                                        </p:tgtEl>
                                        <p:attrNameLst>
                                          <p:attrName>ppt_y</p:attrName>
                                        </p:attrNameLst>
                                      </p:cBhvr>
                                      <p:tavLst>
                                        <p:tav tm="0">
                                          <p:val>
                                            <p:strVal val="ppt_y"/>
                                          </p:val>
                                        </p:tav>
                                        <p:tav tm="100000">
                                          <p:val>
                                            <p:strVal val="ppt_y"/>
                                          </p:val>
                                        </p:tav>
                                      </p:tavLst>
                                    </p:anim>
                                    <p:set>
                                      <p:cBhvr>
                                        <p:cTn id="8" dur="1" fill="hold">
                                          <p:stCondLst>
                                            <p:cond delay="3099"/>
                                          </p:stCondLst>
                                        </p:cTn>
                                        <p:tgtEl>
                                          <p:spTgt spid="3"/>
                                        </p:tgtEl>
                                        <p:attrNameLst>
                                          <p:attrName>style.visibility</p:attrName>
                                        </p:attrNameLst>
                                      </p:cBhvr>
                                      <p:to>
                                        <p:strVal val="hidden"/>
                                      </p:to>
                                    </p:set>
                                  </p:childTnLst>
                                </p:cTn>
                              </p:par>
                              <p:par>
                                <p:cTn id="9" presetID="9" presetClass="emph" presetSubtype="0" nodeType="withEffect">
                                  <p:stCondLst>
                                    <p:cond delay="0"/>
                                  </p:stCondLst>
                                  <p:childTnLst>
                                    <p:set>
                                      <p:cBhvr rctx="PPT">
                                        <p:cTn id="10" dur="indefinite"/>
                                        <p:tgtEl>
                                          <p:spTgt spid="6"/>
                                        </p:tgtEl>
                                        <p:attrNameLst>
                                          <p:attrName>style.opacity</p:attrName>
                                        </p:attrNameLst>
                                      </p:cBhvr>
                                      <p:to>
                                        <p:strVal val="0"/>
                                      </p:to>
                                    </p:set>
                                    <p:animEffect filter="image" prLst="opacity: 0">
                                      <p:cBhvr rctx="IE">
                                        <p:cTn id="1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40" y="0"/>
            <a:ext cx="9144000" cy="5143500"/>
          </a:xfrm>
          <a:prstGeom prst="rect">
            <a:avLst/>
          </a:prstGeom>
          <a:noFill/>
          <a:ln>
            <a:noFill/>
          </a:ln>
        </p:spPr>
      </p:pic>
      <p:sp>
        <p:nvSpPr>
          <p:cNvPr id="4" name="2 Rectángulo"/>
          <p:cNvSpPr/>
          <p:nvPr/>
        </p:nvSpPr>
        <p:spPr>
          <a:xfrm>
            <a:off x="0" y="8468"/>
            <a:ext cx="9119817" cy="516337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427072 w 4999072"/>
              <a:gd name="connsiteY0" fmla="*/ 0 h 6931923"/>
              <a:gd name="connsiteX1" fmla="*/ 4999072 w 4999072"/>
              <a:gd name="connsiteY1" fmla="*/ 0 h 6931923"/>
              <a:gd name="connsiteX2" fmla="*/ 4999072 w 4999072"/>
              <a:gd name="connsiteY2" fmla="*/ 6858000 h 6931923"/>
              <a:gd name="connsiteX3" fmla="*/ 1847489 w 4999072"/>
              <a:gd name="connsiteY3" fmla="*/ 6931923 h 6931923"/>
              <a:gd name="connsiteX4" fmla="*/ 2499544 w 4999072"/>
              <a:gd name="connsiteY4" fmla="*/ 3514320 h 6931923"/>
              <a:gd name="connsiteX5" fmla="*/ 427072 w 4999072"/>
              <a:gd name="connsiteY5" fmla="*/ 0 h 6931923"/>
              <a:gd name="connsiteX0" fmla="*/ 427072 w 3578655"/>
              <a:gd name="connsiteY0" fmla="*/ 0 h 6931924"/>
              <a:gd name="connsiteX1" fmla="*/ 3578655 w 3578655"/>
              <a:gd name="connsiteY1" fmla="*/ 1 h 6931924"/>
              <a:gd name="connsiteX2" fmla="*/ 3578655 w 3578655"/>
              <a:gd name="connsiteY2" fmla="*/ 6858001 h 6931924"/>
              <a:gd name="connsiteX3" fmla="*/ 427072 w 3578655"/>
              <a:gd name="connsiteY3" fmla="*/ 6931924 h 6931924"/>
              <a:gd name="connsiteX4" fmla="*/ 1079127 w 3578655"/>
              <a:gd name="connsiteY4" fmla="*/ 3514321 h 6931924"/>
              <a:gd name="connsiteX5" fmla="*/ 427072 w 3578655"/>
              <a:gd name="connsiteY5" fmla="*/ 0 h 6931924"/>
              <a:gd name="connsiteX0" fmla="*/ 87465 w 3239048"/>
              <a:gd name="connsiteY0" fmla="*/ 0 h 6931924"/>
              <a:gd name="connsiteX1" fmla="*/ 3239048 w 3239048"/>
              <a:gd name="connsiteY1" fmla="*/ 1 h 6931924"/>
              <a:gd name="connsiteX2" fmla="*/ 3239048 w 3239048"/>
              <a:gd name="connsiteY2" fmla="*/ 6858001 h 6931924"/>
              <a:gd name="connsiteX3" fmla="*/ 87465 w 3239048"/>
              <a:gd name="connsiteY3" fmla="*/ 6931924 h 6931924"/>
              <a:gd name="connsiteX4" fmla="*/ 88162 w 3239048"/>
              <a:gd name="connsiteY4" fmla="*/ 3408259 h 6931924"/>
              <a:gd name="connsiteX5" fmla="*/ 87465 w 3239048"/>
              <a:gd name="connsiteY5" fmla="*/ 0 h 6931924"/>
              <a:gd name="connsiteX0" fmla="*/ 83586 w 3305394"/>
              <a:gd name="connsiteY0" fmla="*/ 0 h 6931924"/>
              <a:gd name="connsiteX1" fmla="*/ 3305394 w 3305394"/>
              <a:gd name="connsiteY1" fmla="*/ 1 h 6931924"/>
              <a:gd name="connsiteX2" fmla="*/ 3305394 w 3305394"/>
              <a:gd name="connsiteY2" fmla="*/ 6858001 h 6931924"/>
              <a:gd name="connsiteX3" fmla="*/ 153811 w 3305394"/>
              <a:gd name="connsiteY3" fmla="*/ 6931924 h 6931924"/>
              <a:gd name="connsiteX4" fmla="*/ 154508 w 3305394"/>
              <a:gd name="connsiteY4" fmla="*/ 3408259 h 6931924"/>
              <a:gd name="connsiteX5" fmla="*/ 83586 w 3305394"/>
              <a:gd name="connsiteY5" fmla="*/ 0 h 6931924"/>
              <a:gd name="connsiteX0" fmla="*/ 15031 w 3236839"/>
              <a:gd name="connsiteY0" fmla="*/ 0 h 6931924"/>
              <a:gd name="connsiteX1" fmla="*/ 3236839 w 3236839"/>
              <a:gd name="connsiteY1" fmla="*/ 1 h 6931924"/>
              <a:gd name="connsiteX2" fmla="*/ 3236839 w 3236839"/>
              <a:gd name="connsiteY2" fmla="*/ 6858001 h 6931924"/>
              <a:gd name="connsiteX3" fmla="*/ 85256 w 3236839"/>
              <a:gd name="connsiteY3" fmla="*/ 6931924 h 6931924"/>
              <a:gd name="connsiteX4" fmla="*/ 85953 w 3236839"/>
              <a:gd name="connsiteY4" fmla="*/ 3408259 h 6931924"/>
              <a:gd name="connsiteX5" fmla="*/ 15031 w 3236839"/>
              <a:gd name="connsiteY5" fmla="*/ 0 h 6931924"/>
              <a:gd name="connsiteX0" fmla="*/ 74900 w 3296708"/>
              <a:gd name="connsiteY0" fmla="*/ 0 h 6958714"/>
              <a:gd name="connsiteX1" fmla="*/ 3296708 w 3296708"/>
              <a:gd name="connsiteY1" fmla="*/ 1 h 6958714"/>
              <a:gd name="connsiteX2" fmla="*/ 3296708 w 3296708"/>
              <a:gd name="connsiteY2" fmla="*/ 6858001 h 6958714"/>
              <a:gd name="connsiteX3" fmla="*/ 81922 w 3296708"/>
              <a:gd name="connsiteY3" fmla="*/ 6958714 h 6958714"/>
              <a:gd name="connsiteX4" fmla="*/ 145822 w 3296708"/>
              <a:gd name="connsiteY4" fmla="*/ 3408259 h 6958714"/>
              <a:gd name="connsiteX5" fmla="*/ 74900 w 3296708"/>
              <a:gd name="connsiteY5" fmla="*/ 0 h 6958714"/>
              <a:gd name="connsiteX0" fmla="*/ 0 w 3221808"/>
              <a:gd name="connsiteY0" fmla="*/ 0 h 6958714"/>
              <a:gd name="connsiteX1" fmla="*/ 3221808 w 3221808"/>
              <a:gd name="connsiteY1" fmla="*/ 1 h 6958714"/>
              <a:gd name="connsiteX2" fmla="*/ 3221808 w 3221808"/>
              <a:gd name="connsiteY2" fmla="*/ 6858001 h 6958714"/>
              <a:gd name="connsiteX3" fmla="*/ 7022 w 3221808"/>
              <a:gd name="connsiteY3" fmla="*/ 6958714 h 6958714"/>
              <a:gd name="connsiteX4" fmla="*/ 70922 w 3221808"/>
              <a:gd name="connsiteY4" fmla="*/ 3408259 h 6958714"/>
              <a:gd name="connsiteX5" fmla="*/ 0 w 3221808"/>
              <a:gd name="connsiteY5" fmla="*/ 0 h 695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1808" h="6958714">
                <a:moveTo>
                  <a:pt x="0" y="0"/>
                </a:moveTo>
                <a:lnTo>
                  <a:pt x="3221808" y="1"/>
                </a:lnTo>
                <a:lnTo>
                  <a:pt x="3221808" y="6858001"/>
                </a:lnTo>
                <a:lnTo>
                  <a:pt x="7022" y="6958714"/>
                </a:lnTo>
                <a:cubicBezTo>
                  <a:pt x="120683" y="6441219"/>
                  <a:pt x="1008042" y="5253953"/>
                  <a:pt x="70922" y="3408259"/>
                </a:cubicBezTo>
                <a:cubicBezTo>
                  <a:pt x="966693" y="1299958"/>
                  <a:pt x="85571" y="170072"/>
                  <a:pt x="0" y="0"/>
                </a:cubicBezTo>
                <a:close/>
              </a:path>
            </a:pathLst>
          </a:custGeom>
          <a:gradFill>
            <a:gsLst>
              <a:gs pos="47000">
                <a:schemeClr val="accent6">
                  <a:lumMod val="20000"/>
                  <a:lumOff val="80000"/>
                  <a:alpha val="65000"/>
                </a:schemeClr>
              </a:gs>
              <a:gs pos="76250">
                <a:srgbClr val="FF6600">
                  <a:alpha val="18000"/>
                </a:srgbClr>
              </a:gs>
              <a:gs pos="0">
                <a:schemeClr val="tx2">
                  <a:lumMod val="10000"/>
                  <a:alpha val="57000"/>
                </a:schemeClr>
              </a:gs>
              <a:gs pos="13000">
                <a:schemeClr val="tx2">
                  <a:lumMod val="0"/>
                  <a:alpha val="46000"/>
                </a:schemeClr>
              </a:gs>
              <a:gs pos="67000">
                <a:srgbClr val="DF6A00">
                  <a:lumMod val="79000"/>
                  <a:alpha val="29000"/>
                </a:srgbClr>
              </a:gs>
            </a:gsLst>
            <a:lin ang="13500000" scaled="1"/>
          </a:gradFill>
          <a:ln w="130175" cmpd="sng">
            <a:noFill/>
          </a:ln>
          <a:scene3d>
            <a:camera prst="orthographicFront"/>
            <a:lightRig rig="flat" dir="t">
              <a:rot lat="0" lon="0" rev="15000000"/>
            </a:lightRig>
          </a:scene3d>
          <a:sp3d>
            <a:bevelT w="762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sp>
        <p:nvSpPr>
          <p:cNvPr id="5" name="2 Rectángulo"/>
          <p:cNvSpPr/>
          <p:nvPr/>
        </p:nvSpPr>
        <p:spPr>
          <a:xfrm flipH="1">
            <a:off x="-9736" y="-19878"/>
            <a:ext cx="9119817" cy="516337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427072 w 4999072"/>
              <a:gd name="connsiteY0" fmla="*/ 0 h 6931923"/>
              <a:gd name="connsiteX1" fmla="*/ 4999072 w 4999072"/>
              <a:gd name="connsiteY1" fmla="*/ 0 h 6931923"/>
              <a:gd name="connsiteX2" fmla="*/ 4999072 w 4999072"/>
              <a:gd name="connsiteY2" fmla="*/ 6858000 h 6931923"/>
              <a:gd name="connsiteX3" fmla="*/ 1847489 w 4999072"/>
              <a:gd name="connsiteY3" fmla="*/ 6931923 h 6931923"/>
              <a:gd name="connsiteX4" fmla="*/ 2499544 w 4999072"/>
              <a:gd name="connsiteY4" fmla="*/ 3514320 h 6931923"/>
              <a:gd name="connsiteX5" fmla="*/ 427072 w 4999072"/>
              <a:gd name="connsiteY5" fmla="*/ 0 h 6931923"/>
              <a:gd name="connsiteX0" fmla="*/ 427072 w 3578655"/>
              <a:gd name="connsiteY0" fmla="*/ 0 h 6931924"/>
              <a:gd name="connsiteX1" fmla="*/ 3578655 w 3578655"/>
              <a:gd name="connsiteY1" fmla="*/ 1 h 6931924"/>
              <a:gd name="connsiteX2" fmla="*/ 3578655 w 3578655"/>
              <a:gd name="connsiteY2" fmla="*/ 6858001 h 6931924"/>
              <a:gd name="connsiteX3" fmla="*/ 427072 w 3578655"/>
              <a:gd name="connsiteY3" fmla="*/ 6931924 h 6931924"/>
              <a:gd name="connsiteX4" fmla="*/ 1079127 w 3578655"/>
              <a:gd name="connsiteY4" fmla="*/ 3514321 h 6931924"/>
              <a:gd name="connsiteX5" fmla="*/ 427072 w 3578655"/>
              <a:gd name="connsiteY5" fmla="*/ 0 h 6931924"/>
              <a:gd name="connsiteX0" fmla="*/ 87465 w 3239048"/>
              <a:gd name="connsiteY0" fmla="*/ 0 h 6931924"/>
              <a:gd name="connsiteX1" fmla="*/ 3239048 w 3239048"/>
              <a:gd name="connsiteY1" fmla="*/ 1 h 6931924"/>
              <a:gd name="connsiteX2" fmla="*/ 3239048 w 3239048"/>
              <a:gd name="connsiteY2" fmla="*/ 6858001 h 6931924"/>
              <a:gd name="connsiteX3" fmla="*/ 87465 w 3239048"/>
              <a:gd name="connsiteY3" fmla="*/ 6931924 h 6931924"/>
              <a:gd name="connsiteX4" fmla="*/ 88162 w 3239048"/>
              <a:gd name="connsiteY4" fmla="*/ 3408259 h 6931924"/>
              <a:gd name="connsiteX5" fmla="*/ 87465 w 3239048"/>
              <a:gd name="connsiteY5" fmla="*/ 0 h 6931924"/>
              <a:gd name="connsiteX0" fmla="*/ 83586 w 3305394"/>
              <a:gd name="connsiteY0" fmla="*/ 0 h 6931924"/>
              <a:gd name="connsiteX1" fmla="*/ 3305394 w 3305394"/>
              <a:gd name="connsiteY1" fmla="*/ 1 h 6931924"/>
              <a:gd name="connsiteX2" fmla="*/ 3305394 w 3305394"/>
              <a:gd name="connsiteY2" fmla="*/ 6858001 h 6931924"/>
              <a:gd name="connsiteX3" fmla="*/ 153811 w 3305394"/>
              <a:gd name="connsiteY3" fmla="*/ 6931924 h 6931924"/>
              <a:gd name="connsiteX4" fmla="*/ 154508 w 3305394"/>
              <a:gd name="connsiteY4" fmla="*/ 3408259 h 6931924"/>
              <a:gd name="connsiteX5" fmla="*/ 83586 w 3305394"/>
              <a:gd name="connsiteY5" fmla="*/ 0 h 6931924"/>
              <a:gd name="connsiteX0" fmla="*/ 15031 w 3236839"/>
              <a:gd name="connsiteY0" fmla="*/ 0 h 6931924"/>
              <a:gd name="connsiteX1" fmla="*/ 3236839 w 3236839"/>
              <a:gd name="connsiteY1" fmla="*/ 1 h 6931924"/>
              <a:gd name="connsiteX2" fmla="*/ 3236839 w 3236839"/>
              <a:gd name="connsiteY2" fmla="*/ 6858001 h 6931924"/>
              <a:gd name="connsiteX3" fmla="*/ 85256 w 3236839"/>
              <a:gd name="connsiteY3" fmla="*/ 6931924 h 6931924"/>
              <a:gd name="connsiteX4" fmla="*/ 85953 w 3236839"/>
              <a:gd name="connsiteY4" fmla="*/ 3408259 h 6931924"/>
              <a:gd name="connsiteX5" fmla="*/ 15031 w 3236839"/>
              <a:gd name="connsiteY5" fmla="*/ 0 h 6931924"/>
              <a:gd name="connsiteX0" fmla="*/ 74900 w 3296708"/>
              <a:gd name="connsiteY0" fmla="*/ 0 h 6958714"/>
              <a:gd name="connsiteX1" fmla="*/ 3296708 w 3296708"/>
              <a:gd name="connsiteY1" fmla="*/ 1 h 6958714"/>
              <a:gd name="connsiteX2" fmla="*/ 3296708 w 3296708"/>
              <a:gd name="connsiteY2" fmla="*/ 6858001 h 6958714"/>
              <a:gd name="connsiteX3" fmla="*/ 81922 w 3296708"/>
              <a:gd name="connsiteY3" fmla="*/ 6958714 h 6958714"/>
              <a:gd name="connsiteX4" fmla="*/ 145822 w 3296708"/>
              <a:gd name="connsiteY4" fmla="*/ 3408259 h 6958714"/>
              <a:gd name="connsiteX5" fmla="*/ 74900 w 3296708"/>
              <a:gd name="connsiteY5" fmla="*/ 0 h 6958714"/>
              <a:gd name="connsiteX0" fmla="*/ 0 w 3221808"/>
              <a:gd name="connsiteY0" fmla="*/ 0 h 6958714"/>
              <a:gd name="connsiteX1" fmla="*/ 3221808 w 3221808"/>
              <a:gd name="connsiteY1" fmla="*/ 1 h 6958714"/>
              <a:gd name="connsiteX2" fmla="*/ 3221808 w 3221808"/>
              <a:gd name="connsiteY2" fmla="*/ 6858001 h 6958714"/>
              <a:gd name="connsiteX3" fmla="*/ 7022 w 3221808"/>
              <a:gd name="connsiteY3" fmla="*/ 6958714 h 6958714"/>
              <a:gd name="connsiteX4" fmla="*/ 70922 w 3221808"/>
              <a:gd name="connsiteY4" fmla="*/ 3408259 h 6958714"/>
              <a:gd name="connsiteX5" fmla="*/ 0 w 3221808"/>
              <a:gd name="connsiteY5" fmla="*/ 0 h 695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1808" h="6958714">
                <a:moveTo>
                  <a:pt x="0" y="0"/>
                </a:moveTo>
                <a:lnTo>
                  <a:pt x="3221808" y="1"/>
                </a:lnTo>
                <a:lnTo>
                  <a:pt x="3221808" y="6858001"/>
                </a:lnTo>
                <a:lnTo>
                  <a:pt x="7022" y="6958714"/>
                </a:lnTo>
                <a:cubicBezTo>
                  <a:pt x="120683" y="6441219"/>
                  <a:pt x="1008042" y="5253953"/>
                  <a:pt x="70922" y="3408259"/>
                </a:cubicBezTo>
                <a:cubicBezTo>
                  <a:pt x="966693" y="1299958"/>
                  <a:pt x="85571" y="170072"/>
                  <a:pt x="0" y="0"/>
                </a:cubicBezTo>
                <a:close/>
              </a:path>
            </a:pathLst>
          </a:custGeom>
          <a:gradFill flip="none" rotWithShape="1">
            <a:gsLst>
              <a:gs pos="47000">
                <a:schemeClr val="accent6">
                  <a:lumMod val="20000"/>
                  <a:lumOff val="80000"/>
                  <a:alpha val="65000"/>
                </a:schemeClr>
              </a:gs>
              <a:gs pos="76250">
                <a:srgbClr val="FF6600">
                  <a:alpha val="18000"/>
                </a:srgbClr>
              </a:gs>
              <a:gs pos="0">
                <a:schemeClr val="tx2">
                  <a:lumMod val="10000"/>
                  <a:alpha val="57000"/>
                </a:schemeClr>
              </a:gs>
              <a:gs pos="13000">
                <a:schemeClr val="tx2">
                  <a:lumMod val="0"/>
                  <a:alpha val="46000"/>
                </a:schemeClr>
              </a:gs>
              <a:gs pos="67000">
                <a:srgbClr val="DF6A00">
                  <a:lumMod val="79000"/>
                  <a:alpha val="29000"/>
                </a:srgbClr>
              </a:gs>
            </a:gsLst>
            <a:lin ang="13500000" scaled="1"/>
            <a:tileRect/>
          </a:gradFill>
          <a:ln w="130175" cmpd="sng">
            <a:noFill/>
          </a:ln>
          <a:scene3d>
            <a:camera prst="orthographicFront"/>
            <a:lightRig rig="flat" dir="t">
              <a:rot lat="0" lon="0" rev="15000000"/>
            </a:lightRig>
          </a:scene3d>
          <a:sp3d>
            <a:bevelT w="762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s-ES" b="1" dirty="0"/>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858497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750"/>
                                        <p:tgtEl>
                                          <p:spTgt spid="4"/>
                                        </p:tgtEl>
                                        <p:attrNameLst>
                                          <p:attrName>ppt_x</p:attrName>
                                        </p:attrNameLst>
                                      </p:cBhvr>
                                      <p:tavLst>
                                        <p:tav tm="0">
                                          <p:val>
                                            <p:strVal val="ppt_x"/>
                                          </p:val>
                                        </p:tav>
                                        <p:tav tm="100000">
                                          <p:val>
                                            <p:strVal val="1+ppt_w/2"/>
                                          </p:val>
                                        </p:tav>
                                      </p:tavLst>
                                    </p:anim>
                                    <p:anim calcmode="lin" valueType="num">
                                      <p:cBhvr additive="base">
                                        <p:cTn id="11" dur="3750"/>
                                        <p:tgtEl>
                                          <p:spTgt spid="4"/>
                                        </p:tgtEl>
                                        <p:attrNameLst>
                                          <p:attrName>ppt_y</p:attrName>
                                        </p:attrNameLst>
                                      </p:cBhvr>
                                      <p:tavLst>
                                        <p:tav tm="0">
                                          <p:val>
                                            <p:strVal val="ppt_y"/>
                                          </p:val>
                                        </p:tav>
                                        <p:tav tm="100000">
                                          <p:val>
                                            <p:strVal val="ppt_y"/>
                                          </p:val>
                                        </p:tav>
                                      </p:tavLst>
                                    </p:anim>
                                    <p:set>
                                      <p:cBhvr>
                                        <p:cTn id="12" dur="1" fill="hold">
                                          <p:stCondLst>
                                            <p:cond delay="3749"/>
                                          </p:stCondLst>
                                        </p:cTn>
                                        <p:tgtEl>
                                          <p:spTgt spid="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750"/>
                                        <p:tgtEl>
                                          <p:spTgt spid="5"/>
                                        </p:tgtEl>
                                        <p:attrNameLst>
                                          <p:attrName>ppt_x</p:attrName>
                                        </p:attrNameLst>
                                      </p:cBhvr>
                                      <p:tavLst>
                                        <p:tav tm="0">
                                          <p:val>
                                            <p:strVal val="ppt_x"/>
                                          </p:val>
                                        </p:tav>
                                        <p:tav tm="100000">
                                          <p:val>
                                            <p:strVal val="0-ppt_w/2"/>
                                          </p:val>
                                        </p:tav>
                                      </p:tavLst>
                                    </p:anim>
                                    <p:anim calcmode="lin" valueType="num">
                                      <p:cBhvr additive="base">
                                        <p:cTn id="15" dur="3750"/>
                                        <p:tgtEl>
                                          <p:spTgt spid="5"/>
                                        </p:tgtEl>
                                        <p:attrNameLst>
                                          <p:attrName>ppt_y</p:attrName>
                                        </p:attrNameLst>
                                      </p:cBhvr>
                                      <p:tavLst>
                                        <p:tav tm="0">
                                          <p:val>
                                            <p:strVal val="ppt_y"/>
                                          </p:val>
                                        </p:tav>
                                        <p:tav tm="100000">
                                          <p:val>
                                            <p:strVal val="ppt_y"/>
                                          </p:val>
                                        </p:tav>
                                      </p:tavLst>
                                    </p:anim>
                                    <p:set>
                                      <p:cBhvr>
                                        <p:cTn id="16" dur="1" fill="hold">
                                          <p:stCondLst>
                                            <p:cond delay="3749"/>
                                          </p:stCondLst>
                                        </p:cTn>
                                        <p:tgtEl>
                                          <p:spTgt spid="5"/>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6"/>
                                        </p:tgtEl>
                                        <p:attrNameLst>
                                          <p:attrName>style.opacity</p:attrName>
                                        </p:attrNameLst>
                                      </p:cBhvr>
                                      <p:to>
                                        <p:strVal val="0"/>
                                      </p:to>
                                    </p:set>
                                    <p:animEffect filter="image" prLst="opacity: 0">
                                      <p:cBhvr rctx="IE">
                                        <p:cTn id="19"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7990"/>
            <a:ext cx="9144000" cy="5135510"/>
          </a:xfrm>
          <a:prstGeom prst="rect">
            <a:avLst/>
          </a:prstGeom>
          <a:noFill/>
          <a:ln>
            <a:noFill/>
          </a:ln>
        </p:spPr>
      </p:pic>
      <p:grpSp>
        <p:nvGrpSpPr>
          <p:cNvPr id="11" name="10 Grupo"/>
          <p:cNvGrpSpPr/>
          <p:nvPr/>
        </p:nvGrpSpPr>
        <p:grpSpPr>
          <a:xfrm>
            <a:off x="539552" y="0"/>
            <a:ext cx="8604447" cy="5212365"/>
            <a:chOff x="2022135" y="37362"/>
            <a:chExt cx="7121865" cy="5212365"/>
          </a:xfrm>
        </p:grpSpPr>
        <p:sp>
          <p:nvSpPr>
            <p:cNvPr id="12" name="2 Rectángulo"/>
            <p:cNvSpPr/>
            <p:nvPr/>
          </p:nvSpPr>
          <p:spPr>
            <a:xfrm>
              <a:off x="2022135" y="37362"/>
              <a:ext cx="7121865" cy="5190177"/>
            </a:xfrm>
            <a:custGeom>
              <a:avLst/>
              <a:gdLst>
                <a:gd name="connsiteX0" fmla="*/ 0 w 7380312"/>
                <a:gd name="connsiteY0" fmla="*/ 0 h 5143500"/>
                <a:gd name="connsiteX1" fmla="*/ 7380312 w 7380312"/>
                <a:gd name="connsiteY1" fmla="*/ 0 h 5143500"/>
                <a:gd name="connsiteX2" fmla="*/ 7380312 w 7380312"/>
                <a:gd name="connsiteY2" fmla="*/ 5143500 h 5143500"/>
                <a:gd name="connsiteX3" fmla="*/ 0 w 7380312"/>
                <a:gd name="connsiteY3" fmla="*/ 5143500 h 5143500"/>
                <a:gd name="connsiteX4" fmla="*/ 0 w 7380312"/>
                <a:gd name="connsiteY4" fmla="*/ 0 h 5143500"/>
                <a:gd name="connsiteX0" fmla="*/ 541866 w 7922178"/>
                <a:gd name="connsiteY0" fmla="*/ 0 h 5143500"/>
                <a:gd name="connsiteX1" fmla="*/ 7922178 w 7922178"/>
                <a:gd name="connsiteY1" fmla="*/ 0 h 5143500"/>
                <a:gd name="connsiteX2" fmla="*/ 7922178 w 7922178"/>
                <a:gd name="connsiteY2" fmla="*/ 5143500 h 5143500"/>
                <a:gd name="connsiteX3" fmla="*/ 541866 w 7922178"/>
                <a:gd name="connsiteY3" fmla="*/ 5143500 h 5143500"/>
                <a:gd name="connsiteX4" fmla="*/ 541866 w 7922178"/>
                <a:gd name="connsiteY4" fmla="*/ 0 h 5143500"/>
                <a:gd name="connsiteX0" fmla="*/ 531876 w 7912188"/>
                <a:gd name="connsiteY0" fmla="*/ 0 h 5143500"/>
                <a:gd name="connsiteX1" fmla="*/ 7912188 w 7912188"/>
                <a:gd name="connsiteY1" fmla="*/ 0 h 5143500"/>
                <a:gd name="connsiteX2" fmla="*/ 7912188 w 7912188"/>
                <a:gd name="connsiteY2" fmla="*/ 5143500 h 5143500"/>
                <a:gd name="connsiteX3" fmla="*/ 531876 w 7912188"/>
                <a:gd name="connsiteY3" fmla="*/ 5143500 h 5143500"/>
                <a:gd name="connsiteX4" fmla="*/ 531876 w 7912188"/>
                <a:gd name="connsiteY4" fmla="*/ 0 h 5143500"/>
                <a:gd name="connsiteX0" fmla="*/ 561849 w 7942161"/>
                <a:gd name="connsiteY0" fmla="*/ 0 h 5143500"/>
                <a:gd name="connsiteX1" fmla="*/ 7942161 w 7942161"/>
                <a:gd name="connsiteY1" fmla="*/ 0 h 5143500"/>
                <a:gd name="connsiteX2" fmla="*/ 7942161 w 7942161"/>
                <a:gd name="connsiteY2" fmla="*/ 5143500 h 5143500"/>
                <a:gd name="connsiteX3" fmla="*/ 561849 w 7942161"/>
                <a:gd name="connsiteY3" fmla="*/ 5143500 h 5143500"/>
                <a:gd name="connsiteX4" fmla="*/ 561849 w 7942161"/>
                <a:gd name="connsiteY4" fmla="*/ 0 h 5143500"/>
                <a:gd name="connsiteX0" fmla="*/ 573748 w 7954060"/>
                <a:gd name="connsiteY0" fmla="*/ 0 h 5188656"/>
                <a:gd name="connsiteX1" fmla="*/ 7954060 w 7954060"/>
                <a:gd name="connsiteY1" fmla="*/ 0 h 5188656"/>
                <a:gd name="connsiteX2" fmla="*/ 7954060 w 7954060"/>
                <a:gd name="connsiteY2" fmla="*/ 5143500 h 5188656"/>
                <a:gd name="connsiteX3" fmla="*/ 528786 w 7954060"/>
                <a:gd name="connsiteY3" fmla="*/ 5188656 h 5188656"/>
                <a:gd name="connsiteX4" fmla="*/ 573748 w 7954060"/>
                <a:gd name="connsiteY4" fmla="*/ 0 h 5188656"/>
                <a:gd name="connsiteX0" fmla="*/ 568605 w 7948917"/>
                <a:gd name="connsiteY0" fmla="*/ 0 h 5188656"/>
                <a:gd name="connsiteX1" fmla="*/ 7948917 w 7948917"/>
                <a:gd name="connsiteY1" fmla="*/ 0 h 5188656"/>
                <a:gd name="connsiteX2" fmla="*/ 7948917 w 7948917"/>
                <a:gd name="connsiteY2" fmla="*/ 5143500 h 5188656"/>
                <a:gd name="connsiteX3" fmla="*/ 523643 w 7948917"/>
                <a:gd name="connsiteY3" fmla="*/ 5188656 h 5188656"/>
                <a:gd name="connsiteX4" fmla="*/ 568605 w 7948917"/>
                <a:gd name="connsiteY4" fmla="*/ 0 h 5188656"/>
                <a:gd name="connsiteX0" fmla="*/ 558199 w 7938511"/>
                <a:gd name="connsiteY0" fmla="*/ 0 h 5178146"/>
                <a:gd name="connsiteX1" fmla="*/ 7938511 w 7938511"/>
                <a:gd name="connsiteY1" fmla="*/ 0 h 5178146"/>
                <a:gd name="connsiteX2" fmla="*/ 7938511 w 7938511"/>
                <a:gd name="connsiteY2" fmla="*/ 5143500 h 5178146"/>
                <a:gd name="connsiteX3" fmla="*/ 553076 w 7938511"/>
                <a:gd name="connsiteY3" fmla="*/ 5178146 h 5178146"/>
                <a:gd name="connsiteX4" fmla="*/ 558199 w 7938511"/>
                <a:gd name="connsiteY4" fmla="*/ 0 h 5178146"/>
                <a:gd name="connsiteX0" fmla="*/ 620279 w 7782378"/>
                <a:gd name="connsiteY0" fmla="*/ 36095 h 5178146"/>
                <a:gd name="connsiteX1" fmla="*/ 7782378 w 7782378"/>
                <a:gd name="connsiteY1" fmla="*/ 0 h 5178146"/>
                <a:gd name="connsiteX2" fmla="*/ 7782378 w 7782378"/>
                <a:gd name="connsiteY2" fmla="*/ 5143500 h 5178146"/>
                <a:gd name="connsiteX3" fmla="*/ 396943 w 7782378"/>
                <a:gd name="connsiteY3" fmla="*/ 5178146 h 5178146"/>
                <a:gd name="connsiteX4" fmla="*/ 620279 w 7782378"/>
                <a:gd name="connsiteY4" fmla="*/ 36095 h 5178146"/>
                <a:gd name="connsiteX0" fmla="*/ 552367 w 7714466"/>
                <a:gd name="connsiteY0" fmla="*/ 36095 h 5190177"/>
                <a:gd name="connsiteX1" fmla="*/ 7714466 w 7714466"/>
                <a:gd name="connsiteY1" fmla="*/ 0 h 5190177"/>
                <a:gd name="connsiteX2" fmla="*/ 7714466 w 7714466"/>
                <a:gd name="connsiteY2" fmla="*/ 5143500 h 5190177"/>
                <a:gd name="connsiteX3" fmla="*/ 570213 w 7714466"/>
                <a:gd name="connsiteY3" fmla="*/ 5190177 h 5190177"/>
                <a:gd name="connsiteX4" fmla="*/ 552367 w 7714466"/>
                <a:gd name="connsiteY4" fmla="*/ 36095 h 5190177"/>
                <a:gd name="connsiteX0" fmla="*/ 580725 w 7742824"/>
                <a:gd name="connsiteY0" fmla="*/ 36095 h 5190177"/>
                <a:gd name="connsiteX1" fmla="*/ 7742824 w 7742824"/>
                <a:gd name="connsiteY1" fmla="*/ 0 h 5190177"/>
                <a:gd name="connsiteX2" fmla="*/ 7742824 w 7742824"/>
                <a:gd name="connsiteY2" fmla="*/ 5143500 h 5190177"/>
                <a:gd name="connsiteX3" fmla="*/ 598571 w 7742824"/>
                <a:gd name="connsiteY3" fmla="*/ 5190177 h 5190177"/>
                <a:gd name="connsiteX4" fmla="*/ 580725 w 7742824"/>
                <a:gd name="connsiteY4" fmla="*/ 36095 h 5190177"/>
                <a:gd name="connsiteX0" fmla="*/ 774582 w 7936681"/>
                <a:gd name="connsiteY0" fmla="*/ 36095 h 5190177"/>
                <a:gd name="connsiteX1" fmla="*/ 7936681 w 7936681"/>
                <a:gd name="connsiteY1" fmla="*/ 0 h 5190177"/>
                <a:gd name="connsiteX2" fmla="*/ 7936681 w 7936681"/>
                <a:gd name="connsiteY2" fmla="*/ 5143500 h 5190177"/>
                <a:gd name="connsiteX3" fmla="*/ 792428 w 7936681"/>
                <a:gd name="connsiteY3" fmla="*/ 5190177 h 5190177"/>
                <a:gd name="connsiteX4" fmla="*/ 774582 w 7936681"/>
                <a:gd name="connsiteY4" fmla="*/ 36095 h 5190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36681" h="5190177">
                  <a:moveTo>
                    <a:pt x="774582" y="36095"/>
                  </a:moveTo>
                  <a:lnTo>
                    <a:pt x="7936681" y="0"/>
                  </a:lnTo>
                  <a:lnTo>
                    <a:pt x="7936681" y="5143500"/>
                  </a:lnTo>
                  <a:lnTo>
                    <a:pt x="792428" y="5190177"/>
                  </a:lnTo>
                  <a:cubicBezTo>
                    <a:pt x="688576" y="3441067"/>
                    <a:pt x="-926004" y="4589454"/>
                    <a:pt x="774582" y="36095"/>
                  </a:cubicBezTo>
                  <a:close/>
                </a:path>
              </a:pathLst>
            </a:custGeom>
            <a:gradFill>
              <a:gsLst>
                <a:gs pos="0">
                  <a:srgbClr val="FF66FF">
                    <a:alpha val="28000"/>
                  </a:srgbClr>
                </a:gs>
                <a:gs pos="72000">
                  <a:srgbClr val="7030A0">
                    <a:alpha val="21000"/>
                  </a:srgbClr>
                </a:gs>
                <a:gs pos="99000">
                  <a:srgbClr val="7030A0">
                    <a:alpha val="30000"/>
                  </a:srgbClr>
                </a:gs>
              </a:gsLst>
              <a:path path="rect">
                <a:fillToRect t="100000" r="100000"/>
              </a:path>
            </a:gradFill>
            <a:ln>
              <a:noFill/>
            </a:ln>
            <a:scene3d>
              <a:camera prst="orthographicFront"/>
              <a:lightRig rig="flat" dir="t">
                <a:rot lat="0" lon="0" rev="1800000"/>
              </a:lightRig>
            </a:scene3d>
            <a:sp3d>
              <a:bevelT w="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flipH="1">
              <a:off x="2637571" y="181362"/>
              <a:ext cx="772083" cy="5068365"/>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 name="connsiteX0" fmla="*/ 46534 w 1205904"/>
                <a:gd name="connsiteY0" fmla="*/ 0 h 401995"/>
                <a:gd name="connsiteX1" fmla="*/ 1205086 w 1205904"/>
                <a:gd name="connsiteY1" fmla="*/ 56361 h 401995"/>
                <a:gd name="connsiteX2" fmla="*/ 14391 w 1205904"/>
                <a:gd name="connsiteY2" fmla="*/ 112827 h 401995"/>
                <a:gd name="connsiteX3" fmla="*/ 1120544 w 1205904"/>
                <a:gd name="connsiteY3" fmla="*/ 169871 h 401995"/>
                <a:gd name="connsiteX4" fmla="*/ 91 w 1205904"/>
                <a:gd name="connsiteY4" fmla="*/ 229284 h 401995"/>
                <a:gd name="connsiteX5" fmla="*/ 1141981 w 1205904"/>
                <a:gd name="connsiteY5" fmla="*/ 291432 h 401995"/>
                <a:gd name="connsiteX6" fmla="*/ 77497 w 1205904"/>
                <a:gd name="connsiteY6" fmla="*/ 341215 h 401995"/>
                <a:gd name="connsiteX7" fmla="*/ 1141981 w 1205904"/>
                <a:gd name="connsiteY7" fmla="*/ 401995 h 401995"/>
                <a:gd name="connsiteX0" fmla="*/ 46534 w 1205904"/>
                <a:gd name="connsiteY0" fmla="*/ 0 h 341215"/>
                <a:gd name="connsiteX1" fmla="*/ 1205086 w 1205904"/>
                <a:gd name="connsiteY1" fmla="*/ 56361 h 341215"/>
                <a:gd name="connsiteX2" fmla="*/ 14391 w 1205904"/>
                <a:gd name="connsiteY2" fmla="*/ 112827 h 341215"/>
                <a:gd name="connsiteX3" fmla="*/ 1120544 w 1205904"/>
                <a:gd name="connsiteY3" fmla="*/ 169871 h 341215"/>
                <a:gd name="connsiteX4" fmla="*/ 91 w 1205904"/>
                <a:gd name="connsiteY4" fmla="*/ 229284 h 341215"/>
                <a:gd name="connsiteX5" fmla="*/ 1141981 w 1205904"/>
                <a:gd name="connsiteY5" fmla="*/ 291432 h 341215"/>
                <a:gd name="connsiteX6" fmla="*/ 77497 w 1205904"/>
                <a:gd name="connsiteY6" fmla="*/ 341215 h 341215"/>
                <a:gd name="connsiteX0" fmla="*/ 46534 w 1205904"/>
                <a:gd name="connsiteY0" fmla="*/ 0 h 291432"/>
                <a:gd name="connsiteX1" fmla="*/ 1205086 w 1205904"/>
                <a:gd name="connsiteY1" fmla="*/ 56361 h 291432"/>
                <a:gd name="connsiteX2" fmla="*/ 14391 w 1205904"/>
                <a:gd name="connsiteY2" fmla="*/ 112827 h 291432"/>
                <a:gd name="connsiteX3" fmla="*/ 1120544 w 1205904"/>
                <a:gd name="connsiteY3" fmla="*/ 169871 h 291432"/>
                <a:gd name="connsiteX4" fmla="*/ 91 w 1205904"/>
                <a:gd name="connsiteY4" fmla="*/ 229284 h 291432"/>
                <a:gd name="connsiteX5" fmla="*/ 1141981 w 1205904"/>
                <a:gd name="connsiteY5" fmla="*/ 291432 h 291432"/>
                <a:gd name="connsiteX0" fmla="*/ 46443 w 1205813"/>
                <a:gd name="connsiteY0" fmla="*/ 0 h 229284"/>
                <a:gd name="connsiteX1" fmla="*/ 1204995 w 1205813"/>
                <a:gd name="connsiteY1" fmla="*/ 56361 h 229284"/>
                <a:gd name="connsiteX2" fmla="*/ 14300 w 1205813"/>
                <a:gd name="connsiteY2" fmla="*/ 112827 h 229284"/>
                <a:gd name="connsiteX3" fmla="*/ 1120453 w 1205813"/>
                <a:gd name="connsiteY3" fmla="*/ 169871 h 229284"/>
                <a:gd name="connsiteX4" fmla="*/ 0 w 1205813"/>
                <a:gd name="connsiteY4" fmla="*/ 229284 h 229284"/>
                <a:gd name="connsiteX0" fmla="*/ 32275 w 1191645"/>
                <a:gd name="connsiteY0" fmla="*/ 0 h 169871"/>
                <a:gd name="connsiteX1" fmla="*/ 1190827 w 1191645"/>
                <a:gd name="connsiteY1" fmla="*/ 56361 h 169871"/>
                <a:gd name="connsiteX2" fmla="*/ 132 w 1191645"/>
                <a:gd name="connsiteY2" fmla="*/ 112827 h 169871"/>
                <a:gd name="connsiteX3" fmla="*/ 1106285 w 1191645"/>
                <a:gd name="connsiteY3" fmla="*/ 169871 h 169871"/>
                <a:gd name="connsiteX0" fmla="*/ 33293 w 1192663"/>
                <a:gd name="connsiteY0" fmla="*/ 0 h 431867"/>
                <a:gd name="connsiteX1" fmla="*/ 1191845 w 1192663"/>
                <a:gd name="connsiteY1" fmla="*/ 56361 h 431867"/>
                <a:gd name="connsiteX2" fmla="*/ 1150 w 1192663"/>
                <a:gd name="connsiteY2" fmla="*/ 112827 h 431867"/>
                <a:gd name="connsiteX3" fmla="*/ 954308 w 1192663"/>
                <a:gd name="connsiteY3" fmla="*/ 431867 h 431867"/>
                <a:gd name="connsiteX0" fmla="*/ 0 w 1278479"/>
                <a:gd name="connsiteY0" fmla="*/ 0 h 431867"/>
                <a:gd name="connsiteX1" fmla="*/ 1158552 w 1278479"/>
                <a:gd name="connsiteY1" fmla="*/ 56361 h 431867"/>
                <a:gd name="connsiteX2" fmla="*/ 1214996 w 1278479"/>
                <a:gd name="connsiteY2" fmla="*/ 271612 h 431867"/>
                <a:gd name="connsiteX3" fmla="*/ 921015 w 1278479"/>
                <a:gd name="connsiteY3" fmla="*/ 431867 h 431867"/>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271434"/>
                <a:gd name="connsiteY0" fmla="*/ 0 h 438218"/>
                <a:gd name="connsiteX1" fmla="*/ 1158552 w 1271434"/>
                <a:gd name="connsiteY1" fmla="*/ 56361 h 438218"/>
                <a:gd name="connsiteX2" fmla="*/ 1214996 w 1271434"/>
                <a:gd name="connsiteY2" fmla="*/ 271612 h 438218"/>
                <a:gd name="connsiteX3" fmla="*/ 1050829 w 1271434"/>
                <a:gd name="connsiteY3" fmla="*/ 438218 h 43821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194652"/>
                <a:gd name="connsiteY0" fmla="*/ 0 h 563658"/>
                <a:gd name="connsiteX1" fmla="*/ 133951 w 194652"/>
                <a:gd name="connsiteY1" fmla="*/ 181801 h 563658"/>
                <a:gd name="connsiteX2" fmla="*/ 190395 w 194652"/>
                <a:gd name="connsiteY2" fmla="*/ 397052 h 563658"/>
                <a:gd name="connsiteX3" fmla="*/ 26228 w 194652"/>
                <a:gd name="connsiteY3" fmla="*/ 563658 h 563658"/>
                <a:gd name="connsiteX0" fmla="*/ 0 w 230259"/>
                <a:gd name="connsiteY0" fmla="*/ 0 h 563658"/>
                <a:gd name="connsiteX1" fmla="*/ 133951 w 230259"/>
                <a:gd name="connsiteY1" fmla="*/ 181801 h 563658"/>
                <a:gd name="connsiteX2" fmla="*/ 227484 w 230259"/>
                <a:gd name="connsiteY2" fmla="*/ 366883 h 563658"/>
                <a:gd name="connsiteX3" fmla="*/ 26228 w 230259"/>
                <a:gd name="connsiteY3" fmla="*/ 563658 h 563658"/>
                <a:gd name="connsiteX0" fmla="*/ 0 w 232492"/>
                <a:gd name="connsiteY0" fmla="*/ 0 h 563658"/>
                <a:gd name="connsiteX1" fmla="*/ 157132 w 232492"/>
                <a:gd name="connsiteY1" fmla="*/ 181801 h 563658"/>
                <a:gd name="connsiteX2" fmla="*/ 227484 w 232492"/>
                <a:gd name="connsiteY2" fmla="*/ 366883 h 563658"/>
                <a:gd name="connsiteX3" fmla="*/ 26228 w 232492"/>
                <a:gd name="connsiteY3" fmla="*/ 563658 h 563658"/>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0 w 232856"/>
                <a:gd name="connsiteY0" fmla="*/ 0 h 581265"/>
                <a:gd name="connsiteX1" fmla="*/ 157132 w 232856"/>
                <a:gd name="connsiteY1" fmla="*/ 181801 h 581265"/>
                <a:gd name="connsiteX2" fmla="*/ 227484 w 232856"/>
                <a:gd name="connsiteY2" fmla="*/ 366883 h 581265"/>
                <a:gd name="connsiteX3" fmla="*/ 19790 w 232856"/>
                <a:gd name="connsiteY3" fmla="*/ 567943 h 581265"/>
                <a:gd name="connsiteX4" fmla="*/ 26228 w 232856"/>
                <a:gd name="connsiteY4" fmla="*/ 563658 h 581265"/>
                <a:gd name="connsiteX0" fmla="*/ 29407 w 262263"/>
                <a:gd name="connsiteY0" fmla="*/ 0 h 578736"/>
                <a:gd name="connsiteX1" fmla="*/ 186539 w 262263"/>
                <a:gd name="connsiteY1" fmla="*/ 181801 h 578736"/>
                <a:gd name="connsiteX2" fmla="*/ 256891 w 262263"/>
                <a:gd name="connsiteY2" fmla="*/ 366883 h 578736"/>
                <a:gd name="connsiteX3" fmla="*/ 49197 w 262263"/>
                <a:gd name="connsiteY3" fmla="*/ 567943 h 578736"/>
                <a:gd name="connsiteX4" fmla="*/ 0 w 262263"/>
                <a:gd name="connsiteY4" fmla="*/ 549367 h 578736"/>
                <a:gd name="connsiteX0" fmla="*/ 10862 w 243718"/>
                <a:gd name="connsiteY0" fmla="*/ 0 h 627172"/>
                <a:gd name="connsiteX1" fmla="*/ 167994 w 243718"/>
                <a:gd name="connsiteY1" fmla="*/ 181801 h 627172"/>
                <a:gd name="connsiteX2" fmla="*/ 238346 w 243718"/>
                <a:gd name="connsiteY2" fmla="*/ 366883 h 627172"/>
                <a:gd name="connsiteX3" fmla="*/ 30652 w 243718"/>
                <a:gd name="connsiteY3" fmla="*/ 567943 h 627172"/>
                <a:gd name="connsiteX4" fmla="*/ 0 w 243718"/>
                <a:gd name="connsiteY4" fmla="*/ 627172 h 627172"/>
                <a:gd name="connsiteX0" fmla="*/ 14892 w 248552"/>
                <a:gd name="connsiteY0" fmla="*/ 0 h 627172"/>
                <a:gd name="connsiteX1" fmla="*/ 172024 w 248552"/>
                <a:gd name="connsiteY1" fmla="*/ 181801 h 627172"/>
                <a:gd name="connsiteX2" fmla="*/ 242376 w 248552"/>
                <a:gd name="connsiteY2" fmla="*/ 366883 h 627172"/>
                <a:gd name="connsiteX3" fmla="*/ 20773 w 248552"/>
                <a:gd name="connsiteY3" fmla="*/ 545713 h 627172"/>
                <a:gd name="connsiteX4" fmla="*/ 4030 w 248552"/>
                <a:gd name="connsiteY4" fmla="*/ 627172 h 627172"/>
                <a:gd name="connsiteX0" fmla="*/ 13445 w 247105"/>
                <a:gd name="connsiteY0" fmla="*/ 0 h 608895"/>
                <a:gd name="connsiteX1" fmla="*/ 170577 w 247105"/>
                <a:gd name="connsiteY1" fmla="*/ 181801 h 608895"/>
                <a:gd name="connsiteX2" fmla="*/ 240929 w 247105"/>
                <a:gd name="connsiteY2" fmla="*/ 366883 h 608895"/>
                <a:gd name="connsiteX3" fmla="*/ 19326 w 247105"/>
                <a:gd name="connsiteY3" fmla="*/ 545713 h 608895"/>
                <a:gd name="connsiteX4" fmla="*/ 5722 w 247105"/>
                <a:gd name="connsiteY4" fmla="*/ 608895 h 608895"/>
                <a:gd name="connsiteX0" fmla="*/ 13445 w 247105"/>
                <a:gd name="connsiteY0" fmla="*/ 0 h 589543"/>
                <a:gd name="connsiteX1" fmla="*/ 170577 w 247105"/>
                <a:gd name="connsiteY1" fmla="*/ 181801 h 589543"/>
                <a:gd name="connsiteX2" fmla="*/ 240929 w 247105"/>
                <a:gd name="connsiteY2" fmla="*/ 366883 h 589543"/>
                <a:gd name="connsiteX3" fmla="*/ 19326 w 247105"/>
                <a:gd name="connsiteY3" fmla="*/ 545713 h 589543"/>
                <a:gd name="connsiteX4" fmla="*/ 5722 w 247105"/>
                <a:gd name="connsiteY4" fmla="*/ 589543 h 589543"/>
                <a:gd name="connsiteX0" fmla="*/ 16560 w 250220"/>
                <a:gd name="connsiteY0" fmla="*/ 0 h 585243"/>
                <a:gd name="connsiteX1" fmla="*/ 173692 w 250220"/>
                <a:gd name="connsiteY1" fmla="*/ 181801 h 585243"/>
                <a:gd name="connsiteX2" fmla="*/ 244044 w 250220"/>
                <a:gd name="connsiteY2" fmla="*/ 366883 h 585243"/>
                <a:gd name="connsiteX3" fmla="*/ 22441 w 250220"/>
                <a:gd name="connsiteY3" fmla="*/ 545713 h 585243"/>
                <a:gd name="connsiteX4" fmla="*/ 2559 w 250220"/>
                <a:gd name="connsiteY4" fmla="*/ 585243 h 585243"/>
                <a:gd name="connsiteX0" fmla="*/ 14001 w 247661"/>
                <a:gd name="connsiteY0" fmla="*/ 0 h 585243"/>
                <a:gd name="connsiteX1" fmla="*/ 171133 w 247661"/>
                <a:gd name="connsiteY1" fmla="*/ 181801 h 585243"/>
                <a:gd name="connsiteX2" fmla="*/ 241485 w 247661"/>
                <a:gd name="connsiteY2" fmla="*/ 366883 h 585243"/>
                <a:gd name="connsiteX3" fmla="*/ 19882 w 247661"/>
                <a:gd name="connsiteY3" fmla="*/ 545713 h 585243"/>
                <a:gd name="connsiteX4" fmla="*/ 54605 w 247661"/>
                <a:gd name="connsiteY4" fmla="*/ 509606 h 585243"/>
                <a:gd name="connsiteX5" fmla="*/ 0 w 247661"/>
                <a:gd name="connsiteY5"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7652 w 251312"/>
                <a:gd name="connsiteY0" fmla="*/ 0 h 585243"/>
                <a:gd name="connsiteX1" fmla="*/ 174784 w 251312"/>
                <a:gd name="connsiteY1" fmla="*/ 181801 h 585243"/>
                <a:gd name="connsiteX2" fmla="*/ 245136 w 251312"/>
                <a:gd name="connsiteY2" fmla="*/ 366883 h 585243"/>
                <a:gd name="connsiteX3" fmla="*/ 23533 w 251312"/>
                <a:gd name="connsiteY3" fmla="*/ 545713 h 585243"/>
                <a:gd name="connsiteX4" fmla="*/ 3651 w 251312"/>
                <a:gd name="connsiteY4" fmla="*/ 585243 h 585243"/>
                <a:gd name="connsiteX0" fmla="*/ 14001 w 245044"/>
                <a:gd name="connsiteY0" fmla="*/ 0 h 585243"/>
                <a:gd name="connsiteX1" fmla="*/ 171133 w 245044"/>
                <a:gd name="connsiteY1" fmla="*/ 181801 h 585243"/>
                <a:gd name="connsiteX2" fmla="*/ 241485 w 245044"/>
                <a:gd name="connsiteY2" fmla="*/ 366883 h 585243"/>
                <a:gd name="connsiteX3" fmla="*/ 66968 w 245044"/>
                <a:gd name="connsiteY3" fmla="*/ 505934 h 585243"/>
                <a:gd name="connsiteX4" fmla="*/ 0 w 245044"/>
                <a:gd name="connsiteY4" fmla="*/ 585243 h 585243"/>
                <a:gd name="connsiteX0" fmla="*/ 14001 w 247647"/>
                <a:gd name="connsiteY0" fmla="*/ 0 h 585243"/>
                <a:gd name="connsiteX1" fmla="*/ 189968 w 247647"/>
                <a:gd name="connsiteY1" fmla="*/ 178576 h 585243"/>
                <a:gd name="connsiteX2" fmla="*/ 241485 w 247647"/>
                <a:gd name="connsiteY2" fmla="*/ 366883 h 585243"/>
                <a:gd name="connsiteX3" fmla="*/ 66968 w 247647"/>
                <a:gd name="connsiteY3" fmla="*/ 505934 h 585243"/>
                <a:gd name="connsiteX4" fmla="*/ 0 w 247647"/>
                <a:gd name="connsiteY4" fmla="*/ 585243 h 585243"/>
                <a:gd name="connsiteX0" fmla="*/ 0 w 233646"/>
                <a:gd name="connsiteY0" fmla="*/ 0 h 586318"/>
                <a:gd name="connsiteX1" fmla="*/ 175967 w 233646"/>
                <a:gd name="connsiteY1" fmla="*/ 178576 h 586318"/>
                <a:gd name="connsiteX2" fmla="*/ 227484 w 233646"/>
                <a:gd name="connsiteY2" fmla="*/ 366883 h 586318"/>
                <a:gd name="connsiteX3" fmla="*/ 52967 w 233646"/>
                <a:gd name="connsiteY3" fmla="*/ 505934 h 586318"/>
                <a:gd name="connsiteX4" fmla="*/ 23668 w 233646"/>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0881"/>
                <a:gd name="connsiteY0" fmla="*/ 0 h 586318"/>
                <a:gd name="connsiteX1" fmla="*/ 163411 w 220881"/>
                <a:gd name="connsiteY1" fmla="*/ 178576 h 586318"/>
                <a:gd name="connsiteX2" fmla="*/ 214928 w 220881"/>
                <a:gd name="connsiteY2" fmla="*/ 366883 h 586318"/>
                <a:gd name="connsiteX3" fmla="*/ 40411 w 220881"/>
                <a:gd name="connsiteY3" fmla="*/ 505934 h 586318"/>
                <a:gd name="connsiteX4" fmla="*/ 11112 w 220881"/>
                <a:gd name="connsiteY4" fmla="*/ 586318 h 586318"/>
                <a:gd name="connsiteX0" fmla="*/ 0 w 223403"/>
                <a:gd name="connsiteY0" fmla="*/ 0 h 586318"/>
                <a:gd name="connsiteX1" fmla="*/ 163411 w 223403"/>
                <a:gd name="connsiteY1" fmla="*/ 178576 h 586318"/>
                <a:gd name="connsiteX2" fmla="*/ 214928 w 223403"/>
                <a:gd name="connsiteY2" fmla="*/ 366883 h 586318"/>
                <a:gd name="connsiteX3" fmla="*/ 40411 w 223403"/>
                <a:gd name="connsiteY3" fmla="*/ 505934 h 586318"/>
                <a:gd name="connsiteX4" fmla="*/ 11112 w 223403"/>
                <a:gd name="connsiteY4" fmla="*/ 586318 h 586318"/>
                <a:gd name="connsiteX0" fmla="*/ 40814 w 264217"/>
                <a:gd name="connsiteY0" fmla="*/ 0 h 590445"/>
                <a:gd name="connsiteX1" fmla="*/ 204225 w 264217"/>
                <a:gd name="connsiteY1" fmla="*/ 178576 h 590445"/>
                <a:gd name="connsiteX2" fmla="*/ 255742 w 264217"/>
                <a:gd name="connsiteY2" fmla="*/ 366883 h 590445"/>
                <a:gd name="connsiteX3" fmla="*/ 81225 w 264217"/>
                <a:gd name="connsiteY3" fmla="*/ 505934 h 590445"/>
                <a:gd name="connsiteX4" fmla="*/ 0 w 264217"/>
                <a:gd name="connsiteY4" fmla="*/ 590445 h 590445"/>
                <a:gd name="connsiteX0" fmla="*/ 48276 w 276908"/>
                <a:gd name="connsiteY0" fmla="*/ 0 h 590445"/>
                <a:gd name="connsiteX1" fmla="*/ 211687 w 276908"/>
                <a:gd name="connsiteY1" fmla="*/ 178576 h 590445"/>
                <a:gd name="connsiteX2" fmla="*/ 263204 w 276908"/>
                <a:gd name="connsiteY2" fmla="*/ 366883 h 590445"/>
                <a:gd name="connsiteX3" fmla="*/ 16790 w 276908"/>
                <a:gd name="connsiteY3" fmla="*/ 507309 h 590445"/>
                <a:gd name="connsiteX4" fmla="*/ 7462 w 276908"/>
                <a:gd name="connsiteY4" fmla="*/ 590445 h 590445"/>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 name="connsiteX0" fmla="*/ 0 w 299242"/>
                <a:gd name="connsiteY0" fmla="*/ 0 h 579441"/>
                <a:gd name="connsiteX1" fmla="*/ 235308 w 299242"/>
                <a:gd name="connsiteY1" fmla="*/ 167572 h 579441"/>
                <a:gd name="connsiteX2" fmla="*/ 286825 w 299242"/>
                <a:gd name="connsiteY2" fmla="*/ 355879 h 579441"/>
                <a:gd name="connsiteX3" fmla="*/ 40411 w 299242"/>
                <a:gd name="connsiteY3" fmla="*/ 496305 h 579441"/>
                <a:gd name="connsiteX4" fmla="*/ 31083 w 299242"/>
                <a:gd name="connsiteY4" fmla="*/ 579441 h 579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2" h="579441">
                  <a:moveTo>
                    <a:pt x="0" y="0"/>
                  </a:moveTo>
                  <a:cubicBezTo>
                    <a:pt x="40500" y="20849"/>
                    <a:pt x="187504" y="108259"/>
                    <a:pt x="235308" y="167572"/>
                  </a:cubicBezTo>
                  <a:cubicBezTo>
                    <a:pt x="283112" y="226885"/>
                    <a:pt x="319308" y="301090"/>
                    <a:pt x="286825" y="355879"/>
                  </a:cubicBezTo>
                  <a:cubicBezTo>
                    <a:pt x="254342" y="410668"/>
                    <a:pt x="74380" y="459733"/>
                    <a:pt x="40411" y="496305"/>
                  </a:cubicBezTo>
                  <a:cubicBezTo>
                    <a:pt x="6442" y="532877"/>
                    <a:pt x="35225" y="571206"/>
                    <a:pt x="31083" y="579441"/>
                  </a:cubicBezTo>
                </a:path>
              </a:pathLst>
            </a:custGeom>
            <a:noFill/>
            <a:ln w="279400" cap="flat" cmpd="thickThin" algn="ctr">
              <a:gradFill>
                <a:gsLst>
                  <a:gs pos="0">
                    <a:srgbClr val="CCCCFF"/>
                  </a:gs>
                  <a:gs pos="36000">
                    <a:srgbClr val="9966FF"/>
                  </a:gs>
                  <a:gs pos="61000">
                    <a:srgbClr val="CC99FF"/>
                  </a:gs>
                  <a:gs pos="100000">
                    <a:srgbClr val="CCCCFF"/>
                  </a:gs>
                </a:gsLst>
                <a:lin ang="5400000" scaled="0"/>
              </a:gradFill>
              <a:prstDash val="sysDot"/>
            </a:ln>
            <a:effectLst>
              <a:outerShdw dist="63500" dir="21000000" sx="99000" sy="99000" algn="ctr" rotWithShape="0">
                <a:srgbClr val="FF66FF"/>
              </a:outerShdw>
            </a:effectLst>
            <a:scene3d>
              <a:camera prst="orthographicFront"/>
              <a:lightRig rig="glow" dir="t"/>
            </a:scene3d>
            <a:sp3d prstMaterial="matte"/>
          </p:spPr>
          <p:txBody>
            <a:bodyPr rtlCol="0" anchor="ctr"/>
            <a:lstStyle/>
            <a:p>
              <a:pPr algn="ctr">
                <a:defRPr/>
              </a:pPr>
              <a:endParaRPr lang="es-ES_tradnl" kern="0">
                <a:solidFill>
                  <a:prstClr val="white"/>
                </a:solidFill>
                <a:latin typeface="Calibri"/>
              </a:endParaRPr>
            </a:p>
          </p:txBody>
        </p:sp>
      </p:gr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52180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100"/>
                                        <p:tgtEl>
                                          <p:spTgt spid="11"/>
                                        </p:tgtEl>
                                        <p:attrNameLst>
                                          <p:attrName>ppt_x</p:attrName>
                                        </p:attrNameLst>
                                      </p:cBhvr>
                                      <p:tavLst>
                                        <p:tav tm="0">
                                          <p:val>
                                            <p:strVal val="ppt_x"/>
                                          </p:val>
                                        </p:tav>
                                        <p:tav tm="100000">
                                          <p:val>
                                            <p:strVal val="1+ppt_w/2"/>
                                          </p:val>
                                        </p:tav>
                                      </p:tavLst>
                                    </p:anim>
                                    <p:anim calcmode="lin" valueType="num">
                                      <p:cBhvr additive="base">
                                        <p:cTn id="7" dur="3100"/>
                                        <p:tgtEl>
                                          <p:spTgt spid="11"/>
                                        </p:tgtEl>
                                        <p:attrNameLst>
                                          <p:attrName>ppt_y</p:attrName>
                                        </p:attrNameLst>
                                      </p:cBhvr>
                                      <p:tavLst>
                                        <p:tav tm="0">
                                          <p:val>
                                            <p:strVal val="ppt_y"/>
                                          </p:val>
                                        </p:tav>
                                        <p:tav tm="100000">
                                          <p:val>
                                            <p:strVal val="ppt_y"/>
                                          </p:val>
                                        </p:tav>
                                      </p:tavLst>
                                    </p:anim>
                                    <p:set>
                                      <p:cBhvr>
                                        <p:cTn id="8" dur="1" fill="hold">
                                          <p:stCondLst>
                                            <p:cond delay="3099"/>
                                          </p:stCondLst>
                                        </p:cTn>
                                        <p:tgtEl>
                                          <p:spTgt spid="11"/>
                                        </p:tgtEl>
                                        <p:attrNameLst>
                                          <p:attrName>style.visibility</p:attrName>
                                        </p:attrNameLst>
                                      </p:cBhvr>
                                      <p:to>
                                        <p:strVal val="hidden"/>
                                      </p:to>
                                    </p:set>
                                  </p:childTnLst>
                                </p:cTn>
                              </p:par>
                              <p:par>
                                <p:cTn id="9" presetID="9" presetClass="emph" presetSubtype="0" nodeType="withEffect">
                                  <p:stCondLst>
                                    <p:cond delay="0"/>
                                  </p:stCondLst>
                                  <p:childTnLst>
                                    <p:set>
                                      <p:cBhvr rctx="PPT">
                                        <p:cTn id="10" dur="indefinite"/>
                                        <p:tgtEl>
                                          <p:spTgt spid="6"/>
                                        </p:tgtEl>
                                        <p:attrNameLst>
                                          <p:attrName>style.opacity</p:attrName>
                                        </p:attrNameLst>
                                      </p:cBhvr>
                                      <p:to>
                                        <p:strVal val="0"/>
                                      </p:to>
                                    </p:set>
                                    <p:animEffect filter="image" prLst="opacity: 0">
                                      <p:cBhvr rctx="IE">
                                        <p:cTn id="11"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2 Rectángulo"/>
          <p:cNvSpPr/>
          <p:nvPr/>
        </p:nvSpPr>
        <p:spPr>
          <a:xfrm>
            <a:off x="-34668"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a:gsLst>
              <a:gs pos="46000">
                <a:schemeClr val="accent6">
                  <a:lumMod val="20000"/>
                  <a:lumOff val="80000"/>
                  <a:alpha val="42000"/>
                </a:schemeClr>
              </a:gs>
              <a:gs pos="79000">
                <a:srgbClr val="FF6600">
                  <a:alpha val="40000"/>
                </a:srgbClr>
              </a:gs>
              <a:gs pos="0">
                <a:schemeClr val="tx2">
                  <a:lumMod val="10000"/>
                  <a:alpha val="57000"/>
                </a:schemeClr>
              </a:gs>
              <a:gs pos="0">
                <a:schemeClr val="tx2">
                  <a:lumMod val="0"/>
                  <a:alpha val="46000"/>
                </a:schemeClr>
              </a:gs>
              <a:gs pos="31000">
                <a:srgbClr val="DF6A00">
                  <a:lumMod val="79000"/>
                  <a:alpha val="53000"/>
                </a:srgbClr>
              </a:gs>
            </a:gsLst>
            <a:lin ang="16200000" scaled="1"/>
          </a:gradFill>
          <a:ln w="127000" cmpd="sng">
            <a:noFill/>
          </a:ln>
          <a:scene3d>
            <a:camera prst="orthographicFront"/>
            <a:lightRig rig="flat" dir="t">
              <a:rot lat="0" lon="0" rev="8400000"/>
            </a:lightRig>
          </a:scene3d>
          <a:sp3d>
            <a:bevelT w="412750" h="1143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flipH="1">
            <a:off x="36914"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flip="none" rotWithShape="1">
            <a:gsLst>
              <a:gs pos="46000">
                <a:schemeClr val="accent6">
                  <a:lumMod val="20000"/>
                  <a:lumOff val="80000"/>
                  <a:alpha val="42000"/>
                </a:schemeClr>
              </a:gs>
              <a:gs pos="79000">
                <a:srgbClr val="FF6600">
                  <a:alpha val="40000"/>
                </a:srgbClr>
              </a:gs>
              <a:gs pos="0">
                <a:schemeClr val="tx2">
                  <a:lumMod val="10000"/>
                  <a:alpha val="57000"/>
                </a:schemeClr>
              </a:gs>
              <a:gs pos="0">
                <a:schemeClr val="tx2">
                  <a:lumMod val="0"/>
                  <a:alpha val="46000"/>
                </a:schemeClr>
              </a:gs>
              <a:gs pos="31000">
                <a:srgbClr val="DF6A00">
                  <a:lumMod val="79000"/>
                  <a:alpha val="53000"/>
                </a:srgbClr>
              </a:gs>
            </a:gsLst>
            <a:lin ang="16200000" scaled="1"/>
            <a:tileRect/>
          </a:gradFill>
          <a:ln w="127000" cmpd="sng">
            <a:noFill/>
          </a:ln>
          <a:scene3d>
            <a:camera prst="orthographicFront"/>
            <a:lightRig rig="flat" dir="t">
              <a:rot lat="0" lon="0" rev="7200000"/>
            </a:lightRig>
          </a:scene3d>
          <a:sp3d>
            <a:bevelT w="419100" h="1079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6" name="5 Imagen" descr="EL PERRO NUESTRO FIEL AMIGO"/>
          <p:cNvPicPr>
            <a:picLocks noGrp="1" noChangeAspect="1"/>
          </p:cNvPicPr>
          <p:nvPr isPhoto="1"/>
        </p:nvPicPr>
        <p:blipFill rotWithShape="1">
          <a:blip r:embed="rId3">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1961824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4/3*#ppt_w"/>
                                          </p:val>
                                        </p:tav>
                                        <p:tav tm="100000">
                                          <p:val>
                                            <p:strVal val="#ppt_w"/>
                                          </p:val>
                                        </p:tav>
                                      </p:tavLst>
                                    </p:anim>
                                    <p:anim calcmode="lin" valueType="num">
                                      <p:cBhvr>
                                        <p:cTn id="8" dur="3500" fill="hold"/>
                                        <p:tgtEl>
                                          <p:spTgt spid="2"/>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500"/>
                                        <p:tgtEl>
                                          <p:spTgt spid="4"/>
                                        </p:tgtEl>
                                        <p:attrNameLst>
                                          <p:attrName>ppt_x</p:attrName>
                                        </p:attrNameLst>
                                      </p:cBhvr>
                                      <p:tavLst>
                                        <p:tav tm="0">
                                          <p:val>
                                            <p:strVal val="ppt_x"/>
                                          </p:val>
                                        </p:tav>
                                        <p:tav tm="100000">
                                          <p:val>
                                            <p:strVal val="1+ppt_w/2"/>
                                          </p:val>
                                        </p:tav>
                                      </p:tavLst>
                                    </p:anim>
                                    <p:anim calcmode="lin" valueType="num">
                                      <p:cBhvr additive="base">
                                        <p:cTn id="11" dur="3500"/>
                                        <p:tgtEl>
                                          <p:spTgt spid="4"/>
                                        </p:tgtEl>
                                        <p:attrNameLst>
                                          <p:attrName>ppt_y</p:attrName>
                                        </p:attrNameLst>
                                      </p:cBhvr>
                                      <p:tavLst>
                                        <p:tav tm="0">
                                          <p:val>
                                            <p:strVal val="ppt_y"/>
                                          </p:val>
                                        </p:tav>
                                        <p:tav tm="100000">
                                          <p:val>
                                            <p:strVal val="ppt_y"/>
                                          </p:val>
                                        </p:tav>
                                      </p:tavLst>
                                    </p:anim>
                                    <p:set>
                                      <p:cBhvr>
                                        <p:cTn id="12" dur="1" fill="hold">
                                          <p:stCondLst>
                                            <p:cond delay="3499"/>
                                          </p:stCondLst>
                                        </p:cTn>
                                        <p:tgtEl>
                                          <p:spTgt spid="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500"/>
                                        <p:tgtEl>
                                          <p:spTgt spid="5"/>
                                        </p:tgtEl>
                                        <p:attrNameLst>
                                          <p:attrName>ppt_x</p:attrName>
                                        </p:attrNameLst>
                                      </p:cBhvr>
                                      <p:tavLst>
                                        <p:tav tm="0">
                                          <p:val>
                                            <p:strVal val="ppt_x"/>
                                          </p:val>
                                        </p:tav>
                                        <p:tav tm="100000">
                                          <p:val>
                                            <p:strVal val="0-ppt_w/2"/>
                                          </p:val>
                                        </p:tav>
                                      </p:tavLst>
                                    </p:anim>
                                    <p:anim calcmode="lin" valueType="num">
                                      <p:cBhvr additive="base">
                                        <p:cTn id="15" dur="3500"/>
                                        <p:tgtEl>
                                          <p:spTgt spid="5"/>
                                        </p:tgtEl>
                                        <p:attrNameLst>
                                          <p:attrName>ppt_y</p:attrName>
                                        </p:attrNameLst>
                                      </p:cBhvr>
                                      <p:tavLst>
                                        <p:tav tm="0">
                                          <p:val>
                                            <p:strVal val="ppt_y"/>
                                          </p:val>
                                        </p:tav>
                                        <p:tav tm="100000">
                                          <p:val>
                                            <p:strVal val="ppt_y"/>
                                          </p:val>
                                        </p:tav>
                                      </p:tavLst>
                                    </p:anim>
                                    <p:set>
                                      <p:cBhvr>
                                        <p:cTn id="16" dur="1" fill="hold">
                                          <p:stCondLst>
                                            <p:cond delay="3499"/>
                                          </p:stCondLst>
                                        </p:cTn>
                                        <p:tgtEl>
                                          <p:spTgt spid="5"/>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6"/>
                                        </p:tgtEl>
                                        <p:attrNameLst>
                                          <p:attrName>style.opacity</p:attrName>
                                        </p:attrNameLst>
                                      </p:cBhvr>
                                      <p:to>
                                        <p:strVal val="0"/>
                                      </p:to>
                                    </p:set>
                                    <p:animEffect filter="image" prLst="opacity: 0">
                                      <p:cBhvr rctx="IE">
                                        <p:cTn id="19"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4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8015" y="0"/>
            <a:ext cx="9144000" cy="5143500"/>
          </a:xfrm>
          <a:prstGeom prst="rect">
            <a:avLst/>
          </a:prstGeom>
          <a:noFill/>
          <a:ln>
            <a:noFill/>
          </a:ln>
        </p:spPr>
      </p:pic>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17763"/>
          <a:stretch/>
        </p:blipFill>
        <p:spPr bwMode="auto">
          <a:xfrm>
            <a:off x="5949950" y="4371951"/>
            <a:ext cx="3194050" cy="7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a:off x="1331640" y="987574"/>
            <a:ext cx="1737976" cy="1862048"/>
          </a:xfrm>
          <a:prstGeom prst="rect">
            <a:avLst/>
          </a:prstGeom>
          <a:noFill/>
        </p:spPr>
        <p:txBody>
          <a:bodyPr wrap="none" rtlCol="0">
            <a:spAutoFit/>
            <a:scene3d>
              <a:camera prst="obliqueBottomLeft"/>
              <a:lightRig rig="chilly" dir="t"/>
            </a:scene3d>
            <a:sp3d extrusionH="76200" prstMaterial="metal">
              <a:bevelT h="25400" prst="softRound"/>
              <a:extrusionClr>
                <a:schemeClr val="accent6">
                  <a:lumMod val="20000"/>
                  <a:lumOff val="80000"/>
                </a:schemeClr>
              </a:extrusionClr>
            </a:sp3d>
          </a:bodyPr>
          <a:lstStyle/>
          <a:p>
            <a:r>
              <a:rPr lang="es-ES" sz="11500" b="1" i="1" dirty="0" smtClean="0">
                <a:gradFill>
                  <a:gsLst>
                    <a:gs pos="0">
                      <a:schemeClr val="tx2">
                        <a:lumMod val="48000"/>
                      </a:schemeClr>
                    </a:gs>
                    <a:gs pos="0">
                      <a:schemeClr val="tx2">
                        <a:lumMod val="0"/>
                      </a:schemeClr>
                    </a:gs>
                    <a:gs pos="29000">
                      <a:srgbClr val="F27300">
                        <a:lumMod val="65000"/>
                      </a:srgbClr>
                    </a:gs>
                    <a:gs pos="88000">
                      <a:schemeClr val="tx1"/>
                    </a:gs>
                    <a:gs pos="52000">
                      <a:srgbClr val="FFBF00">
                        <a:lumMod val="17000"/>
                        <a:lumOff val="83000"/>
                      </a:srgbClr>
                    </a:gs>
                  </a:gsLst>
                  <a:lin ang="16200000" scaled="1"/>
                </a:gradFill>
                <a:effectLst>
                  <a:outerShdw blurRad="50800" dist="50800" dir="5400000" algn="ctr" rotWithShape="0">
                    <a:schemeClr val="bg1"/>
                  </a:outerShdw>
                </a:effectLst>
                <a:latin typeface="Kristen ITC" panose="03050502040202030202" pitchFamily="66" charset="0"/>
              </a:rPr>
              <a:t>F</a:t>
            </a:r>
            <a:r>
              <a:rPr lang="es-ES" sz="6600" b="1" i="1" dirty="0" smtClean="0">
                <a:gradFill>
                  <a:gsLst>
                    <a:gs pos="0">
                      <a:schemeClr val="tx2">
                        <a:lumMod val="48000"/>
                      </a:schemeClr>
                    </a:gs>
                    <a:gs pos="0">
                      <a:schemeClr val="tx2">
                        <a:lumMod val="0"/>
                      </a:schemeClr>
                    </a:gs>
                    <a:gs pos="29000">
                      <a:srgbClr val="F27300">
                        <a:lumMod val="65000"/>
                      </a:srgbClr>
                    </a:gs>
                    <a:gs pos="88000">
                      <a:schemeClr val="tx1"/>
                    </a:gs>
                    <a:gs pos="52000">
                      <a:srgbClr val="FFBF00">
                        <a:lumMod val="17000"/>
                        <a:lumOff val="83000"/>
                      </a:srgbClr>
                    </a:gs>
                  </a:gsLst>
                  <a:lin ang="16200000" scaled="1"/>
                </a:gradFill>
                <a:effectLst>
                  <a:outerShdw blurRad="50800" dist="50800" dir="5400000" algn="ctr" rotWithShape="0">
                    <a:schemeClr val="bg1"/>
                  </a:outerShdw>
                </a:effectLst>
                <a:latin typeface="Kristen ITC" panose="03050502040202030202" pitchFamily="66" charset="0"/>
              </a:rPr>
              <a:t>in</a:t>
            </a:r>
            <a:endParaRPr lang="es-ES" sz="6600" b="1" i="1" dirty="0">
              <a:gradFill>
                <a:gsLst>
                  <a:gs pos="0">
                    <a:schemeClr val="tx2">
                      <a:lumMod val="48000"/>
                    </a:schemeClr>
                  </a:gs>
                  <a:gs pos="0">
                    <a:schemeClr val="tx2">
                      <a:lumMod val="0"/>
                    </a:schemeClr>
                  </a:gs>
                  <a:gs pos="29000">
                    <a:srgbClr val="F27300">
                      <a:lumMod val="65000"/>
                    </a:srgbClr>
                  </a:gs>
                  <a:gs pos="88000">
                    <a:schemeClr val="tx1"/>
                  </a:gs>
                  <a:gs pos="52000">
                    <a:srgbClr val="FFBF00">
                      <a:lumMod val="17000"/>
                      <a:lumOff val="83000"/>
                    </a:srgbClr>
                  </a:gs>
                </a:gsLst>
                <a:lin ang="16200000" scaled="1"/>
              </a:gradFill>
              <a:effectLst>
                <a:outerShdw blurRad="50800" dist="50800" dir="5400000" algn="ctr" rotWithShape="0">
                  <a:schemeClr val="bg1"/>
                </a:outerShdw>
              </a:effectLst>
              <a:latin typeface="Kristen ITC" panose="03050502040202030202" pitchFamily="66" charset="0"/>
            </a:endParaRPr>
          </a:p>
        </p:txBody>
      </p:sp>
      <p:grpSp>
        <p:nvGrpSpPr>
          <p:cNvPr id="27" name="26 Grupo"/>
          <p:cNvGrpSpPr/>
          <p:nvPr/>
        </p:nvGrpSpPr>
        <p:grpSpPr>
          <a:xfrm>
            <a:off x="-515" y="-19132"/>
            <a:ext cx="9103825" cy="5162631"/>
            <a:chOff x="670542" y="-42088"/>
            <a:chExt cx="8442388" cy="4990000"/>
          </a:xfrm>
        </p:grpSpPr>
        <p:sp>
          <p:nvSpPr>
            <p:cNvPr id="28" name="Forma libre 7"/>
            <p:cNvSpPr/>
            <p:nvPr/>
          </p:nvSpPr>
          <p:spPr>
            <a:xfrm>
              <a:off x="670542" y="-42088"/>
              <a:ext cx="8442388"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8" h="4990002">
                  <a:moveTo>
                    <a:pt x="559495" y="0"/>
                  </a:moveTo>
                  <a:lnTo>
                    <a:pt x="8439589" y="42087"/>
                  </a:lnTo>
                  <a:cubicBezTo>
                    <a:pt x="8450878" y="1550783"/>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chemeClr val="accent6">
                    <a:lumMod val="71000"/>
                    <a:alpha val="51000"/>
                  </a:schemeClr>
                </a:gs>
                <a:gs pos="25000">
                  <a:srgbClr val="FE8002">
                    <a:alpha val="57000"/>
                    <a:lumMod val="64000"/>
                    <a:lumOff val="36000"/>
                  </a:srgbClr>
                </a:gs>
                <a:gs pos="0">
                  <a:srgbClr val="A40000">
                    <a:lumMod val="82000"/>
                    <a:alpha val="20000"/>
                  </a:srgbClr>
                </a:gs>
                <a:gs pos="92000">
                  <a:srgbClr val="A60000">
                    <a:alpha val="34000"/>
                    <a:lumMod val="53000"/>
                    <a:lumOff val="47000"/>
                  </a:srgbClr>
                </a:gs>
                <a:gs pos="43000">
                  <a:schemeClr val="tx1">
                    <a:lumMod val="95000"/>
                    <a:alpha val="75000"/>
                  </a:schemeClr>
                </a:gs>
              </a:gsLst>
              <a:lin ang="2700000" scaled="1"/>
            </a:gradFill>
            <a:ln>
              <a:noFill/>
            </a:ln>
            <a:scene3d>
              <a:camera prst="orthographicFront"/>
              <a:lightRig rig="flood" dir="t">
                <a:rot lat="0" lon="0" rev="5400000"/>
              </a:lightRig>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9" name="28 Grupo"/>
            <p:cNvGrpSpPr/>
            <p:nvPr/>
          </p:nvGrpSpPr>
          <p:grpSpPr>
            <a:xfrm>
              <a:off x="1403648" y="1563638"/>
              <a:ext cx="3528392" cy="2498576"/>
              <a:chOff x="1403648" y="1563638"/>
              <a:chExt cx="3528392" cy="2498576"/>
            </a:xfrm>
          </p:grpSpPr>
          <p:sp>
            <p:nvSpPr>
              <p:cNvPr id="30" name="29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4" name="33 Grupo"/>
          <p:cNvGrpSpPr/>
          <p:nvPr/>
        </p:nvGrpSpPr>
        <p:grpSpPr>
          <a:xfrm flipH="1">
            <a:off x="40175" y="-35003"/>
            <a:ext cx="9103825" cy="5162631"/>
            <a:chOff x="670542" y="-42088"/>
            <a:chExt cx="8442388" cy="4990000"/>
          </a:xfrm>
        </p:grpSpPr>
        <p:sp>
          <p:nvSpPr>
            <p:cNvPr id="35" name="Forma libre 7"/>
            <p:cNvSpPr/>
            <p:nvPr/>
          </p:nvSpPr>
          <p:spPr>
            <a:xfrm>
              <a:off x="670542" y="-42088"/>
              <a:ext cx="8442388"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8" h="4990002">
                  <a:moveTo>
                    <a:pt x="559495" y="0"/>
                  </a:moveTo>
                  <a:lnTo>
                    <a:pt x="8439589" y="42087"/>
                  </a:lnTo>
                  <a:cubicBezTo>
                    <a:pt x="8450878" y="1550783"/>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chemeClr val="accent6">
                    <a:lumMod val="71000"/>
                    <a:alpha val="51000"/>
                  </a:schemeClr>
                </a:gs>
                <a:gs pos="25000">
                  <a:srgbClr val="FE8002">
                    <a:alpha val="57000"/>
                    <a:lumMod val="64000"/>
                    <a:lumOff val="36000"/>
                  </a:srgbClr>
                </a:gs>
                <a:gs pos="0">
                  <a:srgbClr val="A40000">
                    <a:lumMod val="82000"/>
                    <a:alpha val="20000"/>
                  </a:srgbClr>
                </a:gs>
                <a:gs pos="92000">
                  <a:srgbClr val="A60000">
                    <a:alpha val="34000"/>
                    <a:lumMod val="53000"/>
                    <a:lumOff val="47000"/>
                  </a:srgbClr>
                </a:gs>
                <a:gs pos="43000">
                  <a:schemeClr val="tx1">
                    <a:lumMod val="95000"/>
                    <a:alpha val="75000"/>
                  </a:schemeClr>
                </a:gs>
              </a:gsLst>
              <a:lin ang="2700000" scaled="1"/>
            </a:gradFill>
            <a:ln>
              <a:noFill/>
            </a:ln>
            <a:scene3d>
              <a:camera prst="orthographicFront"/>
              <a:lightRig rig="flood" dir="t"/>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36" name="35 Grupo"/>
            <p:cNvGrpSpPr/>
            <p:nvPr/>
          </p:nvGrpSpPr>
          <p:grpSpPr>
            <a:xfrm>
              <a:off x="1403648" y="1563638"/>
              <a:ext cx="3528392" cy="2498576"/>
              <a:chOff x="1403648" y="1563638"/>
              <a:chExt cx="3528392" cy="2498576"/>
            </a:xfrm>
          </p:grpSpPr>
          <p:sp>
            <p:nvSpPr>
              <p:cNvPr id="37" name="36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tileRect t="-100000" r="-100000"/>
              </a:gradFill>
              <a:ln>
                <a:gradFill>
                  <a:gsLst>
                    <a:gs pos="0">
                      <a:srgbClr val="FF6600"/>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499992" y="1563638"/>
                <a:ext cx="432048" cy="432048"/>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3635896" y="1995686"/>
                <a:ext cx="576064" cy="576064"/>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100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627784" y="2499742"/>
                <a:ext cx="720080" cy="720080"/>
              </a:xfrm>
              <a:prstGeom prst="ellipse">
                <a:avLst/>
              </a:prstGeom>
              <a:gradFill>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6600">
                      <a:alpha val="51000"/>
                    </a:srgbClr>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20" name="19 Imagen" descr="EL PERRO NUESTRO FIEL AMIGO"/>
          <p:cNvPicPr>
            <a:picLocks noGrp="1" noChangeAspect="1"/>
          </p:cNvPicPr>
          <p:nvPr isPhoto="1"/>
        </p:nvPicPr>
        <p:blipFill rotWithShape="1">
          <a:blip r:embed="rId5">
            <a:lum/>
            <a:extLst>
              <a:ext uri="{28A0092B-C50C-407E-A947-70E740481C1C}">
                <a14:useLocalDpi xmlns:a14="http://schemas.microsoft.com/office/drawing/2010/main" val="0"/>
              </a:ext>
            </a:extLst>
          </a:blip>
          <a:srcRect t="799" r="394" b="799"/>
          <a:stretch/>
        </p:blipFill>
        <p:spPr>
          <a:xfrm>
            <a:off x="0" y="0"/>
            <a:ext cx="9144000" cy="5136626"/>
          </a:xfrm>
          <a:prstGeom prst="rect">
            <a:avLst/>
          </a:prstGeom>
          <a:noFill/>
          <a:ln>
            <a:noFill/>
          </a:ln>
        </p:spPr>
      </p:pic>
    </p:spTree>
    <p:extLst>
      <p:ext uri="{BB962C8B-B14F-4D97-AF65-F5344CB8AC3E}">
        <p14:creationId xmlns:p14="http://schemas.microsoft.com/office/powerpoint/2010/main" val="2518832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3500" fill="hold"/>
                                        <p:tgtEl>
                                          <p:spTgt spid="17"/>
                                        </p:tgtEl>
                                        <p:attrNameLst>
                                          <p:attrName>ppt_w</p:attrName>
                                        </p:attrNameLst>
                                      </p:cBhvr>
                                      <p:tavLst>
                                        <p:tav tm="0">
                                          <p:val>
                                            <p:strVal val="4/3*#ppt_w"/>
                                          </p:val>
                                        </p:tav>
                                        <p:tav tm="100000">
                                          <p:val>
                                            <p:strVal val="#ppt_w"/>
                                          </p:val>
                                        </p:tav>
                                      </p:tavLst>
                                    </p:anim>
                                    <p:anim calcmode="lin" valueType="num">
                                      <p:cBhvr>
                                        <p:cTn id="8" dur="3500" fill="hold"/>
                                        <p:tgtEl>
                                          <p:spTgt spid="17"/>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2000"/>
                                  </p:stCondLst>
                                  <p:childTnLst>
                                    <p:set>
                                      <p:cBhvr>
                                        <p:cTn id="10" dur="1" fill="hold">
                                          <p:stCondLst>
                                            <p:cond delay="0"/>
                                          </p:stCondLst>
                                        </p:cTn>
                                        <p:tgtEl>
                                          <p:spTgt spid="19"/>
                                        </p:tgtEl>
                                        <p:attrNameLst>
                                          <p:attrName>style.visibility</p:attrName>
                                        </p:attrNameLst>
                                      </p:cBhvr>
                                      <p:to>
                                        <p:strVal val="visible"/>
                                      </p:to>
                                    </p:set>
                                    <p:anim calcmode="lin" valueType="num">
                                      <p:cBhvr>
                                        <p:cTn id="11" dur="2000" fill="hold"/>
                                        <p:tgtEl>
                                          <p:spTgt spid="19"/>
                                        </p:tgtEl>
                                        <p:attrNameLst>
                                          <p:attrName>ppt_w</p:attrName>
                                        </p:attrNameLst>
                                      </p:cBhvr>
                                      <p:tavLst>
                                        <p:tav tm="0">
                                          <p:val>
                                            <p:fltVal val="0"/>
                                          </p:val>
                                        </p:tav>
                                        <p:tav tm="100000">
                                          <p:val>
                                            <p:strVal val="#ppt_w"/>
                                          </p:val>
                                        </p:tav>
                                      </p:tavLst>
                                    </p:anim>
                                    <p:anim calcmode="lin" valueType="num">
                                      <p:cBhvr>
                                        <p:cTn id="12" dur="2000" fill="hold"/>
                                        <p:tgtEl>
                                          <p:spTgt spid="19"/>
                                        </p:tgtEl>
                                        <p:attrNameLst>
                                          <p:attrName>ppt_h</p:attrName>
                                        </p:attrNameLst>
                                      </p:cBhvr>
                                      <p:tavLst>
                                        <p:tav tm="0">
                                          <p:val>
                                            <p:fltVal val="0"/>
                                          </p:val>
                                        </p:tav>
                                        <p:tav tm="100000">
                                          <p:val>
                                            <p:strVal val="#ppt_h"/>
                                          </p:val>
                                        </p:tav>
                                      </p:tavLst>
                                    </p:anim>
                                    <p:anim calcmode="lin" valueType="num">
                                      <p:cBhvr>
                                        <p:cTn id="13" dur="2000" fill="hold"/>
                                        <p:tgtEl>
                                          <p:spTgt spid="19"/>
                                        </p:tgtEl>
                                        <p:attrNameLst>
                                          <p:attrName>ppt_x</p:attrName>
                                        </p:attrNameLst>
                                      </p:cBhvr>
                                      <p:tavLst>
                                        <p:tav tm="0">
                                          <p:val>
                                            <p:fltVal val="0.5"/>
                                          </p:val>
                                        </p:tav>
                                        <p:tav tm="100000">
                                          <p:val>
                                            <p:strVal val="#ppt_x"/>
                                          </p:val>
                                        </p:tav>
                                      </p:tavLst>
                                    </p:anim>
                                    <p:anim calcmode="lin" valueType="num">
                                      <p:cBhvr>
                                        <p:cTn id="14" dur="2000" fill="hold"/>
                                        <p:tgtEl>
                                          <p:spTgt spid="19"/>
                                        </p:tgtEl>
                                        <p:attrNameLst>
                                          <p:attrName>ppt_y</p:attrName>
                                        </p:attrNameLst>
                                      </p:cBhvr>
                                      <p:tavLst>
                                        <p:tav tm="0">
                                          <p:val>
                                            <p:fltVal val="0.5"/>
                                          </p:val>
                                        </p:tav>
                                        <p:tav tm="100000">
                                          <p:val>
                                            <p:strVal val="#ppt_y"/>
                                          </p:val>
                                        </p:tav>
                                      </p:tavLst>
                                    </p:anim>
                                  </p:childTnLst>
                                </p:cTn>
                              </p:par>
                              <p:par>
                                <p:cTn id="15" presetID="23" presetClass="entr" presetSubtype="528" fill="hold" nodeType="withEffect">
                                  <p:stCondLst>
                                    <p:cond delay="200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2000" fill="hold"/>
                                        <p:tgtEl>
                                          <p:spTgt spid="1026"/>
                                        </p:tgtEl>
                                        <p:attrNameLst>
                                          <p:attrName>ppt_w</p:attrName>
                                        </p:attrNameLst>
                                      </p:cBhvr>
                                      <p:tavLst>
                                        <p:tav tm="0">
                                          <p:val>
                                            <p:fltVal val="0"/>
                                          </p:val>
                                        </p:tav>
                                        <p:tav tm="100000">
                                          <p:val>
                                            <p:strVal val="#ppt_w"/>
                                          </p:val>
                                        </p:tav>
                                      </p:tavLst>
                                    </p:anim>
                                    <p:anim calcmode="lin" valueType="num">
                                      <p:cBhvr>
                                        <p:cTn id="18" dur="2000" fill="hold"/>
                                        <p:tgtEl>
                                          <p:spTgt spid="1026"/>
                                        </p:tgtEl>
                                        <p:attrNameLst>
                                          <p:attrName>ppt_h</p:attrName>
                                        </p:attrNameLst>
                                      </p:cBhvr>
                                      <p:tavLst>
                                        <p:tav tm="0">
                                          <p:val>
                                            <p:fltVal val="0"/>
                                          </p:val>
                                        </p:tav>
                                        <p:tav tm="100000">
                                          <p:val>
                                            <p:strVal val="#ppt_h"/>
                                          </p:val>
                                        </p:tav>
                                      </p:tavLst>
                                    </p:anim>
                                    <p:anim calcmode="lin" valueType="num">
                                      <p:cBhvr>
                                        <p:cTn id="19" dur="2000" fill="hold"/>
                                        <p:tgtEl>
                                          <p:spTgt spid="1026"/>
                                        </p:tgtEl>
                                        <p:attrNameLst>
                                          <p:attrName>ppt_x</p:attrName>
                                        </p:attrNameLst>
                                      </p:cBhvr>
                                      <p:tavLst>
                                        <p:tav tm="0">
                                          <p:val>
                                            <p:fltVal val="0.5"/>
                                          </p:val>
                                        </p:tav>
                                        <p:tav tm="100000">
                                          <p:val>
                                            <p:strVal val="#ppt_x"/>
                                          </p:val>
                                        </p:tav>
                                      </p:tavLst>
                                    </p:anim>
                                    <p:anim calcmode="lin" valueType="num">
                                      <p:cBhvr>
                                        <p:cTn id="20" dur="2000" fill="hold"/>
                                        <p:tgtEl>
                                          <p:spTgt spid="1026"/>
                                        </p:tgtEl>
                                        <p:attrNameLst>
                                          <p:attrName>ppt_y</p:attrName>
                                        </p:attrNameLst>
                                      </p:cBhvr>
                                      <p:tavLst>
                                        <p:tav tm="0">
                                          <p:val>
                                            <p:fltVal val="0.5"/>
                                          </p:val>
                                        </p:tav>
                                        <p:tav tm="100000">
                                          <p:val>
                                            <p:strVal val="#ppt_y"/>
                                          </p:val>
                                        </p:tav>
                                      </p:tavLst>
                                    </p:anim>
                                  </p:childTnLst>
                                </p:cTn>
                              </p:par>
                              <p:par>
                                <p:cTn id="21" presetID="2" presetClass="exit" presetSubtype="2" fill="hold" nodeType="withEffect">
                                  <p:stCondLst>
                                    <p:cond delay="0"/>
                                  </p:stCondLst>
                                  <p:childTnLst>
                                    <p:anim calcmode="lin" valueType="num">
                                      <p:cBhvr additive="base">
                                        <p:cTn id="22" dur="3500"/>
                                        <p:tgtEl>
                                          <p:spTgt spid="27"/>
                                        </p:tgtEl>
                                        <p:attrNameLst>
                                          <p:attrName>ppt_x</p:attrName>
                                        </p:attrNameLst>
                                      </p:cBhvr>
                                      <p:tavLst>
                                        <p:tav tm="0">
                                          <p:val>
                                            <p:strVal val="ppt_x"/>
                                          </p:val>
                                        </p:tav>
                                        <p:tav tm="100000">
                                          <p:val>
                                            <p:strVal val="1+ppt_w/2"/>
                                          </p:val>
                                        </p:tav>
                                      </p:tavLst>
                                    </p:anim>
                                    <p:anim calcmode="lin" valueType="num">
                                      <p:cBhvr additive="base">
                                        <p:cTn id="23" dur="3500"/>
                                        <p:tgtEl>
                                          <p:spTgt spid="27"/>
                                        </p:tgtEl>
                                        <p:attrNameLst>
                                          <p:attrName>ppt_y</p:attrName>
                                        </p:attrNameLst>
                                      </p:cBhvr>
                                      <p:tavLst>
                                        <p:tav tm="0">
                                          <p:val>
                                            <p:strVal val="ppt_y"/>
                                          </p:val>
                                        </p:tav>
                                        <p:tav tm="100000">
                                          <p:val>
                                            <p:strVal val="ppt_y"/>
                                          </p:val>
                                        </p:tav>
                                      </p:tavLst>
                                    </p:anim>
                                    <p:set>
                                      <p:cBhvr>
                                        <p:cTn id="24" dur="1" fill="hold">
                                          <p:stCondLst>
                                            <p:cond delay="3499"/>
                                          </p:stCondLst>
                                        </p:cTn>
                                        <p:tgtEl>
                                          <p:spTgt spid="2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500"/>
                                        <p:tgtEl>
                                          <p:spTgt spid="34"/>
                                        </p:tgtEl>
                                        <p:attrNameLst>
                                          <p:attrName>ppt_x</p:attrName>
                                        </p:attrNameLst>
                                      </p:cBhvr>
                                      <p:tavLst>
                                        <p:tav tm="0">
                                          <p:val>
                                            <p:strVal val="ppt_x"/>
                                          </p:val>
                                        </p:tav>
                                        <p:tav tm="100000">
                                          <p:val>
                                            <p:strVal val="0-ppt_w/2"/>
                                          </p:val>
                                        </p:tav>
                                      </p:tavLst>
                                    </p:anim>
                                    <p:anim calcmode="lin" valueType="num">
                                      <p:cBhvr additive="base">
                                        <p:cTn id="27" dur="3500"/>
                                        <p:tgtEl>
                                          <p:spTgt spid="34"/>
                                        </p:tgtEl>
                                        <p:attrNameLst>
                                          <p:attrName>ppt_y</p:attrName>
                                        </p:attrNameLst>
                                      </p:cBhvr>
                                      <p:tavLst>
                                        <p:tav tm="0">
                                          <p:val>
                                            <p:strVal val="ppt_y"/>
                                          </p:val>
                                        </p:tav>
                                        <p:tav tm="100000">
                                          <p:val>
                                            <p:strVal val="ppt_y"/>
                                          </p:val>
                                        </p:tav>
                                      </p:tavLst>
                                    </p:anim>
                                    <p:set>
                                      <p:cBhvr>
                                        <p:cTn id="28" dur="1" fill="hold">
                                          <p:stCondLst>
                                            <p:cond delay="3499"/>
                                          </p:stCondLst>
                                        </p:cTn>
                                        <p:tgtEl>
                                          <p:spTgt spid="34"/>
                                        </p:tgtEl>
                                        <p:attrNameLst>
                                          <p:attrName>style.visibility</p:attrName>
                                        </p:attrNameLst>
                                      </p:cBhvr>
                                      <p:to>
                                        <p:strVal val="hidden"/>
                                      </p:to>
                                    </p:set>
                                  </p:childTnLst>
                                </p:cTn>
                              </p:par>
                              <p:par>
                                <p:cTn id="29" presetID="9" presetClass="emph" presetSubtype="0" nodeType="withEffect">
                                  <p:stCondLst>
                                    <p:cond delay="0"/>
                                  </p:stCondLst>
                                  <p:childTnLst>
                                    <p:set>
                                      <p:cBhvr rctx="PPT">
                                        <p:cTn id="30" dur="indefinite"/>
                                        <p:tgtEl>
                                          <p:spTgt spid="20"/>
                                        </p:tgtEl>
                                        <p:attrNameLst>
                                          <p:attrName>style.opacity</p:attrName>
                                        </p:attrNameLst>
                                      </p:cBhvr>
                                      <p:to>
                                        <p:strVal val="0"/>
                                      </p:to>
                                    </p:set>
                                    <p:animEffect filter="image" prLst="opacity: 0">
                                      <p:cBhvr rctx="IE">
                                        <p:cTn id="31"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705</TotalTime>
  <Words>825</Words>
  <Application>Microsoft Office PowerPoint</Application>
  <PresentationFormat>Presentación en pantalla (16:9)</PresentationFormat>
  <Paragraphs>42</Paragraphs>
  <Slides>43</Slides>
  <Notes>7</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cp:revision>
  <dcterms:created xsi:type="dcterms:W3CDTF">2017-06-13T15:28:35Z</dcterms:created>
  <dcterms:modified xsi:type="dcterms:W3CDTF">2017-06-14T18:05:04Z</dcterms:modified>
</cp:coreProperties>
</file>