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99" r:id="rId3"/>
    <p:sldId id="257" r:id="rId4"/>
    <p:sldId id="258" r:id="rId5"/>
    <p:sldId id="259" r:id="rId6"/>
    <p:sldId id="260" r:id="rId7"/>
    <p:sldId id="262" r:id="rId8"/>
    <p:sldId id="263" r:id="rId9"/>
    <p:sldId id="295" r:id="rId10"/>
    <p:sldId id="266" r:id="rId11"/>
    <p:sldId id="267" r:id="rId12"/>
    <p:sldId id="264" r:id="rId13"/>
    <p:sldId id="269" r:id="rId14"/>
    <p:sldId id="265" r:id="rId15"/>
    <p:sldId id="268" r:id="rId16"/>
    <p:sldId id="271" r:id="rId17"/>
    <p:sldId id="308" r:id="rId18"/>
    <p:sldId id="270" r:id="rId19"/>
    <p:sldId id="272" r:id="rId20"/>
    <p:sldId id="273" r:id="rId21"/>
    <p:sldId id="282" r:id="rId22"/>
    <p:sldId id="279" r:id="rId23"/>
    <p:sldId id="274" r:id="rId24"/>
    <p:sldId id="276" r:id="rId25"/>
    <p:sldId id="285" r:id="rId26"/>
    <p:sldId id="278" r:id="rId27"/>
    <p:sldId id="283" r:id="rId28"/>
    <p:sldId id="287" r:id="rId29"/>
    <p:sldId id="290" r:id="rId30"/>
    <p:sldId id="302" r:id="rId31"/>
    <p:sldId id="298" r:id="rId32"/>
    <p:sldId id="288" r:id="rId33"/>
    <p:sldId id="294" r:id="rId34"/>
    <p:sldId id="297" r:id="rId35"/>
    <p:sldId id="286" r:id="rId36"/>
    <p:sldId id="292" r:id="rId37"/>
    <p:sldId id="291" r:id="rId38"/>
    <p:sldId id="300" r:id="rId39"/>
    <p:sldId id="304" r:id="rId40"/>
    <p:sldId id="307" r:id="rId41"/>
    <p:sldId id="301" r:id="rId42"/>
    <p:sldId id="306" r:id="rId43"/>
    <p:sldId id="305" r:id="rId44"/>
    <p:sldId id="303" r:id="rId45"/>
    <p:sldId id="309" r:id="rId46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mtjY5QCxxXt4OVeEnbBPQ" hashData="Z8kh4PYGBKR37KeWACPdPF7gQt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  <a:srgbClr val="FF0066"/>
    <a:srgbClr val="422F00"/>
    <a:srgbClr val="9966FF"/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>
    <p:restoredLeft sz="12972" autoAdjust="0"/>
    <p:restoredTop sz="94660"/>
  </p:normalViewPr>
  <p:slideViewPr>
    <p:cSldViewPr>
      <p:cViewPr>
        <p:scale>
          <a:sx n="400" d="100"/>
          <a:sy n="400" d="100"/>
        </p:scale>
        <p:origin x="5826" y="405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B2DC8-F7DA-4049-A823-861349490B8F}" type="datetimeFigureOut">
              <a:rPr lang="es-PE" smtClean="0"/>
              <a:pPr/>
              <a:t>24/06/2017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D7B03-35C2-4ED5-8CB0-421ACC8D223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B2DC8-F7DA-4049-A823-861349490B8F}" type="datetimeFigureOut">
              <a:rPr lang="es-PE" smtClean="0"/>
              <a:pPr/>
              <a:t>24/06/2017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D7B03-35C2-4ED5-8CB0-421ACC8D223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B2DC8-F7DA-4049-A823-861349490B8F}" type="datetimeFigureOut">
              <a:rPr lang="es-PE" smtClean="0"/>
              <a:pPr/>
              <a:t>24/06/2017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D7B03-35C2-4ED5-8CB0-421ACC8D223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B2DC8-F7DA-4049-A823-861349490B8F}" type="datetimeFigureOut">
              <a:rPr lang="es-PE" smtClean="0"/>
              <a:pPr/>
              <a:t>24/06/2017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D7B03-35C2-4ED5-8CB0-421ACC8D223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B2DC8-F7DA-4049-A823-861349490B8F}" type="datetimeFigureOut">
              <a:rPr lang="es-PE" smtClean="0"/>
              <a:pPr/>
              <a:t>24/06/2017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D7B03-35C2-4ED5-8CB0-421ACC8D223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B2DC8-F7DA-4049-A823-861349490B8F}" type="datetimeFigureOut">
              <a:rPr lang="es-PE" smtClean="0"/>
              <a:pPr/>
              <a:t>24/06/2017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D7B03-35C2-4ED5-8CB0-421ACC8D223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B2DC8-F7DA-4049-A823-861349490B8F}" type="datetimeFigureOut">
              <a:rPr lang="es-PE" smtClean="0"/>
              <a:pPr/>
              <a:t>24/06/2017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D7B03-35C2-4ED5-8CB0-421ACC8D223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B2DC8-F7DA-4049-A823-861349490B8F}" type="datetimeFigureOut">
              <a:rPr lang="es-PE" smtClean="0"/>
              <a:pPr/>
              <a:t>24/06/2017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D7B03-35C2-4ED5-8CB0-421ACC8D223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B2DC8-F7DA-4049-A823-861349490B8F}" type="datetimeFigureOut">
              <a:rPr lang="es-PE" smtClean="0"/>
              <a:pPr/>
              <a:t>24/06/2017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D7B03-35C2-4ED5-8CB0-421ACC8D223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B2DC8-F7DA-4049-A823-861349490B8F}" type="datetimeFigureOut">
              <a:rPr lang="es-PE" smtClean="0"/>
              <a:pPr/>
              <a:t>24/06/2017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D7B03-35C2-4ED5-8CB0-421ACC8D223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B2DC8-F7DA-4049-A823-861349490B8F}" type="datetimeFigureOut">
              <a:rPr lang="es-PE" smtClean="0"/>
              <a:pPr/>
              <a:t>24/06/2017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D7B03-35C2-4ED5-8CB0-421ACC8D223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AB2DC8-F7DA-4049-A823-861349490B8F}" type="datetimeFigureOut">
              <a:rPr lang="es-PE" smtClean="0"/>
              <a:pPr/>
              <a:t>24/06/2017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7D7B03-35C2-4ED5-8CB0-421ACC8D223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image" Target="../media/image57.png"/><Relationship Id="rId18" Type="http://schemas.openxmlformats.org/officeDocument/2006/relationships/image" Target="../media/image6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3.png"/><Relationship Id="rId11" Type="http://schemas.openxmlformats.org/officeDocument/2006/relationships/image" Target="../media/image5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2.png"/><Relationship Id="rId9" Type="http://schemas.openxmlformats.org/officeDocument/2006/relationships/image" Target="../media/image5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rtyu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55000" dir="5400000" sy="-100000" algn="bl" rotWithShape="0"/>
          </a:effectLst>
        </p:spPr>
      </p:pic>
      <p:sp>
        <p:nvSpPr>
          <p:cNvPr id="3" name="2 Rectángulo"/>
          <p:cNvSpPr/>
          <p:nvPr/>
        </p:nvSpPr>
        <p:spPr>
          <a:xfrm rot="13429589">
            <a:off x="2603345" y="4072523"/>
            <a:ext cx="2357454" cy="214314"/>
          </a:xfrm>
          <a:prstGeom prst="rect">
            <a:avLst/>
          </a:prstGeom>
          <a:gradFill flip="none" rotWithShape="1">
            <a:gsLst>
              <a:gs pos="16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8482726">
            <a:off x="4204090" y="4042031"/>
            <a:ext cx="2357454" cy="214314"/>
          </a:xfrm>
          <a:prstGeom prst="rect">
            <a:avLst/>
          </a:prstGeom>
          <a:gradFill flip="none" rotWithShape="1">
            <a:gsLst>
              <a:gs pos="16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3616775">
            <a:off x="2633196" y="3696432"/>
            <a:ext cx="2357454" cy="214314"/>
          </a:xfrm>
          <a:prstGeom prst="rect">
            <a:avLst/>
          </a:prstGeom>
          <a:gradFill flip="none" rotWithShape="1">
            <a:gsLst>
              <a:gs pos="16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4132652" y="3684841"/>
            <a:ext cx="2357454" cy="214314"/>
          </a:xfrm>
          <a:prstGeom prst="rect">
            <a:avLst/>
          </a:prstGeom>
          <a:gradFill flip="none" rotWithShape="1">
            <a:gsLst>
              <a:gs pos="16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2561759" y="3256187"/>
            <a:ext cx="2357454" cy="214314"/>
          </a:xfrm>
          <a:prstGeom prst="rect">
            <a:avLst/>
          </a:prstGeom>
          <a:gradFill flip="none" rotWithShape="1">
            <a:gsLst>
              <a:gs pos="16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204090" y="3173157"/>
            <a:ext cx="2357454" cy="214314"/>
          </a:xfrm>
          <a:prstGeom prst="rect">
            <a:avLst/>
          </a:prstGeom>
          <a:gradFill flip="none" rotWithShape="1">
            <a:gsLst>
              <a:gs pos="16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2561760" y="2756120"/>
            <a:ext cx="2357454" cy="214314"/>
          </a:xfrm>
          <a:prstGeom prst="rect">
            <a:avLst/>
          </a:prstGeom>
          <a:gradFill flip="none" rotWithShape="1">
            <a:gsLst>
              <a:gs pos="16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204090" y="2673092"/>
            <a:ext cx="2357454" cy="214314"/>
          </a:xfrm>
          <a:prstGeom prst="rect">
            <a:avLst/>
          </a:prstGeom>
          <a:gradFill flip="none" rotWithShape="1">
            <a:gsLst>
              <a:gs pos="16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561758" y="2256056"/>
            <a:ext cx="2357454" cy="214314"/>
          </a:xfrm>
          <a:prstGeom prst="rect">
            <a:avLst/>
          </a:prstGeom>
          <a:gradFill flip="none" rotWithShape="1">
            <a:gsLst>
              <a:gs pos="16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129015" y="2237003"/>
            <a:ext cx="2357454" cy="223547"/>
          </a:xfrm>
          <a:prstGeom prst="rect">
            <a:avLst/>
          </a:prstGeom>
          <a:gradFill flip="none" rotWithShape="1">
            <a:gsLst>
              <a:gs pos="16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5633592" y="3899184"/>
            <a:ext cx="2357454" cy="214314"/>
          </a:xfrm>
          <a:prstGeom prst="rect">
            <a:avLst/>
          </a:prstGeom>
          <a:gradFill flip="none" rotWithShape="1">
            <a:gsLst>
              <a:gs pos="16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5705029" y="3553557"/>
            <a:ext cx="2357454" cy="214314"/>
          </a:xfrm>
          <a:prstGeom prst="rect">
            <a:avLst/>
          </a:prstGeom>
          <a:gradFill flip="none" rotWithShape="1">
            <a:gsLst>
              <a:gs pos="16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616775">
            <a:off x="5705032" y="3113311"/>
            <a:ext cx="2357454" cy="214314"/>
          </a:xfrm>
          <a:prstGeom prst="rect">
            <a:avLst/>
          </a:prstGeom>
          <a:gradFill flip="none" rotWithShape="1">
            <a:gsLst>
              <a:gs pos="16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616775">
            <a:off x="5633594" y="2613245"/>
            <a:ext cx="2357454" cy="214314"/>
          </a:xfrm>
          <a:prstGeom prst="rect">
            <a:avLst/>
          </a:prstGeom>
          <a:gradFill flip="none" rotWithShape="1">
            <a:gsLst>
              <a:gs pos="16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547668">
            <a:off x="5649257" y="2241266"/>
            <a:ext cx="2357454" cy="214314"/>
          </a:xfrm>
          <a:prstGeom prst="rect">
            <a:avLst/>
          </a:prstGeom>
          <a:gradFill flip="none" rotWithShape="1">
            <a:gsLst>
              <a:gs pos="16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8482726">
            <a:off x="1060822" y="4030413"/>
            <a:ext cx="2357454" cy="214314"/>
          </a:xfrm>
          <a:prstGeom prst="rect">
            <a:avLst/>
          </a:prstGeom>
          <a:gradFill flip="none" rotWithShape="1">
            <a:gsLst>
              <a:gs pos="16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8482726">
            <a:off x="1060820" y="3613404"/>
            <a:ext cx="2357454" cy="214314"/>
          </a:xfrm>
          <a:prstGeom prst="rect">
            <a:avLst/>
          </a:prstGeom>
          <a:gradFill flip="none" rotWithShape="1">
            <a:gsLst>
              <a:gs pos="16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8482726">
            <a:off x="1060819" y="3184775"/>
            <a:ext cx="2357454" cy="214314"/>
          </a:xfrm>
          <a:prstGeom prst="rect">
            <a:avLst/>
          </a:prstGeom>
          <a:gradFill flip="none" rotWithShape="1">
            <a:gsLst>
              <a:gs pos="16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8482726">
            <a:off x="1132259" y="2744528"/>
            <a:ext cx="2357454" cy="214314"/>
          </a:xfrm>
          <a:prstGeom prst="rect">
            <a:avLst/>
          </a:prstGeom>
          <a:gradFill flip="none" rotWithShape="1">
            <a:gsLst>
              <a:gs pos="16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8482726">
            <a:off x="1060820" y="2315902"/>
            <a:ext cx="2357454" cy="214314"/>
          </a:xfrm>
          <a:prstGeom prst="rect">
            <a:avLst/>
          </a:prstGeom>
          <a:gradFill flip="none" rotWithShape="1">
            <a:gsLst>
              <a:gs pos="16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929322" y="4429138"/>
            <a:ext cx="290977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Esta es una creación de Raquel</a:t>
            </a:r>
            <a:endParaRPr lang="es-ES" sz="16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pic>
        <p:nvPicPr>
          <p:cNvPr id="24" name="23 Imagen" descr="cooltext249162801253199.png"/>
          <p:cNvPicPr>
            <a:picLocks noChangeAspect="1"/>
          </p:cNvPicPr>
          <p:nvPr/>
        </p:nvPicPr>
        <p:blipFill>
          <a:blip r:embed="rId4">
            <a:lum bright="-20000" contrast="40000"/>
          </a:blip>
          <a:stretch>
            <a:fillRect/>
          </a:stretch>
        </p:blipFill>
        <p:spPr>
          <a:xfrm>
            <a:off x="785786" y="71438"/>
            <a:ext cx="1158674" cy="954747"/>
          </a:xfrm>
          <a:prstGeom prst="rect">
            <a:avLst/>
          </a:prstGeom>
        </p:spPr>
      </p:pic>
      <p:pic>
        <p:nvPicPr>
          <p:cNvPr id="25" name="24 Imagen" descr="cooltext249162831846397.png"/>
          <p:cNvPicPr>
            <a:picLocks noChangeAspect="1"/>
          </p:cNvPicPr>
          <p:nvPr/>
        </p:nvPicPr>
        <p:blipFill>
          <a:blip r:embed="rId5">
            <a:lum bright="-20000" contrast="40000"/>
          </a:blip>
          <a:stretch>
            <a:fillRect/>
          </a:stretch>
        </p:blipFill>
        <p:spPr>
          <a:xfrm>
            <a:off x="1928794" y="0"/>
            <a:ext cx="2918925" cy="1088576"/>
          </a:xfrm>
          <a:prstGeom prst="rect">
            <a:avLst/>
          </a:prstGeom>
        </p:spPr>
      </p:pic>
      <p:pic>
        <p:nvPicPr>
          <p:cNvPr id="26" name="25 Imagen" descr="cooltext249162849580903.png"/>
          <p:cNvPicPr>
            <a:picLocks noChangeAspect="1"/>
          </p:cNvPicPr>
          <p:nvPr/>
        </p:nvPicPr>
        <p:blipFill>
          <a:blip r:embed="rId6">
            <a:lum bright="-20000" contrast="40000"/>
          </a:blip>
          <a:stretch>
            <a:fillRect/>
          </a:stretch>
        </p:blipFill>
        <p:spPr>
          <a:xfrm>
            <a:off x="4857752" y="142876"/>
            <a:ext cx="1126895" cy="833267"/>
          </a:xfrm>
          <a:prstGeom prst="rect">
            <a:avLst/>
          </a:prstGeom>
        </p:spPr>
      </p:pic>
      <p:pic>
        <p:nvPicPr>
          <p:cNvPr id="27" name="26 Imagen" descr="cooltext249162861347100.png"/>
          <p:cNvPicPr>
            <a:picLocks noChangeAspect="1"/>
          </p:cNvPicPr>
          <p:nvPr/>
        </p:nvPicPr>
        <p:blipFill>
          <a:blip r:embed="rId7">
            <a:lum bright="-20000" contrast="40000"/>
          </a:blip>
          <a:stretch>
            <a:fillRect/>
          </a:stretch>
        </p:blipFill>
        <p:spPr>
          <a:xfrm>
            <a:off x="6286512" y="0"/>
            <a:ext cx="1725891" cy="1071570"/>
          </a:xfrm>
          <a:prstGeom prst="rect">
            <a:avLst/>
          </a:prstGeom>
        </p:spPr>
      </p:pic>
      <p:pic>
        <p:nvPicPr>
          <p:cNvPr id="28" name="27 Imagen" descr="cooltext249162875611271.png"/>
          <p:cNvPicPr>
            <a:picLocks noChangeAspect="1"/>
          </p:cNvPicPr>
          <p:nvPr/>
        </p:nvPicPr>
        <p:blipFill>
          <a:blip r:embed="rId8">
            <a:lum bright="-20000" contrast="40000"/>
          </a:blip>
          <a:stretch>
            <a:fillRect/>
          </a:stretch>
        </p:blipFill>
        <p:spPr>
          <a:xfrm>
            <a:off x="2000232" y="785818"/>
            <a:ext cx="1861632" cy="1000132"/>
          </a:xfrm>
          <a:prstGeom prst="rect">
            <a:avLst/>
          </a:prstGeom>
        </p:spPr>
      </p:pic>
      <p:pic>
        <p:nvPicPr>
          <p:cNvPr id="29" name="28 Imagen" descr="cooltext249162902998177.png"/>
          <p:cNvPicPr>
            <a:picLocks noChangeAspect="1"/>
          </p:cNvPicPr>
          <p:nvPr/>
        </p:nvPicPr>
        <p:blipFill>
          <a:blip r:embed="rId9">
            <a:lum bright="-20000" contrast="40000"/>
          </a:blip>
          <a:stretch>
            <a:fillRect/>
          </a:stretch>
        </p:blipFill>
        <p:spPr>
          <a:xfrm>
            <a:off x="3929058" y="785818"/>
            <a:ext cx="2951845" cy="1000132"/>
          </a:xfrm>
          <a:prstGeom prst="rect">
            <a:avLst/>
          </a:prstGeom>
        </p:spPr>
      </p:pic>
      <p:pic>
        <p:nvPicPr>
          <p:cNvPr id="30" name="29 Imagen" descr="ertyu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55000" dir="5400000" sy="-100000" algn="bl" rotWithShape="0"/>
          </a:effectLst>
        </p:spPr>
      </p:pic>
    </p:spTree>
  </p:cSld>
  <p:clrMapOvr>
    <a:masterClrMapping/>
  </p:clrMapOvr>
  <p:transition advTm="34000">
    <p:sndAc>
      <p:stSnd loop="1">
        <p:snd r:embed="rId2" name="Dan_Gibson_-_A_Path_to_Solitud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7" fill="hold">
                            <p:stCondLst>
                              <p:cond delay="5000"/>
                            </p:stCondLst>
                            <p:childTnLst>
                              <p:par>
                                <p:cTn id="308" presetID="17" presetClass="exit" presetSubtype="4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3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3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3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0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4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4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6" fill="hold">
                            <p:stCondLst>
                              <p:cond delay="16000"/>
                            </p:stCondLst>
                            <p:childTnLst>
                              <p:par>
                                <p:cTn id="44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4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5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5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2" fill="hold">
                            <p:stCondLst>
                              <p:cond delay="19000"/>
                            </p:stCondLst>
                            <p:childTnLst>
                              <p:par>
                                <p:cTn id="45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5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5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5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8" fill="hold">
                            <p:stCondLst>
                              <p:cond delay="22000"/>
                            </p:stCondLst>
                            <p:childTnLst>
                              <p:par>
                                <p:cTn id="45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6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6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6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4" fill="hold">
                            <p:stCondLst>
                              <p:cond delay="25000"/>
                            </p:stCondLst>
                            <p:childTnLst>
                              <p:par>
                                <p:cTn id="46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6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6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6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0" fill="hold">
                            <p:stCondLst>
                              <p:cond delay="28000"/>
                            </p:stCondLst>
                            <p:childTnLst>
                              <p:par>
                                <p:cTn id="47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7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lecha curvada hacia la derecha"/>
          <p:cNvSpPr/>
          <p:nvPr/>
        </p:nvSpPr>
        <p:spPr>
          <a:xfrm>
            <a:off x="2071670" y="642924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56000">
                <a:schemeClr val="accent3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Flecha curvada hacia la derecha"/>
          <p:cNvSpPr/>
          <p:nvPr/>
        </p:nvSpPr>
        <p:spPr>
          <a:xfrm rot="10800000">
            <a:off x="4572000" y="642924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56000">
                <a:schemeClr val="accent3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500098" y="-428646"/>
            <a:ext cx="10287072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9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 rot="16200000">
            <a:off x="2000249" y="-2000251"/>
            <a:ext cx="5143501" cy="9144001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rot="16200000">
            <a:off x="1741292" y="-1330545"/>
            <a:ext cx="4661312" cy="8286775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rot="16200000">
            <a:off x="2669957" y="-1812730"/>
            <a:ext cx="4661312" cy="8286775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rot="16200000">
            <a:off x="1553767" y="-660814"/>
            <a:ext cx="4179104" cy="7429518"/>
          </a:xfrm>
          <a:prstGeom prst="parallelogram">
            <a:avLst>
              <a:gd name="adj" fmla="val 9206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rot="16200000">
            <a:off x="3339691" y="-1625205"/>
            <a:ext cx="4179104" cy="7429518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rot="16200000">
            <a:off x="1375173" y="-53590"/>
            <a:ext cx="3750477" cy="6643701"/>
          </a:xfrm>
          <a:prstGeom prst="parallelogram">
            <a:avLst>
              <a:gd name="adj" fmla="val 9229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Paralelogramo"/>
          <p:cNvSpPr/>
          <p:nvPr/>
        </p:nvSpPr>
        <p:spPr>
          <a:xfrm rot="16200000">
            <a:off x="3946913" y="-1446610"/>
            <a:ext cx="3750477" cy="6643701"/>
          </a:xfrm>
          <a:prstGeom prst="parallelogram">
            <a:avLst>
              <a:gd name="adj" fmla="val 9229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rot="16200000">
            <a:off x="1196580" y="553633"/>
            <a:ext cx="3321849" cy="5857882"/>
          </a:xfrm>
          <a:prstGeom prst="parallelogram">
            <a:avLst>
              <a:gd name="adj" fmla="val 9100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rot="16200000">
            <a:off x="4554136" y="-1268016"/>
            <a:ext cx="3321849" cy="5857882"/>
          </a:xfrm>
          <a:prstGeom prst="parallelogram">
            <a:avLst>
              <a:gd name="adj" fmla="val 9100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rot="16200000">
            <a:off x="1017982" y="1160855"/>
            <a:ext cx="2893221" cy="5072066"/>
          </a:xfrm>
          <a:prstGeom prst="parallelogram">
            <a:avLst>
              <a:gd name="adj" fmla="val 88991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rot="16200000">
            <a:off x="5161358" y="-1089422"/>
            <a:ext cx="2893221" cy="5072066"/>
          </a:xfrm>
          <a:prstGeom prst="parallelogram">
            <a:avLst>
              <a:gd name="adj" fmla="val 88991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rot="16200000">
            <a:off x="759019" y="1902024"/>
            <a:ext cx="2411015" cy="4071934"/>
          </a:xfrm>
          <a:prstGeom prst="parallelogram">
            <a:avLst>
              <a:gd name="adj" fmla="val 86621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rot="16200000">
            <a:off x="5902527" y="-830459"/>
            <a:ext cx="2411015" cy="4071934"/>
          </a:xfrm>
          <a:prstGeom prst="parallelogram">
            <a:avLst>
              <a:gd name="adj" fmla="val 86621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rot="16200000">
            <a:off x="544705" y="2544966"/>
            <a:ext cx="1982387" cy="3214678"/>
          </a:xfrm>
          <a:prstGeom prst="parallelogram">
            <a:avLst>
              <a:gd name="adj" fmla="val 8445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rot="16200000">
            <a:off x="6545469" y="-616145"/>
            <a:ext cx="1982387" cy="3214678"/>
          </a:xfrm>
          <a:prstGeom prst="parallelogram">
            <a:avLst>
              <a:gd name="adj" fmla="val 8445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rot="16200000">
            <a:off x="330391" y="3187908"/>
            <a:ext cx="1553759" cy="2357422"/>
          </a:xfrm>
          <a:prstGeom prst="parallelogram">
            <a:avLst>
              <a:gd name="adj" fmla="val 8064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rot="16200000">
            <a:off x="7188410" y="-401831"/>
            <a:ext cx="1553759" cy="2357422"/>
          </a:xfrm>
          <a:prstGeom prst="parallelogram">
            <a:avLst>
              <a:gd name="adj" fmla="val 8064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rot="16200000">
            <a:off x="89288" y="3804061"/>
            <a:ext cx="1178709" cy="1500166"/>
          </a:xfrm>
          <a:prstGeom prst="parallelogram">
            <a:avLst>
              <a:gd name="adj" fmla="val 76205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rot="16200000">
            <a:off x="7858142" y="-214306"/>
            <a:ext cx="1071552" cy="1500166"/>
          </a:xfrm>
          <a:prstGeom prst="parallelogram">
            <a:avLst>
              <a:gd name="adj" fmla="val 7087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rot="16200000">
            <a:off x="8920" y="4366635"/>
            <a:ext cx="696503" cy="857224"/>
          </a:xfrm>
          <a:prstGeom prst="parallelogram">
            <a:avLst>
              <a:gd name="adj" fmla="val 66701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rot="16415709">
            <a:off x="8403081" y="-250537"/>
            <a:ext cx="589346" cy="857224"/>
          </a:xfrm>
          <a:prstGeom prst="parallelogram">
            <a:avLst>
              <a:gd name="adj" fmla="val 59428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500098" y="-428646"/>
            <a:ext cx="10287072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5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616775">
            <a:off x="2284720" y="3487662"/>
            <a:ext cx="2494053" cy="16165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3616775">
            <a:off x="4494017" y="1425561"/>
            <a:ext cx="2589088" cy="128761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997988">
            <a:off x="1972294" y="1555923"/>
            <a:ext cx="3143272" cy="16073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997988">
            <a:off x="4055210" y="3468263"/>
            <a:ext cx="3143272" cy="16073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997988">
            <a:off x="1787589" y="1376796"/>
            <a:ext cx="3143272" cy="16073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616775">
            <a:off x="4666273" y="1277923"/>
            <a:ext cx="2589088" cy="15875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997988">
            <a:off x="4198086" y="3628998"/>
            <a:ext cx="3143272" cy="16073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2117297" y="3671775"/>
            <a:ext cx="2494053" cy="16076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997988">
            <a:off x="1573274" y="1216060"/>
            <a:ext cx="3143272" cy="160736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4889528" y="1100330"/>
            <a:ext cx="2589088" cy="17577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997988">
            <a:off x="4340962" y="3736155"/>
            <a:ext cx="3143272" cy="160736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1927529" y="3809133"/>
            <a:ext cx="2494053" cy="16165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00098" y="-428646"/>
            <a:ext cx="10287072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616775">
            <a:off x="2203016" y="3894292"/>
            <a:ext cx="2357454" cy="214314"/>
          </a:xfrm>
          <a:prstGeom prst="rect">
            <a:avLst/>
          </a:prstGeom>
          <a:gradFill flip="none" rotWithShape="1">
            <a:gsLst>
              <a:gs pos="3900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8482726">
            <a:off x="4418408" y="3816096"/>
            <a:ext cx="2357454" cy="214314"/>
          </a:xfrm>
          <a:prstGeom prst="rect">
            <a:avLst/>
          </a:prstGeom>
          <a:gradFill flip="none" rotWithShape="1">
            <a:gsLst>
              <a:gs pos="3900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3616775">
            <a:off x="2203015" y="3197771"/>
            <a:ext cx="2357454" cy="214314"/>
          </a:xfrm>
          <a:prstGeom prst="rect">
            <a:avLst/>
          </a:prstGeom>
          <a:gradFill flip="none" rotWithShape="1">
            <a:gsLst>
              <a:gs pos="3900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4418407" y="3119574"/>
            <a:ext cx="2357454" cy="214314"/>
          </a:xfrm>
          <a:prstGeom prst="rect">
            <a:avLst/>
          </a:prstGeom>
          <a:gradFill flip="none" rotWithShape="1">
            <a:gsLst>
              <a:gs pos="3900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2203017" y="2608410"/>
            <a:ext cx="2357454" cy="214314"/>
          </a:xfrm>
          <a:prstGeom prst="rect">
            <a:avLst/>
          </a:prstGeom>
          <a:gradFill flip="none" rotWithShape="1">
            <a:gsLst>
              <a:gs pos="3900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418409" y="2530213"/>
            <a:ext cx="2357454" cy="214314"/>
          </a:xfrm>
          <a:prstGeom prst="rect">
            <a:avLst/>
          </a:prstGeom>
          <a:gradFill flip="none" rotWithShape="1">
            <a:gsLst>
              <a:gs pos="3900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2203016" y="1911888"/>
            <a:ext cx="2357454" cy="214314"/>
          </a:xfrm>
          <a:prstGeom prst="rect">
            <a:avLst/>
          </a:prstGeom>
          <a:gradFill flip="none" rotWithShape="1">
            <a:gsLst>
              <a:gs pos="3900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418408" y="1833692"/>
            <a:ext cx="2357454" cy="214314"/>
          </a:xfrm>
          <a:prstGeom prst="rect">
            <a:avLst/>
          </a:prstGeom>
          <a:gradFill flip="none" rotWithShape="1">
            <a:gsLst>
              <a:gs pos="3900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274455" y="1322525"/>
            <a:ext cx="2357454" cy="214314"/>
          </a:xfrm>
          <a:prstGeom prst="rect">
            <a:avLst/>
          </a:prstGeom>
          <a:gradFill flip="none" rotWithShape="1">
            <a:gsLst>
              <a:gs pos="3900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489847" y="1244328"/>
            <a:ext cx="2357454" cy="214314"/>
          </a:xfrm>
          <a:prstGeom prst="rect">
            <a:avLst/>
          </a:prstGeom>
          <a:gradFill flip="none" rotWithShape="1">
            <a:gsLst>
              <a:gs pos="3900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2274454" y="626004"/>
            <a:ext cx="2357454" cy="214314"/>
          </a:xfrm>
          <a:prstGeom prst="rect">
            <a:avLst/>
          </a:prstGeom>
          <a:gradFill flip="none" rotWithShape="1">
            <a:gsLst>
              <a:gs pos="3900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482726">
            <a:off x="4489846" y="547807"/>
            <a:ext cx="2357454" cy="214314"/>
          </a:xfrm>
          <a:prstGeom prst="rect">
            <a:avLst/>
          </a:prstGeom>
          <a:gradFill flip="none" rotWithShape="1">
            <a:gsLst>
              <a:gs pos="3900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00098" y="-428646"/>
            <a:ext cx="10287072" cy="721523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04020">
            <a:off x="4397865" y="9722"/>
            <a:ext cx="191722" cy="884115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813016" flipH="1">
            <a:off x="4811114" y="10810"/>
            <a:ext cx="195364" cy="870638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04020">
            <a:off x="754528" y="9722"/>
            <a:ext cx="191722" cy="884115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813016" flipH="1">
            <a:off x="1167777" y="10810"/>
            <a:ext cx="195364" cy="870638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04020">
            <a:off x="7969767" y="9722"/>
            <a:ext cx="191722" cy="884115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813016" flipH="1">
            <a:off x="8383016" y="10810"/>
            <a:ext cx="195364" cy="870638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04020">
            <a:off x="2611916" y="9723"/>
            <a:ext cx="191722" cy="884115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813016" flipH="1">
            <a:off x="3025165" y="10811"/>
            <a:ext cx="195364" cy="870638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04020">
            <a:off x="6398130" y="9722"/>
            <a:ext cx="191722" cy="884115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813016" flipH="1">
            <a:off x="6811379" y="10810"/>
            <a:ext cx="195364" cy="870638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04020">
            <a:off x="4397864" y="652644"/>
            <a:ext cx="191722" cy="884115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813016" flipH="1">
            <a:off x="4811113" y="653732"/>
            <a:ext cx="195364" cy="870638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904020">
            <a:off x="754527" y="652644"/>
            <a:ext cx="191722" cy="884115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813016" flipH="1">
            <a:off x="1167776" y="653732"/>
            <a:ext cx="195364" cy="870638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904020">
            <a:off x="7969766" y="652644"/>
            <a:ext cx="191722" cy="884115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813016" flipH="1">
            <a:off x="8383015" y="653732"/>
            <a:ext cx="195364" cy="870638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904020">
            <a:off x="2611915" y="652645"/>
            <a:ext cx="191722" cy="884115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813016" flipH="1">
            <a:off x="3025164" y="653733"/>
            <a:ext cx="195364" cy="870638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904020">
            <a:off x="6398129" y="652644"/>
            <a:ext cx="191722" cy="884115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813016" flipH="1">
            <a:off x="6811378" y="653732"/>
            <a:ext cx="195364" cy="870638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904020">
            <a:off x="4397864" y="1295609"/>
            <a:ext cx="191722" cy="884115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813016" flipH="1">
            <a:off x="4811113" y="1296697"/>
            <a:ext cx="195364" cy="870638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904020">
            <a:off x="754527" y="1295609"/>
            <a:ext cx="191722" cy="884115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813016" flipH="1">
            <a:off x="1167776" y="1296697"/>
            <a:ext cx="195364" cy="870638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904020">
            <a:off x="7969766" y="1295609"/>
            <a:ext cx="191722" cy="884115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813016" flipH="1">
            <a:off x="8383015" y="1296697"/>
            <a:ext cx="195364" cy="870638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904020">
            <a:off x="2611915" y="1295610"/>
            <a:ext cx="191722" cy="884115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813016" flipH="1">
            <a:off x="3025164" y="1296698"/>
            <a:ext cx="195364" cy="870638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904020">
            <a:off x="6398129" y="1295609"/>
            <a:ext cx="191722" cy="884115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813016" flipH="1">
            <a:off x="6811378" y="1296697"/>
            <a:ext cx="195364" cy="870638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904020">
            <a:off x="4397863" y="1938531"/>
            <a:ext cx="191722" cy="884115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813016" flipH="1">
            <a:off x="4811112" y="1939619"/>
            <a:ext cx="195364" cy="870638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904020">
            <a:off x="754526" y="1938531"/>
            <a:ext cx="191722" cy="884115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813016" flipH="1">
            <a:off x="1167775" y="1939619"/>
            <a:ext cx="195364" cy="870638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904020">
            <a:off x="7969765" y="1938531"/>
            <a:ext cx="191722" cy="884115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813016" flipH="1">
            <a:off x="8383014" y="1939619"/>
            <a:ext cx="195364" cy="870638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904020">
            <a:off x="2611914" y="1938532"/>
            <a:ext cx="191722" cy="884115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813016" flipH="1">
            <a:off x="3025163" y="1939620"/>
            <a:ext cx="195364" cy="870638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904020">
            <a:off x="6398128" y="1938531"/>
            <a:ext cx="191722" cy="884115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813016" flipH="1">
            <a:off x="6811377" y="1939619"/>
            <a:ext cx="195364" cy="870638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904020">
            <a:off x="4397866" y="2581489"/>
            <a:ext cx="191722" cy="884115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813016" flipH="1">
            <a:off x="4811115" y="2582577"/>
            <a:ext cx="195364" cy="870638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904020">
            <a:off x="754529" y="2581489"/>
            <a:ext cx="191722" cy="884115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813016" flipH="1">
            <a:off x="1167778" y="2582577"/>
            <a:ext cx="195364" cy="870638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904020">
            <a:off x="7969768" y="2581489"/>
            <a:ext cx="191722" cy="884115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813016" flipH="1">
            <a:off x="8383017" y="2582577"/>
            <a:ext cx="195364" cy="870638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904020">
            <a:off x="2611917" y="2581490"/>
            <a:ext cx="191722" cy="884115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813016" flipH="1">
            <a:off x="3025166" y="2582578"/>
            <a:ext cx="195364" cy="870638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904020">
            <a:off x="6398131" y="2581489"/>
            <a:ext cx="191722" cy="884115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813016" flipH="1">
            <a:off x="6811380" y="2582577"/>
            <a:ext cx="195364" cy="870638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904020">
            <a:off x="4397865" y="3224411"/>
            <a:ext cx="191722" cy="884115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813016" flipH="1">
            <a:off x="4811114" y="3225499"/>
            <a:ext cx="195364" cy="870638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904020">
            <a:off x="754528" y="3224411"/>
            <a:ext cx="191722" cy="884115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813016" flipH="1">
            <a:off x="1167777" y="3225499"/>
            <a:ext cx="195364" cy="870638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904020">
            <a:off x="7969767" y="3224411"/>
            <a:ext cx="191722" cy="884115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813016" flipH="1">
            <a:off x="8383016" y="3225499"/>
            <a:ext cx="195364" cy="870638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904020">
            <a:off x="2611916" y="3224412"/>
            <a:ext cx="191722" cy="884115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813016" flipH="1">
            <a:off x="3025165" y="3225500"/>
            <a:ext cx="195364" cy="870638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904020">
            <a:off x="6398130" y="3224411"/>
            <a:ext cx="191722" cy="884115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813016" flipH="1">
            <a:off x="6811379" y="3225499"/>
            <a:ext cx="195364" cy="870638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904020">
            <a:off x="4397865" y="3867376"/>
            <a:ext cx="191722" cy="884115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813016" flipH="1">
            <a:off x="4811114" y="3868464"/>
            <a:ext cx="195364" cy="870638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904020">
            <a:off x="754528" y="3867376"/>
            <a:ext cx="191722" cy="884115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813016" flipH="1">
            <a:off x="1167777" y="3868464"/>
            <a:ext cx="195364" cy="870638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904020">
            <a:off x="7969767" y="3867376"/>
            <a:ext cx="191722" cy="884115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20813016" flipH="1">
            <a:off x="8383016" y="3868464"/>
            <a:ext cx="195364" cy="870638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 rot="904020">
            <a:off x="2611916" y="3867377"/>
            <a:ext cx="191722" cy="884115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 rot="20813016" flipH="1">
            <a:off x="3025165" y="3868465"/>
            <a:ext cx="195364" cy="870638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 rot="904020">
            <a:off x="6398130" y="3867376"/>
            <a:ext cx="191722" cy="884115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 rot="20813016" flipH="1">
            <a:off x="6811379" y="3868464"/>
            <a:ext cx="195364" cy="870638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 rot="904020">
            <a:off x="4397864" y="4510298"/>
            <a:ext cx="191722" cy="884115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 rot="20813016" flipH="1">
            <a:off x="4811113" y="4511386"/>
            <a:ext cx="195364" cy="870638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 rot="904020">
            <a:off x="754527" y="4510298"/>
            <a:ext cx="191722" cy="884115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 rot="20813016" flipH="1">
            <a:off x="1167776" y="4511386"/>
            <a:ext cx="195364" cy="870638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 rot="904020">
            <a:off x="7969766" y="4510298"/>
            <a:ext cx="191722" cy="884115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 rot="20813016" flipH="1">
            <a:off x="8383015" y="4511386"/>
            <a:ext cx="195364" cy="870638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 rot="904020">
            <a:off x="2611915" y="4510299"/>
            <a:ext cx="191722" cy="884115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 rot="20813016" flipH="1">
            <a:off x="3025164" y="4511387"/>
            <a:ext cx="195364" cy="870638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 rot="904020">
            <a:off x="6398129" y="4510298"/>
            <a:ext cx="191722" cy="884115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 rot="20813016" flipH="1">
            <a:off x="6811378" y="4511386"/>
            <a:ext cx="195364" cy="870638"/>
          </a:xfrm>
          <a:prstGeom prst="rect">
            <a:avLst/>
          </a:prstGeom>
          <a:gradFill flip="none" rotWithShape="1">
            <a:gsLst>
              <a:gs pos="200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>
            <a:off x="-500098" y="-428646"/>
            <a:ext cx="10287072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1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5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9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8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1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4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7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0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3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6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9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2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5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8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1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4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7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0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3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6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9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2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5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8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1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4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7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0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3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6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9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2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5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8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1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4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7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0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3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6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9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2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5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8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1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4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7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0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3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6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7" fill="hold">
                            <p:stCondLst>
                              <p:cond delay="3000"/>
                            </p:stCondLst>
                            <p:childTnLst>
                              <p:par>
                                <p:cTn id="568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7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1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1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5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6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9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0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3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7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5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9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3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7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8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7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1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2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5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6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9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0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3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7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8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1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2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5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6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9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0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3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4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7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8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1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2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5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6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8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9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8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1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4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7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0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3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6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9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2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5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8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1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4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7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0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3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6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9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2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5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8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1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4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7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0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3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6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9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2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5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8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1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4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7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0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3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6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9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2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5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8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1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4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7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0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3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6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3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35719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1438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07157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42876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78595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14314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50033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85752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21471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57190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92909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28628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64347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00066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35785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57216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92935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28654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64373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700092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735811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71530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807249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842962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78681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35719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71438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107157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142876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78595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214314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250033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85752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21471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57190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92909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428628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464347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500066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535785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57216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92935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628654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664373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700092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35811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71530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807249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842962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878681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-500098" y="-428646"/>
            <a:ext cx="10287072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7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0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9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8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1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4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7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0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3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6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9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2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8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1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4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3000"/>
                            </p:stCondLst>
                            <p:childTnLst>
                              <p:par>
                                <p:cTn id="26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5400000">
            <a:off x="3357563" y="-1357331"/>
            <a:ext cx="2571750" cy="5286412"/>
          </a:xfrm>
          <a:prstGeom prst="chevron">
            <a:avLst>
              <a:gd name="adj" fmla="val 91606"/>
            </a:avLst>
          </a:prstGeom>
          <a:gradFill flip="none" rotWithShape="1">
            <a:gsLst>
              <a:gs pos="36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16200000">
            <a:off x="3402212" y="1187630"/>
            <a:ext cx="2625329" cy="5286412"/>
          </a:xfrm>
          <a:prstGeom prst="chevron">
            <a:avLst>
              <a:gd name="adj" fmla="val 93490"/>
            </a:avLst>
          </a:prstGeom>
          <a:gradFill flip="none" rotWithShape="1">
            <a:gsLst>
              <a:gs pos="36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5400000">
            <a:off x="3598666" y="-1598434"/>
            <a:ext cx="2089544" cy="5286412"/>
          </a:xfrm>
          <a:prstGeom prst="chevron">
            <a:avLst>
              <a:gd name="adj" fmla="val 92386"/>
            </a:avLst>
          </a:prstGeom>
          <a:gradFill flip="none" rotWithShape="1">
            <a:gsLst>
              <a:gs pos="36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3643315" y="1428733"/>
            <a:ext cx="2143122" cy="5286412"/>
          </a:xfrm>
          <a:prstGeom prst="chevron">
            <a:avLst>
              <a:gd name="adj" fmla="val 92212"/>
            </a:avLst>
          </a:prstGeom>
          <a:gradFill flip="none" rotWithShape="1">
            <a:gsLst>
              <a:gs pos="36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812980" y="-1812748"/>
            <a:ext cx="1660916" cy="5286412"/>
          </a:xfrm>
          <a:prstGeom prst="chevron">
            <a:avLst>
              <a:gd name="adj" fmla="val 91008"/>
            </a:avLst>
          </a:prstGeom>
          <a:gradFill flip="none" rotWithShape="1">
            <a:gsLst>
              <a:gs pos="36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830840" y="1616258"/>
            <a:ext cx="1768073" cy="5286412"/>
          </a:xfrm>
          <a:prstGeom prst="chevron">
            <a:avLst>
              <a:gd name="adj" fmla="val 90655"/>
            </a:avLst>
          </a:prstGeom>
          <a:gradFill flip="none" rotWithShape="1">
            <a:gsLst>
              <a:gs pos="36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4054084" y="-2053852"/>
            <a:ext cx="1178709" cy="5286412"/>
          </a:xfrm>
          <a:prstGeom prst="chevron">
            <a:avLst>
              <a:gd name="adj" fmla="val 86694"/>
            </a:avLst>
          </a:prstGeom>
          <a:gradFill flip="none" rotWithShape="1">
            <a:gsLst>
              <a:gs pos="36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991575" y="1776993"/>
            <a:ext cx="1446602" cy="5286412"/>
          </a:xfrm>
          <a:prstGeom prst="chevron">
            <a:avLst>
              <a:gd name="adj" fmla="val 90680"/>
            </a:avLst>
          </a:prstGeom>
          <a:gradFill flip="none" rotWithShape="1">
            <a:gsLst>
              <a:gs pos="36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4313046" y="-2241376"/>
            <a:ext cx="803660" cy="5286412"/>
          </a:xfrm>
          <a:prstGeom prst="chevron">
            <a:avLst>
              <a:gd name="adj" fmla="val 84381"/>
            </a:avLst>
          </a:prstGeom>
          <a:gradFill flip="none" rotWithShape="1">
            <a:gsLst>
              <a:gs pos="36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4277327" y="1991307"/>
            <a:ext cx="1017974" cy="5286412"/>
          </a:xfrm>
          <a:prstGeom prst="chevron">
            <a:avLst>
              <a:gd name="adj" fmla="val 88561"/>
            </a:avLst>
          </a:prstGeom>
          <a:gradFill flip="none" rotWithShape="1">
            <a:gsLst>
              <a:gs pos="36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500098" y="-428646"/>
            <a:ext cx="10287072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000"/>
                            </p:stCondLst>
                            <p:childTnLst>
                              <p:par>
                                <p:cTn id="108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>
            <a:off x="2357422" y="-1"/>
            <a:ext cx="2214578" cy="160733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FFEBB9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flipH="1">
            <a:off x="4572000" y="-1"/>
            <a:ext cx="2143140" cy="160733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FFEBB9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>
            <a:off x="2357422" y="1125129"/>
            <a:ext cx="2214578" cy="160733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FFEBB9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4572000" y="1125129"/>
            <a:ext cx="2143140" cy="160733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FFEBB9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2357422" y="2303856"/>
            <a:ext cx="2214578" cy="160733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FFEBB9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572000" y="2303856"/>
            <a:ext cx="2143140" cy="160733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FFEBB9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2357422" y="3536162"/>
            <a:ext cx="2214578" cy="160733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FFEBB9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572000" y="3536162"/>
            <a:ext cx="2143140" cy="160733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FFEBB9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500098" y="-428646"/>
            <a:ext cx="10287072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flipV="1">
            <a:off x="0" y="0"/>
            <a:ext cx="9144000" cy="160717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flipV="1">
            <a:off x="0" y="214296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V="1">
            <a:off x="0" y="482187"/>
            <a:ext cx="9144000" cy="214316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V="1">
            <a:off x="0" y="750081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V="1">
            <a:off x="0" y="1017974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V="1">
            <a:off x="0" y="1285866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V="1">
            <a:off x="0" y="1553759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V="1">
            <a:off x="0" y="1821651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V="1">
            <a:off x="0" y="2089544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V="1">
            <a:off x="0" y="2357436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V="1">
            <a:off x="0" y="2625328"/>
            <a:ext cx="9144000" cy="160736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V="1">
            <a:off x="0" y="2839642"/>
            <a:ext cx="9144000" cy="160736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V="1">
            <a:off x="0" y="3053957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V="1">
            <a:off x="0" y="3321849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V="1">
            <a:off x="0" y="3589724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V="1">
            <a:off x="0" y="3857616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V="1">
            <a:off x="0" y="4125509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V="1">
            <a:off x="0" y="4393419"/>
            <a:ext cx="9144000" cy="214296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V="1">
            <a:off x="0" y="4661312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V="1">
            <a:off x="0" y="4929186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500098" y="-428646"/>
            <a:ext cx="10287072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flipV="1">
            <a:off x="0" y="4982782"/>
            <a:ext cx="9144000" cy="160717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flipV="1">
            <a:off x="785786" y="4714890"/>
            <a:ext cx="7572428" cy="21429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V="1">
            <a:off x="1000100" y="4446998"/>
            <a:ext cx="7000924" cy="214292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V="1">
            <a:off x="1500166" y="4179105"/>
            <a:ext cx="6072230" cy="214292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V="1">
            <a:off x="2071670" y="3911213"/>
            <a:ext cx="4929222" cy="21431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V="1">
            <a:off x="2571736" y="3643320"/>
            <a:ext cx="4000528" cy="21431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V="1">
            <a:off x="2928926" y="3375428"/>
            <a:ext cx="3214710" cy="21431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V="1">
            <a:off x="3571868" y="3107535"/>
            <a:ext cx="2071702" cy="21431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V="1">
            <a:off x="4000496" y="2893221"/>
            <a:ext cx="1214446" cy="16073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V="1">
            <a:off x="4286248" y="2625328"/>
            <a:ext cx="571504" cy="16073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V="1">
            <a:off x="0" y="0"/>
            <a:ext cx="9144000" cy="160717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V="1">
            <a:off x="785786" y="214296"/>
            <a:ext cx="7715304" cy="21431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V="1">
            <a:off x="1071538" y="482189"/>
            <a:ext cx="7000924" cy="214292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V="1">
            <a:off x="1643042" y="750081"/>
            <a:ext cx="6072230" cy="214292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V="1">
            <a:off x="2143108" y="1017974"/>
            <a:ext cx="4929222" cy="21431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V="1">
            <a:off x="2643174" y="1285866"/>
            <a:ext cx="4000528" cy="21431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V="1">
            <a:off x="3000364" y="1553759"/>
            <a:ext cx="3214710" cy="21431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V="1">
            <a:off x="3500430" y="1875230"/>
            <a:ext cx="2071702" cy="21431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V="1">
            <a:off x="3929058" y="2143122"/>
            <a:ext cx="1214446" cy="16073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V="1">
            <a:off x="4286248" y="2411014"/>
            <a:ext cx="571504" cy="16073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500098" y="-428646"/>
            <a:ext cx="10287072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000"/>
                            </p:stCondLst>
                            <p:childTnLst>
                              <p:par>
                                <p:cTn id="148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 flipH="1">
            <a:off x="0" y="0"/>
            <a:ext cx="50003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9966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571472" y="0"/>
            <a:ext cx="57150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9966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1214414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9966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1785918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9966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2357422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9966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2928926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9966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3500430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9966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4071934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9966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643438" y="0"/>
            <a:ext cx="57150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9966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5286380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9966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5857884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9966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6429388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9966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7000892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9966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7572396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9966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8143900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9966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flipH="1">
            <a:off x="8715404" y="0"/>
            <a:ext cx="42859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9966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500098" y="-428646"/>
            <a:ext cx="10287072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000"/>
                            </p:stCondLst>
                            <p:childTnLst>
                              <p:par>
                                <p:cTn id="120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0" y="0"/>
            <a:ext cx="3000396" cy="2625329"/>
          </a:xfrm>
          <a:prstGeom prst="parallelogram">
            <a:avLst>
              <a:gd name="adj" fmla="val 7793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 flipH="1">
            <a:off x="0" y="2625328"/>
            <a:ext cx="3000364" cy="2518172"/>
          </a:xfrm>
          <a:prstGeom prst="parallelogram">
            <a:avLst>
              <a:gd name="adj" fmla="val 81341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1142976" y="0"/>
            <a:ext cx="3000396" cy="2625329"/>
          </a:xfrm>
          <a:prstGeom prst="parallelogram">
            <a:avLst>
              <a:gd name="adj" fmla="val 76328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1142976" y="2625328"/>
            <a:ext cx="3214678" cy="2518172"/>
          </a:xfrm>
          <a:prstGeom prst="parallelogram">
            <a:avLst>
              <a:gd name="adj" fmla="val 89208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2285984" y="0"/>
            <a:ext cx="3000396" cy="2625329"/>
          </a:xfrm>
          <a:prstGeom prst="parallelogram">
            <a:avLst>
              <a:gd name="adj" fmla="val 76328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2285984" y="2625328"/>
            <a:ext cx="3143240" cy="2518172"/>
          </a:xfrm>
          <a:prstGeom prst="parallelogram">
            <a:avLst>
              <a:gd name="adj" fmla="val 86448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428960" y="0"/>
            <a:ext cx="3000396" cy="2625329"/>
          </a:xfrm>
          <a:prstGeom prst="parallelogram">
            <a:avLst>
              <a:gd name="adj" fmla="val 80338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3428960" y="2625328"/>
            <a:ext cx="3143240" cy="2518172"/>
          </a:xfrm>
          <a:prstGeom prst="parallelogram">
            <a:avLst>
              <a:gd name="adj" fmla="val 8834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4572032" y="0"/>
            <a:ext cx="3000396" cy="2625329"/>
          </a:xfrm>
          <a:prstGeom prst="parallelogram">
            <a:avLst>
              <a:gd name="adj" fmla="val 7953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572032" y="2625328"/>
            <a:ext cx="3143240" cy="2518172"/>
          </a:xfrm>
          <a:prstGeom prst="parallelogram">
            <a:avLst>
              <a:gd name="adj" fmla="val 89269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5715008" y="0"/>
            <a:ext cx="3000396" cy="2625329"/>
          </a:xfrm>
          <a:prstGeom prst="parallelogram">
            <a:avLst>
              <a:gd name="adj" fmla="val 7873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5715008" y="2625328"/>
            <a:ext cx="3143240" cy="2518172"/>
          </a:xfrm>
          <a:prstGeom prst="parallelogram">
            <a:avLst>
              <a:gd name="adj" fmla="val 89189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00098" y="-428646"/>
            <a:ext cx="10287072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 rot="16200000">
            <a:off x="2000250" y="-2000250"/>
            <a:ext cx="5143501" cy="9144001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rot="16200000">
            <a:off x="1812733" y="-1330543"/>
            <a:ext cx="4661312" cy="8286775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rot="16200000">
            <a:off x="2669956" y="-1812731"/>
            <a:ext cx="4661312" cy="8286775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rot="16200000">
            <a:off x="1625208" y="-660812"/>
            <a:ext cx="4179104" cy="7429518"/>
          </a:xfrm>
          <a:prstGeom prst="parallelogram">
            <a:avLst>
              <a:gd name="adj" fmla="val 92069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rot="16200000">
            <a:off x="3339690" y="-1625206"/>
            <a:ext cx="4179104" cy="7429518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rot="16200000">
            <a:off x="1446614" y="-53588"/>
            <a:ext cx="3750477" cy="6643701"/>
          </a:xfrm>
          <a:prstGeom prst="parallelogram">
            <a:avLst>
              <a:gd name="adj" fmla="val 92294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Paralelogramo"/>
          <p:cNvSpPr/>
          <p:nvPr/>
        </p:nvSpPr>
        <p:spPr>
          <a:xfrm rot="16200000">
            <a:off x="3946912" y="-1446611"/>
            <a:ext cx="3750477" cy="6643701"/>
          </a:xfrm>
          <a:prstGeom prst="parallelogram">
            <a:avLst>
              <a:gd name="adj" fmla="val 92294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rot="16200000">
            <a:off x="1268021" y="553635"/>
            <a:ext cx="3321849" cy="5857882"/>
          </a:xfrm>
          <a:prstGeom prst="parallelogram">
            <a:avLst>
              <a:gd name="adj" fmla="val 91004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rot="16200000">
            <a:off x="4554135" y="-1268017"/>
            <a:ext cx="3321849" cy="5857882"/>
          </a:xfrm>
          <a:prstGeom prst="parallelogram">
            <a:avLst>
              <a:gd name="adj" fmla="val 91004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rot="16200000">
            <a:off x="1089423" y="1160857"/>
            <a:ext cx="2893221" cy="5072066"/>
          </a:xfrm>
          <a:prstGeom prst="parallelogram">
            <a:avLst>
              <a:gd name="adj" fmla="val 88991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rot="16200000">
            <a:off x="5161357" y="-1089423"/>
            <a:ext cx="2893221" cy="5072066"/>
          </a:xfrm>
          <a:prstGeom prst="parallelogram">
            <a:avLst>
              <a:gd name="adj" fmla="val 88991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rot="16200000">
            <a:off x="830460" y="1902026"/>
            <a:ext cx="2411015" cy="4071934"/>
          </a:xfrm>
          <a:prstGeom prst="parallelogram">
            <a:avLst>
              <a:gd name="adj" fmla="val 86621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rot="16200000">
            <a:off x="5902526" y="-830460"/>
            <a:ext cx="2411015" cy="4071934"/>
          </a:xfrm>
          <a:prstGeom prst="parallelogram">
            <a:avLst>
              <a:gd name="adj" fmla="val 86621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rot="16200000">
            <a:off x="616146" y="2544968"/>
            <a:ext cx="1982387" cy="3214678"/>
          </a:xfrm>
          <a:prstGeom prst="parallelogram">
            <a:avLst>
              <a:gd name="adj" fmla="val 84459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rot="16200000">
            <a:off x="6545468" y="-616146"/>
            <a:ext cx="1982387" cy="3214678"/>
          </a:xfrm>
          <a:prstGeom prst="parallelogram">
            <a:avLst>
              <a:gd name="adj" fmla="val 84459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rot="16200000">
            <a:off x="401832" y="3187910"/>
            <a:ext cx="1553759" cy="2357422"/>
          </a:xfrm>
          <a:prstGeom prst="parallelogram">
            <a:avLst>
              <a:gd name="adj" fmla="val 80649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rot="16200000">
            <a:off x="7188409" y="-401832"/>
            <a:ext cx="1553759" cy="2357422"/>
          </a:xfrm>
          <a:prstGeom prst="parallelogram">
            <a:avLst>
              <a:gd name="adj" fmla="val 80649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rot="16200000">
            <a:off x="160729" y="3804063"/>
            <a:ext cx="1178709" cy="1500166"/>
          </a:xfrm>
          <a:prstGeom prst="parallelogram">
            <a:avLst>
              <a:gd name="adj" fmla="val 76205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rot="16200000">
            <a:off x="7858141" y="-214307"/>
            <a:ext cx="1071552" cy="1500166"/>
          </a:xfrm>
          <a:prstGeom prst="parallelogram">
            <a:avLst>
              <a:gd name="adj" fmla="val 70872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rot="16200000">
            <a:off x="80361" y="4366637"/>
            <a:ext cx="696503" cy="857224"/>
          </a:xfrm>
          <a:prstGeom prst="parallelogram">
            <a:avLst>
              <a:gd name="adj" fmla="val 66701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rot="16789269">
            <a:off x="8420715" y="-133939"/>
            <a:ext cx="589346" cy="857224"/>
          </a:xfrm>
          <a:prstGeom prst="parallelogram">
            <a:avLst>
              <a:gd name="adj" fmla="val 59428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500098" y="-428646"/>
            <a:ext cx="10287072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5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lecha curvada hacia la derecha"/>
          <p:cNvSpPr/>
          <p:nvPr/>
        </p:nvSpPr>
        <p:spPr>
          <a:xfrm>
            <a:off x="2071670" y="642924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0">
                <a:srgbClr val="FF66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Flecha curvada hacia la derecha"/>
          <p:cNvSpPr/>
          <p:nvPr/>
        </p:nvSpPr>
        <p:spPr>
          <a:xfrm rot="10800000">
            <a:off x="4572000" y="642924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0">
                <a:srgbClr val="FF66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500098" y="-428646"/>
            <a:ext cx="10287072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9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3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616775">
            <a:off x="2284720" y="3487662"/>
            <a:ext cx="2494053" cy="161659"/>
          </a:xfrm>
          <a:prstGeom prst="rect">
            <a:avLst/>
          </a:prstGeom>
          <a:gradFill flip="none" rotWithShape="1">
            <a:gsLst>
              <a:gs pos="61000">
                <a:srgbClr val="FF99CC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solidFill>
              <a:srgbClr val="FF99CC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3616775">
            <a:off x="4494017" y="1425561"/>
            <a:ext cx="2589088" cy="128761"/>
          </a:xfrm>
          <a:prstGeom prst="rect">
            <a:avLst/>
          </a:prstGeom>
          <a:gradFill flip="none" rotWithShape="1">
            <a:gsLst>
              <a:gs pos="61000">
                <a:srgbClr val="FF99CC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solidFill>
              <a:srgbClr val="FF99CC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997988">
            <a:off x="1972294" y="1555923"/>
            <a:ext cx="3143272" cy="160736"/>
          </a:xfrm>
          <a:prstGeom prst="rect">
            <a:avLst/>
          </a:prstGeom>
          <a:gradFill flip="none" rotWithShape="1">
            <a:gsLst>
              <a:gs pos="61000">
                <a:srgbClr val="FF99CC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solidFill>
              <a:srgbClr val="FF99CC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997988">
            <a:off x="4055210" y="3468263"/>
            <a:ext cx="3143272" cy="160736"/>
          </a:xfrm>
          <a:prstGeom prst="rect">
            <a:avLst/>
          </a:prstGeom>
          <a:gradFill flip="none" rotWithShape="1">
            <a:gsLst>
              <a:gs pos="61000">
                <a:srgbClr val="FF99CC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solidFill>
              <a:srgbClr val="FF99CC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997988">
            <a:off x="1787589" y="1376796"/>
            <a:ext cx="3143272" cy="160736"/>
          </a:xfrm>
          <a:prstGeom prst="rect">
            <a:avLst/>
          </a:prstGeom>
          <a:gradFill flip="none" rotWithShape="1">
            <a:gsLst>
              <a:gs pos="61000">
                <a:srgbClr val="FF99CC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solidFill>
              <a:srgbClr val="FF99CC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616775">
            <a:off x="4666273" y="1277923"/>
            <a:ext cx="2589088" cy="158759"/>
          </a:xfrm>
          <a:prstGeom prst="rect">
            <a:avLst/>
          </a:prstGeom>
          <a:gradFill flip="none" rotWithShape="1">
            <a:gsLst>
              <a:gs pos="61000">
                <a:srgbClr val="FF99CC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solidFill>
              <a:srgbClr val="FF99CC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997988">
            <a:off x="4198086" y="3628998"/>
            <a:ext cx="3143272" cy="160736"/>
          </a:xfrm>
          <a:prstGeom prst="rect">
            <a:avLst/>
          </a:prstGeom>
          <a:gradFill flip="none" rotWithShape="1">
            <a:gsLst>
              <a:gs pos="61000">
                <a:srgbClr val="FF99CC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solidFill>
              <a:srgbClr val="FF99CC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2117297" y="3671775"/>
            <a:ext cx="2494053" cy="160767"/>
          </a:xfrm>
          <a:prstGeom prst="rect">
            <a:avLst/>
          </a:prstGeom>
          <a:gradFill flip="none" rotWithShape="1">
            <a:gsLst>
              <a:gs pos="61000">
                <a:srgbClr val="FF99CC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solidFill>
              <a:srgbClr val="FF99CC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997988">
            <a:off x="1573274" y="1216060"/>
            <a:ext cx="3143272" cy="160736"/>
          </a:xfrm>
          <a:prstGeom prst="rect">
            <a:avLst/>
          </a:prstGeom>
          <a:gradFill flip="none" rotWithShape="1">
            <a:gsLst>
              <a:gs pos="61000">
                <a:srgbClr val="FF99CC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solidFill>
              <a:srgbClr val="FF99CC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4889528" y="1100330"/>
            <a:ext cx="2589088" cy="175771"/>
          </a:xfrm>
          <a:prstGeom prst="rect">
            <a:avLst/>
          </a:prstGeom>
          <a:gradFill flip="none" rotWithShape="1">
            <a:gsLst>
              <a:gs pos="61000">
                <a:srgbClr val="FF99CC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solidFill>
              <a:srgbClr val="FF99CC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997988">
            <a:off x="4340962" y="3736155"/>
            <a:ext cx="3143272" cy="160736"/>
          </a:xfrm>
          <a:prstGeom prst="rect">
            <a:avLst/>
          </a:prstGeom>
          <a:gradFill flip="none" rotWithShape="1">
            <a:gsLst>
              <a:gs pos="61000">
                <a:srgbClr val="FF99CC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solidFill>
              <a:srgbClr val="FF99CC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1927529" y="3809133"/>
            <a:ext cx="2494053" cy="161659"/>
          </a:xfrm>
          <a:prstGeom prst="rect">
            <a:avLst/>
          </a:prstGeom>
          <a:gradFill flip="none" rotWithShape="1">
            <a:gsLst>
              <a:gs pos="61000">
                <a:srgbClr val="FF99CC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solidFill>
              <a:srgbClr val="FF99CC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00098" y="-428646"/>
            <a:ext cx="10287072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616775">
            <a:off x="2203016" y="3894292"/>
            <a:ext cx="2357454" cy="214314"/>
          </a:xfrm>
          <a:prstGeom prst="rect">
            <a:avLst/>
          </a:prstGeom>
          <a:gradFill flip="none" rotWithShape="1">
            <a:gsLst>
              <a:gs pos="53000">
                <a:srgbClr val="00206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solidFill>
              <a:srgbClr val="9966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8482726">
            <a:off x="4418408" y="3816096"/>
            <a:ext cx="2357454" cy="214314"/>
          </a:xfrm>
          <a:prstGeom prst="rect">
            <a:avLst/>
          </a:prstGeom>
          <a:gradFill flip="none" rotWithShape="1">
            <a:gsLst>
              <a:gs pos="53000">
                <a:srgbClr val="00206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solidFill>
              <a:srgbClr val="9966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3616775">
            <a:off x="2203015" y="3197771"/>
            <a:ext cx="2357454" cy="214314"/>
          </a:xfrm>
          <a:prstGeom prst="rect">
            <a:avLst/>
          </a:prstGeom>
          <a:gradFill flip="none" rotWithShape="1">
            <a:gsLst>
              <a:gs pos="53000">
                <a:srgbClr val="00206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solidFill>
              <a:srgbClr val="9966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4418407" y="3119574"/>
            <a:ext cx="2357454" cy="214314"/>
          </a:xfrm>
          <a:prstGeom prst="rect">
            <a:avLst/>
          </a:prstGeom>
          <a:gradFill flip="none" rotWithShape="1">
            <a:gsLst>
              <a:gs pos="53000">
                <a:srgbClr val="00206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solidFill>
              <a:srgbClr val="9966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2203017" y="2608410"/>
            <a:ext cx="2357454" cy="214314"/>
          </a:xfrm>
          <a:prstGeom prst="rect">
            <a:avLst/>
          </a:prstGeom>
          <a:gradFill flip="none" rotWithShape="1">
            <a:gsLst>
              <a:gs pos="53000">
                <a:srgbClr val="00206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solidFill>
              <a:srgbClr val="9966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418409" y="2530213"/>
            <a:ext cx="2357454" cy="214314"/>
          </a:xfrm>
          <a:prstGeom prst="rect">
            <a:avLst/>
          </a:prstGeom>
          <a:gradFill flip="none" rotWithShape="1">
            <a:gsLst>
              <a:gs pos="53000">
                <a:srgbClr val="00206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solidFill>
              <a:srgbClr val="9966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2203016" y="1911888"/>
            <a:ext cx="2357454" cy="214314"/>
          </a:xfrm>
          <a:prstGeom prst="rect">
            <a:avLst/>
          </a:prstGeom>
          <a:gradFill flip="none" rotWithShape="1">
            <a:gsLst>
              <a:gs pos="53000">
                <a:srgbClr val="00206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solidFill>
              <a:srgbClr val="9966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418408" y="1833692"/>
            <a:ext cx="2357454" cy="214314"/>
          </a:xfrm>
          <a:prstGeom prst="rect">
            <a:avLst/>
          </a:prstGeom>
          <a:gradFill flip="none" rotWithShape="1">
            <a:gsLst>
              <a:gs pos="53000">
                <a:srgbClr val="00206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solidFill>
              <a:srgbClr val="9966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274455" y="1322525"/>
            <a:ext cx="2357454" cy="214314"/>
          </a:xfrm>
          <a:prstGeom prst="rect">
            <a:avLst/>
          </a:prstGeom>
          <a:gradFill flip="none" rotWithShape="1">
            <a:gsLst>
              <a:gs pos="53000">
                <a:srgbClr val="00206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solidFill>
              <a:srgbClr val="9966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489847" y="1244328"/>
            <a:ext cx="2357454" cy="214314"/>
          </a:xfrm>
          <a:prstGeom prst="rect">
            <a:avLst/>
          </a:prstGeom>
          <a:gradFill flip="none" rotWithShape="1">
            <a:gsLst>
              <a:gs pos="53000">
                <a:srgbClr val="00206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solidFill>
              <a:srgbClr val="9966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2274454" y="626004"/>
            <a:ext cx="2357454" cy="214314"/>
          </a:xfrm>
          <a:prstGeom prst="rect">
            <a:avLst/>
          </a:prstGeom>
          <a:gradFill flip="none" rotWithShape="1">
            <a:gsLst>
              <a:gs pos="53000">
                <a:srgbClr val="00206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solidFill>
              <a:srgbClr val="9966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482726">
            <a:off x="4489846" y="547807"/>
            <a:ext cx="2357454" cy="214314"/>
          </a:xfrm>
          <a:prstGeom prst="rect">
            <a:avLst/>
          </a:prstGeom>
          <a:gradFill flip="none" rotWithShape="1">
            <a:gsLst>
              <a:gs pos="53000">
                <a:srgbClr val="00206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solidFill>
              <a:srgbClr val="9966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00098" y="-428646"/>
            <a:ext cx="10287072" cy="678661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04020">
            <a:off x="4397865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813016" flipH="1">
            <a:off x="4811114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04020">
            <a:off x="754528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813016" flipH="1">
            <a:off x="1167777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04020">
            <a:off x="7969767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813016" flipH="1">
            <a:off x="8383016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04020">
            <a:off x="2611916" y="9723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813016" flipH="1">
            <a:off x="3025165" y="10811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04020">
            <a:off x="6398130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813016" flipH="1">
            <a:off x="6811379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04020">
            <a:off x="4397864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813016" flipH="1">
            <a:off x="4811113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904020">
            <a:off x="754527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813016" flipH="1">
            <a:off x="1167776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904020">
            <a:off x="7969766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813016" flipH="1">
            <a:off x="8383015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904020">
            <a:off x="2611915" y="652645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813016" flipH="1">
            <a:off x="3025164" y="653733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904020">
            <a:off x="6398129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813016" flipH="1">
            <a:off x="6811378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904020">
            <a:off x="4397864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813016" flipH="1">
            <a:off x="4811113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904020">
            <a:off x="754527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813016" flipH="1">
            <a:off x="1167776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904020">
            <a:off x="7969766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813016" flipH="1">
            <a:off x="8383015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904020">
            <a:off x="2611915" y="1295610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813016" flipH="1">
            <a:off x="3025164" y="1296698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904020">
            <a:off x="6398129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813016" flipH="1">
            <a:off x="6811378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904020">
            <a:off x="4397863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813016" flipH="1">
            <a:off x="4811112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904020">
            <a:off x="754526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813016" flipH="1">
            <a:off x="1167775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904020">
            <a:off x="7969765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813016" flipH="1">
            <a:off x="8383014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904020">
            <a:off x="2611914" y="193853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813016" flipH="1">
            <a:off x="3025163" y="193962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904020">
            <a:off x="6398128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813016" flipH="1">
            <a:off x="6811377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904020">
            <a:off x="4397866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813016" flipH="1">
            <a:off x="4811115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904020">
            <a:off x="754529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813016" flipH="1">
            <a:off x="1167778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904020">
            <a:off x="7969768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813016" flipH="1">
            <a:off x="8383017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904020">
            <a:off x="2611917" y="2581490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813016" flipH="1">
            <a:off x="3025166" y="2582578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904020">
            <a:off x="6398131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813016" flipH="1">
            <a:off x="6811380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904020">
            <a:off x="4397865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813016" flipH="1">
            <a:off x="4811114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904020">
            <a:off x="754528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813016" flipH="1">
            <a:off x="1167777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904020">
            <a:off x="7969767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813016" flipH="1">
            <a:off x="8383016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904020">
            <a:off x="2611916" y="322441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813016" flipH="1">
            <a:off x="3025165" y="322550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904020">
            <a:off x="6398130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813016" flipH="1">
            <a:off x="6811379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904020">
            <a:off x="4397865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813016" flipH="1">
            <a:off x="4811114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904020">
            <a:off x="754528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813016" flipH="1">
            <a:off x="1167777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904020">
            <a:off x="7969767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20813016" flipH="1">
            <a:off x="8383016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 rot="904020">
            <a:off x="2611916" y="3867377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 rot="20813016" flipH="1">
            <a:off x="3025165" y="3868465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 rot="904020">
            <a:off x="6398130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 rot="20813016" flipH="1">
            <a:off x="6811379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 rot="904020">
            <a:off x="4397864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 rot="20813016" flipH="1">
            <a:off x="4811113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 rot="904020">
            <a:off x="754527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 rot="20813016" flipH="1">
            <a:off x="1167776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 rot="904020">
            <a:off x="7969766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 rot="20813016" flipH="1">
            <a:off x="8383015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 rot="904020">
            <a:off x="2611915" y="451029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 rot="20813016" flipH="1">
            <a:off x="3025164" y="451138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 rot="904020">
            <a:off x="6398129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 rot="20813016" flipH="1">
            <a:off x="6811378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>
            <a:off x="-500098" y="-428646"/>
            <a:ext cx="10287072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7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1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5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1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4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3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9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5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8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4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0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3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6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9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2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5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8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1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4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7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0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3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6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9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2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5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8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1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4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7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0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3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6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9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2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5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8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1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4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7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0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3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6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7" fill="hold">
                            <p:stCondLst>
                              <p:cond delay="2000"/>
                            </p:stCondLst>
                            <p:childTnLst>
                              <p:par>
                                <p:cTn id="568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3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7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8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1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2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1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5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6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9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0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3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4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3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4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7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8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1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2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5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6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9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0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3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4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7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8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7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1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2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5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6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9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0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3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7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8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1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2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1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2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5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6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9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0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3" dur="2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4" dur="2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3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7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8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1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2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5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6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8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1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4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3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9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5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8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4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0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3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6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9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2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5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8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1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4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7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0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3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6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9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2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5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8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1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4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7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0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3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6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9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2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5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8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1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4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7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0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3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6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35719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1438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07157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42876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78595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14314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50033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85752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21471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57190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92909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28628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64347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00066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35785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57216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92935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28654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64373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700092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735811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71530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807249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842962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78681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35719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71438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107157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142876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78595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214314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250033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85752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21471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57190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92909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428628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464347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500066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535785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57216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92935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628654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664373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700092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35811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71530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807249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842962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878681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-500098" y="-428646"/>
            <a:ext cx="10287072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0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9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8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4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7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0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3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6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9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2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8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1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4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2000"/>
                            </p:stCondLst>
                            <p:childTnLst>
                              <p:par>
                                <p:cTn id="26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5400000">
            <a:off x="3357563" y="-1357331"/>
            <a:ext cx="2571750" cy="5286412"/>
          </a:xfrm>
          <a:prstGeom prst="chevron">
            <a:avLst>
              <a:gd name="adj" fmla="val 91606"/>
            </a:avLst>
          </a:prstGeom>
          <a:gradFill flip="none" rotWithShape="1">
            <a:gsLst>
              <a:gs pos="3700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16200000">
            <a:off x="3402212" y="1187630"/>
            <a:ext cx="2625329" cy="5286412"/>
          </a:xfrm>
          <a:prstGeom prst="chevron">
            <a:avLst>
              <a:gd name="adj" fmla="val 93490"/>
            </a:avLst>
          </a:prstGeom>
          <a:gradFill flip="none" rotWithShape="1">
            <a:gsLst>
              <a:gs pos="3700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5400000">
            <a:off x="3598666" y="-1598434"/>
            <a:ext cx="2089544" cy="5286412"/>
          </a:xfrm>
          <a:prstGeom prst="chevron">
            <a:avLst>
              <a:gd name="adj" fmla="val 92386"/>
            </a:avLst>
          </a:prstGeom>
          <a:gradFill flip="none" rotWithShape="1">
            <a:gsLst>
              <a:gs pos="3700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3643315" y="1428733"/>
            <a:ext cx="2143122" cy="5286412"/>
          </a:xfrm>
          <a:prstGeom prst="chevron">
            <a:avLst>
              <a:gd name="adj" fmla="val 92212"/>
            </a:avLst>
          </a:prstGeom>
          <a:gradFill flip="none" rotWithShape="1">
            <a:gsLst>
              <a:gs pos="3700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812980" y="-1812748"/>
            <a:ext cx="1660916" cy="5286412"/>
          </a:xfrm>
          <a:prstGeom prst="chevron">
            <a:avLst>
              <a:gd name="adj" fmla="val 91008"/>
            </a:avLst>
          </a:prstGeom>
          <a:gradFill flip="none" rotWithShape="1">
            <a:gsLst>
              <a:gs pos="3700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830840" y="1616258"/>
            <a:ext cx="1768073" cy="5286412"/>
          </a:xfrm>
          <a:prstGeom prst="chevron">
            <a:avLst>
              <a:gd name="adj" fmla="val 90655"/>
            </a:avLst>
          </a:prstGeom>
          <a:gradFill flip="none" rotWithShape="1">
            <a:gsLst>
              <a:gs pos="3700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4054084" y="-2053852"/>
            <a:ext cx="1178709" cy="5286412"/>
          </a:xfrm>
          <a:prstGeom prst="chevron">
            <a:avLst>
              <a:gd name="adj" fmla="val 86694"/>
            </a:avLst>
          </a:prstGeom>
          <a:gradFill flip="none" rotWithShape="1">
            <a:gsLst>
              <a:gs pos="3700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991575" y="1776993"/>
            <a:ext cx="1446602" cy="5286412"/>
          </a:xfrm>
          <a:prstGeom prst="chevron">
            <a:avLst>
              <a:gd name="adj" fmla="val 90680"/>
            </a:avLst>
          </a:prstGeom>
          <a:gradFill flip="none" rotWithShape="1">
            <a:gsLst>
              <a:gs pos="3700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4313046" y="-2241376"/>
            <a:ext cx="803660" cy="5286412"/>
          </a:xfrm>
          <a:prstGeom prst="chevron">
            <a:avLst>
              <a:gd name="adj" fmla="val 84381"/>
            </a:avLst>
          </a:prstGeom>
          <a:gradFill flip="none" rotWithShape="1">
            <a:gsLst>
              <a:gs pos="3700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4277327" y="1991307"/>
            <a:ext cx="1017974" cy="5286412"/>
          </a:xfrm>
          <a:prstGeom prst="chevron">
            <a:avLst>
              <a:gd name="adj" fmla="val 88561"/>
            </a:avLst>
          </a:prstGeom>
          <a:gradFill flip="none" rotWithShape="1">
            <a:gsLst>
              <a:gs pos="3700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500098" y="-428646"/>
            <a:ext cx="10287072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000"/>
                            </p:stCondLst>
                            <p:childTnLst>
                              <p:par>
                                <p:cTn id="108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flipV="1">
            <a:off x="0" y="0"/>
            <a:ext cx="9144000" cy="160717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flipV="1">
            <a:off x="0" y="214296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V="1">
            <a:off x="0" y="482187"/>
            <a:ext cx="9144000" cy="214316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V="1">
            <a:off x="0" y="750081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V="1">
            <a:off x="0" y="1017974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V="1">
            <a:off x="0" y="1285866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V="1">
            <a:off x="0" y="1553759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V="1">
            <a:off x="0" y="1821651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V="1">
            <a:off x="0" y="2089544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V="1">
            <a:off x="0" y="2357436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V="1">
            <a:off x="0" y="2625328"/>
            <a:ext cx="9144000" cy="160736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V="1">
            <a:off x="0" y="2839642"/>
            <a:ext cx="9144000" cy="160736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V="1">
            <a:off x="0" y="3053957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V="1">
            <a:off x="0" y="3321849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V="1">
            <a:off x="0" y="3589724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V="1">
            <a:off x="0" y="3857616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V="1">
            <a:off x="0" y="4125509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V="1">
            <a:off x="0" y="4393419"/>
            <a:ext cx="9144000" cy="214296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V="1">
            <a:off x="0" y="4661312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V="1">
            <a:off x="0" y="4929186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500098" y="-428646"/>
            <a:ext cx="10287072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>
            <a:off x="2357422" y="-1"/>
            <a:ext cx="2214578" cy="160733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37000">
                <a:srgbClr val="422F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flipH="1">
            <a:off x="4572000" y="-1"/>
            <a:ext cx="2143140" cy="160733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37000">
                <a:srgbClr val="422F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>
            <a:off x="2357422" y="1125129"/>
            <a:ext cx="2214578" cy="160733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37000">
                <a:srgbClr val="422F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4572000" y="1125129"/>
            <a:ext cx="2143140" cy="160733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37000">
                <a:srgbClr val="422F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2357422" y="2303856"/>
            <a:ext cx="2214578" cy="160733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37000">
                <a:srgbClr val="422F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572000" y="2303856"/>
            <a:ext cx="2143140" cy="160733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37000">
                <a:srgbClr val="422F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2357422" y="3536162"/>
            <a:ext cx="2214578" cy="160733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37000">
                <a:srgbClr val="422F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572000" y="3536162"/>
            <a:ext cx="2143140" cy="160733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37000">
                <a:srgbClr val="422F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500098" y="-428646"/>
            <a:ext cx="10287072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flipV="1">
            <a:off x="0" y="4982782"/>
            <a:ext cx="9144000" cy="160717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solidFill>
              <a:schemeClr val="tx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flipV="1">
            <a:off x="785786" y="4714890"/>
            <a:ext cx="7572428" cy="21429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solidFill>
              <a:schemeClr val="tx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V="1">
            <a:off x="1000100" y="4446998"/>
            <a:ext cx="7000924" cy="21429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solidFill>
              <a:schemeClr val="tx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V="1">
            <a:off x="1500166" y="4179105"/>
            <a:ext cx="6072230" cy="21429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solidFill>
              <a:schemeClr val="tx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V="1">
            <a:off x="2071670" y="3911213"/>
            <a:ext cx="4929222" cy="21431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solidFill>
              <a:schemeClr val="tx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V="1">
            <a:off x="2571736" y="3643320"/>
            <a:ext cx="4000528" cy="21431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solidFill>
              <a:schemeClr val="tx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V="1">
            <a:off x="2928926" y="3375428"/>
            <a:ext cx="3214710" cy="21431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solidFill>
              <a:schemeClr val="tx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V="1">
            <a:off x="3571868" y="3107535"/>
            <a:ext cx="2071702" cy="21431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solidFill>
              <a:schemeClr val="tx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V="1">
            <a:off x="4000496" y="2893221"/>
            <a:ext cx="1214446" cy="160736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solidFill>
              <a:schemeClr val="tx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V="1">
            <a:off x="4286248" y="2625328"/>
            <a:ext cx="571504" cy="160736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solidFill>
              <a:schemeClr val="tx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V="1">
            <a:off x="0" y="0"/>
            <a:ext cx="9144000" cy="160717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solidFill>
              <a:schemeClr val="tx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V="1">
            <a:off x="785786" y="214296"/>
            <a:ext cx="7715304" cy="21431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solidFill>
              <a:schemeClr val="tx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V="1">
            <a:off x="1071538" y="482189"/>
            <a:ext cx="7000924" cy="21429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solidFill>
              <a:schemeClr val="tx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V="1">
            <a:off x="1643042" y="750081"/>
            <a:ext cx="6072230" cy="21429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solidFill>
              <a:schemeClr val="tx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V="1">
            <a:off x="2143108" y="1017974"/>
            <a:ext cx="4929222" cy="21431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solidFill>
              <a:schemeClr val="tx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V="1">
            <a:off x="2643174" y="1285866"/>
            <a:ext cx="4000528" cy="21431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solidFill>
              <a:schemeClr val="tx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V="1">
            <a:off x="3000364" y="1553759"/>
            <a:ext cx="3214710" cy="21431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solidFill>
              <a:schemeClr val="tx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V="1">
            <a:off x="3500430" y="1875230"/>
            <a:ext cx="2071702" cy="21431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solidFill>
              <a:schemeClr val="tx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V="1">
            <a:off x="3929058" y="2143122"/>
            <a:ext cx="1214446" cy="160736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solidFill>
              <a:schemeClr val="tx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V="1">
            <a:off x="4286248" y="2411014"/>
            <a:ext cx="571504" cy="160736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solidFill>
              <a:schemeClr val="tx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500098" y="-428646"/>
            <a:ext cx="10287072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000"/>
                            </p:stCondLst>
                            <p:childTnLst>
                              <p:par>
                                <p:cTn id="148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 flipH="1">
            <a:off x="0" y="0"/>
            <a:ext cx="50003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571472" y="0"/>
            <a:ext cx="57150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1214414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1785918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2357422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2928926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3500430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4071934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643438" y="0"/>
            <a:ext cx="57150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5286380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5857884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6429388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7000892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7572396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8143900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flipH="1">
            <a:off x="8715404" y="0"/>
            <a:ext cx="42859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500098" y="-428646"/>
            <a:ext cx="10287072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000"/>
                            </p:stCondLst>
                            <p:childTnLst>
                              <p:par>
                                <p:cTn id="120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0" y="0"/>
            <a:ext cx="3000396" cy="2625329"/>
          </a:xfrm>
          <a:prstGeom prst="parallelogram">
            <a:avLst>
              <a:gd name="adj" fmla="val 77932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 flipH="1">
            <a:off x="0" y="2625328"/>
            <a:ext cx="3000364" cy="2518172"/>
          </a:xfrm>
          <a:prstGeom prst="parallelogram">
            <a:avLst>
              <a:gd name="adj" fmla="val 81341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1142976" y="0"/>
            <a:ext cx="3000396" cy="2625329"/>
          </a:xfrm>
          <a:prstGeom prst="parallelogram">
            <a:avLst>
              <a:gd name="adj" fmla="val 76328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1142976" y="2625328"/>
            <a:ext cx="3214678" cy="2518172"/>
          </a:xfrm>
          <a:prstGeom prst="parallelogram">
            <a:avLst>
              <a:gd name="adj" fmla="val 89208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2285984" y="0"/>
            <a:ext cx="3000396" cy="2625329"/>
          </a:xfrm>
          <a:prstGeom prst="parallelogram">
            <a:avLst>
              <a:gd name="adj" fmla="val 76328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2285984" y="2625328"/>
            <a:ext cx="3143240" cy="2518172"/>
          </a:xfrm>
          <a:prstGeom prst="parallelogram">
            <a:avLst>
              <a:gd name="adj" fmla="val 86448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428960" y="0"/>
            <a:ext cx="3000396" cy="2625329"/>
          </a:xfrm>
          <a:prstGeom prst="parallelogram">
            <a:avLst>
              <a:gd name="adj" fmla="val 80338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3428960" y="2625328"/>
            <a:ext cx="3143240" cy="2518172"/>
          </a:xfrm>
          <a:prstGeom prst="parallelogram">
            <a:avLst>
              <a:gd name="adj" fmla="val 88344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4572032" y="0"/>
            <a:ext cx="3000396" cy="2625329"/>
          </a:xfrm>
          <a:prstGeom prst="parallelogram">
            <a:avLst>
              <a:gd name="adj" fmla="val 79536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572032" y="2625328"/>
            <a:ext cx="3143240" cy="2518172"/>
          </a:xfrm>
          <a:prstGeom prst="parallelogram">
            <a:avLst>
              <a:gd name="adj" fmla="val 89269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5715008" y="0"/>
            <a:ext cx="3000396" cy="2625329"/>
          </a:xfrm>
          <a:prstGeom prst="parallelogram">
            <a:avLst>
              <a:gd name="adj" fmla="val 78734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5715008" y="2625328"/>
            <a:ext cx="3143240" cy="2518172"/>
          </a:xfrm>
          <a:prstGeom prst="parallelogram">
            <a:avLst>
              <a:gd name="adj" fmla="val 89189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00098" y="-428646"/>
            <a:ext cx="10287072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 rot="16200000">
            <a:off x="2000250" y="-2000250"/>
            <a:ext cx="5143501" cy="9144001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rot="16200000">
            <a:off x="1812733" y="-1330543"/>
            <a:ext cx="4661312" cy="8286775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rot="16200000">
            <a:off x="2669956" y="-1812731"/>
            <a:ext cx="4661312" cy="8286775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rot="16200000">
            <a:off x="1625208" y="-660812"/>
            <a:ext cx="4179104" cy="7429518"/>
          </a:xfrm>
          <a:prstGeom prst="parallelogram">
            <a:avLst>
              <a:gd name="adj" fmla="val 92069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rot="16200000">
            <a:off x="3339690" y="-1625206"/>
            <a:ext cx="4179104" cy="7429518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rot="16200000">
            <a:off x="1446614" y="-53588"/>
            <a:ext cx="3750477" cy="6643701"/>
          </a:xfrm>
          <a:prstGeom prst="parallelogram">
            <a:avLst>
              <a:gd name="adj" fmla="val 9229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Paralelogramo"/>
          <p:cNvSpPr/>
          <p:nvPr/>
        </p:nvSpPr>
        <p:spPr>
          <a:xfrm rot="16200000">
            <a:off x="3946912" y="-1446611"/>
            <a:ext cx="3750477" cy="6643701"/>
          </a:xfrm>
          <a:prstGeom prst="parallelogram">
            <a:avLst>
              <a:gd name="adj" fmla="val 9229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rot="16200000">
            <a:off x="1268021" y="553635"/>
            <a:ext cx="3321849" cy="5857882"/>
          </a:xfrm>
          <a:prstGeom prst="parallelogram">
            <a:avLst>
              <a:gd name="adj" fmla="val 9100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rot="16200000">
            <a:off x="4554135" y="-1268017"/>
            <a:ext cx="3321849" cy="5857882"/>
          </a:xfrm>
          <a:prstGeom prst="parallelogram">
            <a:avLst>
              <a:gd name="adj" fmla="val 9100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rot="16200000">
            <a:off x="1089423" y="1160857"/>
            <a:ext cx="2893221" cy="5072066"/>
          </a:xfrm>
          <a:prstGeom prst="parallelogram">
            <a:avLst>
              <a:gd name="adj" fmla="val 88991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rot="16200000">
            <a:off x="5161357" y="-1089423"/>
            <a:ext cx="2893221" cy="5072066"/>
          </a:xfrm>
          <a:prstGeom prst="parallelogram">
            <a:avLst>
              <a:gd name="adj" fmla="val 88991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rot="16200000">
            <a:off x="830460" y="1902026"/>
            <a:ext cx="2411015" cy="4071934"/>
          </a:xfrm>
          <a:prstGeom prst="parallelogram">
            <a:avLst>
              <a:gd name="adj" fmla="val 86621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rot="16200000">
            <a:off x="5902526" y="-830460"/>
            <a:ext cx="2411015" cy="4071934"/>
          </a:xfrm>
          <a:prstGeom prst="parallelogram">
            <a:avLst>
              <a:gd name="adj" fmla="val 86621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rot="16200000">
            <a:off x="616146" y="2544968"/>
            <a:ext cx="1982387" cy="3214678"/>
          </a:xfrm>
          <a:prstGeom prst="parallelogram">
            <a:avLst>
              <a:gd name="adj" fmla="val 84459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rot="16200000">
            <a:off x="6545468" y="-616146"/>
            <a:ext cx="1982387" cy="3214678"/>
          </a:xfrm>
          <a:prstGeom prst="parallelogram">
            <a:avLst>
              <a:gd name="adj" fmla="val 84459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rot="16200000">
            <a:off x="401832" y="3187910"/>
            <a:ext cx="1553759" cy="2357422"/>
          </a:xfrm>
          <a:prstGeom prst="parallelogram">
            <a:avLst>
              <a:gd name="adj" fmla="val 80649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rot="16200000">
            <a:off x="7188409" y="-401832"/>
            <a:ext cx="1553759" cy="2357422"/>
          </a:xfrm>
          <a:prstGeom prst="parallelogram">
            <a:avLst>
              <a:gd name="adj" fmla="val 80649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rot="16200000">
            <a:off x="160729" y="3804063"/>
            <a:ext cx="1178709" cy="1500166"/>
          </a:xfrm>
          <a:prstGeom prst="parallelogram">
            <a:avLst>
              <a:gd name="adj" fmla="val 76205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rot="16200000">
            <a:off x="7858141" y="-214307"/>
            <a:ext cx="1071552" cy="1500166"/>
          </a:xfrm>
          <a:prstGeom prst="parallelogram">
            <a:avLst>
              <a:gd name="adj" fmla="val 7087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rot="16200000">
            <a:off x="80361" y="4366637"/>
            <a:ext cx="696503" cy="857224"/>
          </a:xfrm>
          <a:prstGeom prst="parallelogram">
            <a:avLst>
              <a:gd name="adj" fmla="val 66701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rot="16789269">
            <a:off x="8420715" y="-133939"/>
            <a:ext cx="589346" cy="857224"/>
          </a:xfrm>
          <a:prstGeom prst="parallelogram">
            <a:avLst>
              <a:gd name="adj" fmla="val 59428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500098" y="-428646"/>
            <a:ext cx="10287072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5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lecha curvada hacia la derecha"/>
          <p:cNvSpPr/>
          <p:nvPr/>
        </p:nvSpPr>
        <p:spPr>
          <a:xfrm>
            <a:off x="2071670" y="642924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56000">
                <a:srgbClr val="7030A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Flecha curvada hacia la derecha"/>
          <p:cNvSpPr/>
          <p:nvPr/>
        </p:nvSpPr>
        <p:spPr>
          <a:xfrm rot="10800000">
            <a:off x="4572000" y="642924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56000">
                <a:srgbClr val="7030A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500098" y="-428646"/>
            <a:ext cx="10287072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9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616775">
            <a:off x="2284720" y="3487662"/>
            <a:ext cx="2494053" cy="161659"/>
          </a:xfrm>
          <a:prstGeom prst="rect">
            <a:avLst/>
          </a:prstGeom>
          <a:gradFill flip="none" rotWithShape="1">
            <a:gsLst>
              <a:gs pos="47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solidFill>
              <a:schemeClr val="accent6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3616775">
            <a:off x="4494017" y="1425561"/>
            <a:ext cx="2589088" cy="128761"/>
          </a:xfrm>
          <a:prstGeom prst="rect">
            <a:avLst/>
          </a:prstGeom>
          <a:gradFill flip="none" rotWithShape="1">
            <a:gsLst>
              <a:gs pos="47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solidFill>
              <a:schemeClr val="accent6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997988">
            <a:off x="1972294" y="1555923"/>
            <a:ext cx="3143272" cy="160736"/>
          </a:xfrm>
          <a:prstGeom prst="rect">
            <a:avLst/>
          </a:prstGeom>
          <a:gradFill flip="none" rotWithShape="1">
            <a:gsLst>
              <a:gs pos="47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solidFill>
              <a:schemeClr val="accent6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997988">
            <a:off x="4055210" y="3468263"/>
            <a:ext cx="3143272" cy="160736"/>
          </a:xfrm>
          <a:prstGeom prst="rect">
            <a:avLst/>
          </a:prstGeom>
          <a:gradFill flip="none" rotWithShape="1">
            <a:gsLst>
              <a:gs pos="47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solidFill>
              <a:schemeClr val="accent6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997988">
            <a:off x="1787589" y="1376796"/>
            <a:ext cx="3143272" cy="160736"/>
          </a:xfrm>
          <a:prstGeom prst="rect">
            <a:avLst/>
          </a:prstGeom>
          <a:gradFill flip="none" rotWithShape="1">
            <a:gsLst>
              <a:gs pos="47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solidFill>
              <a:schemeClr val="accent6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616775">
            <a:off x="4666273" y="1277923"/>
            <a:ext cx="2589088" cy="158759"/>
          </a:xfrm>
          <a:prstGeom prst="rect">
            <a:avLst/>
          </a:prstGeom>
          <a:gradFill flip="none" rotWithShape="1">
            <a:gsLst>
              <a:gs pos="47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solidFill>
              <a:schemeClr val="accent6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997988">
            <a:off x="4198086" y="3628998"/>
            <a:ext cx="3143272" cy="160736"/>
          </a:xfrm>
          <a:prstGeom prst="rect">
            <a:avLst/>
          </a:prstGeom>
          <a:gradFill flip="none" rotWithShape="1">
            <a:gsLst>
              <a:gs pos="47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solidFill>
              <a:schemeClr val="accent6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2117297" y="3671775"/>
            <a:ext cx="2494053" cy="160767"/>
          </a:xfrm>
          <a:prstGeom prst="rect">
            <a:avLst/>
          </a:prstGeom>
          <a:gradFill flip="none" rotWithShape="1">
            <a:gsLst>
              <a:gs pos="47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solidFill>
              <a:schemeClr val="accent6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997988">
            <a:off x="1573274" y="1216060"/>
            <a:ext cx="3143272" cy="160736"/>
          </a:xfrm>
          <a:prstGeom prst="rect">
            <a:avLst/>
          </a:prstGeom>
          <a:gradFill flip="none" rotWithShape="1">
            <a:gsLst>
              <a:gs pos="47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solidFill>
              <a:schemeClr val="accent6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4889528" y="1100330"/>
            <a:ext cx="2589088" cy="175771"/>
          </a:xfrm>
          <a:prstGeom prst="rect">
            <a:avLst/>
          </a:prstGeom>
          <a:gradFill flip="none" rotWithShape="1">
            <a:gsLst>
              <a:gs pos="47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solidFill>
              <a:schemeClr val="accent6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997988">
            <a:off x="4340962" y="3736155"/>
            <a:ext cx="3143272" cy="160736"/>
          </a:xfrm>
          <a:prstGeom prst="rect">
            <a:avLst/>
          </a:prstGeom>
          <a:gradFill flip="none" rotWithShape="1">
            <a:gsLst>
              <a:gs pos="47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solidFill>
              <a:schemeClr val="accent6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1927529" y="3809133"/>
            <a:ext cx="2494053" cy="161659"/>
          </a:xfrm>
          <a:prstGeom prst="rect">
            <a:avLst/>
          </a:prstGeom>
          <a:gradFill flip="none" rotWithShape="1">
            <a:gsLst>
              <a:gs pos="47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solidFill>
              <a:schemeClr val="accent6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00098" y="-428646"/>
            <a:ext cx="10287072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bis-bird-red-animals-158471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616775">
            <a:off x="2203016" y="3894292"/>
            <a:ext cx="2357454" cy="214314"/>
          </a:xfrm>
          <a:prstGeom prst="rect">
            <a:avLst/>
          </a:prstGeom>
          <a:gradFill flip="none" rotWithShape="1">
            <a:gsLst>
              <a:gs pos="23000">
                <a:schemeClr val="bg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8482726">
            <a:off x="4418408" y="3816096"/>
            <a:ext cx="2357454" cy="214314"/>
          </a:xfrm>
          <a:prstGeom prst="rect">
            <a:avLst/>
          </a:prstGeom>
          <a:gradFill flip="none" rotWithShape="1">
            <a:gsLst>
              <a:gs pos="23000">
                <a:schemeClr val="bg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3616775">
            <a:off x="2203015" y="3197771"/>
            <a:ext cx="2357454" cy="214314"/>
          </a:xfrm>
          <a:prstGeom prst="rect">
            <a:avLst/>
          </a:prstGeom>
          <a:gradFill flip="none" rotWithShape="1">
            <a:gsLst>
              <a:gs pos="23000">
                <a:schemeClr val="bg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4418407" y="3119574"/>
            <a:ext cx="2357454" cy="214314"/>
          </a:xfrm>
          <a:prstGeom prst="rect">
            <a:avLst/>
          </a:prstGeom>
          <a:gradFill flip="none" rotWithShape="1">
            <a:gsLst>
              <a:gs pos="23000">
                <a:schemeClr val="bg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2203017" y="2608410"/>
            <a:ext cx="2357454" cy="214314"/>
          </a:xfrm>
          <a:prstGeom prst="rect">
            <a:avLst/>
          </a:prstGeom>
          <a:gradFill flip="none" rotWithShape="1">
            <a:gsLst>
              <a:gs pos="23000">
                <a:schemeClr val="bg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418409" y="2530213"/>
            <a:ext cx="2357454" cy="214314"/>
          </a:xfrm>
          <a:prstGeom prst="rect">
            <a:avLst/>
          </a:prstGeom>
          <a:gradFill flip="none" rotWithShape="1">
            <a:gsLst>
              <a:gs pos="23000">
                <a:schemeClr val="bg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2203016" y="1911888"/>
            <a:ext cx="2357454" cy="214314"/>
          </a:xfrm>
          <a:prstGeom prst="rect">
            <a:avLst/>
          </a:prstGeom>
          <a:gradFill flip="none" rotWithShape="1">
            <a:gsLst>
              <a:gs pos="23000">
                <a:schemeClr val="bg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418408" y="1833692"/>
            <a:ext cx="2357454" cy="214314"/>
          </a:xfrm>
          <a:prstGeom prst="rect">
            <a:avLst/>
          </a:prstGeom>
          <a:gradFill flip="none" rotWithShape="1">
            <a:gsLst>
              <a:gs pos="23000">
                <a:schemeClr val="bg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274455" y="1322525"/>
            <a:ext cx="2357454" cy="214314"/>
          </a:xfrm>
          <a:prstGeom prst="rect">
            <a:avLst/>
          </a:prstGeom>
          <a:gradFill flip="none" rotWithShape="1">
            <a:gsLst>
              <a:gs pos="23000">
                <a:schemeClr val="bg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489847" y="1244328"/>
            <a:ext cx="2357454" cy="214314"/>
          </a:xfrm>
          <a:prstGeom prst="rect">
            <a:avLst/>
          </a:prstGeom>
          <a:gradFill flip="none" rotWithShape="1">
            <a:gsLst>
              <a:gs pos="23000">
                <a:schemeClr val="bg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2274454" y="626004"/>
            <a:ext cx="2357454" cy="214314"/>
          </a:xfrm>
          <a:prstGeom prst="rect">
            <a:avLst/>
          </a:prstGeom>
          <a:gradFill flip="none" rotWithShape="1">
            <a:gsLst>
              <a:gs pos="23000">
                <a:schemeClr val="bg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482726">
            <a:off x="4489846" y="547807"/>
            <a:ext cx="2357454" cy="214314"/>
          </a:xfrm>
          <a:prstGeom prst="rect">
            <a:avLst/>
          </a:prstGeom>
          <a:gradFill flip="none" rotWithShape="1">
            <a:gsLst>
              <a:gs pos="23000">
                <a:schemeClr val="bg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00098" y="-428646"/>
            <a:ext cx="10287072" cy="642942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we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04020">
            <a:off x="4397865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813016" flipH="1">
            <a:off x="4811114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04020">
            <a:off x="754528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813016" flipH="1">
            <a:off x="1167777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04020">
            <a:off x="7969767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813016" flipH="1">
            <a:off x="8383016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04020">
            <a:off x="2611916" y="9723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813016" flipH="1">
            <a:off x="3025165" y="10811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04020">
            <a:off x="6398130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813016" flipH="1">
            <a:off x="6811379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04020">
            <a:off x="4397864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813016" flipH="1">
            <a:off x="4811113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904020">
            <a:off x="754527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813016" flipH="1">
            <a:off x="1167776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904020">
            <a:off x="7969766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813016" flipH="1">
            <a:off x="8383015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904020">
            <a:off x="2611915" y="652645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813016" flipH="1">
            <a:off x="3025164" y="653733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904020">
            <a:off x="6398129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813016" flipH="1">
            <a:off x="6811378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904020">
            <a:off x="4397864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813016" flipH="1">
            <a:off x="4811113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904020">
            <a:off x="754527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813016" flipH="1">
            <a:off x="1167776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904020">
            <a:off x="7969766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813016" flipH="1">
            <a:off x="8383015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904020">
            <a:off x="2611915" y="1295610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813016" flipH="1">
            <a:off x="3025164" y="1296698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904020">
            <a:off x="6398129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813016" flipH="1">
            <a:off x="6811378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904020">
            <a:off x="4397863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813016" flipH="1">
            <a:off x="4811112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904020">
            <a:off x="754526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813016" flipH="1">
            <a:off x="1167775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904020">
            <a:off x="7969765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813016" flipH="1">
            <a:off x="8383014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904020">
            <a:off x="2611914" y="193853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813016" flipH="1">
            <a:off x="3025163" y="193962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904020">
            <a:off x="6398128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813016" flipH="1">
            <a:off x="6811377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904020">
            <a:off x="4397866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813016" flipH="1">
            <a:off x="4811115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904020">
            <a:off x="754529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813016" flipH="1">
            <a:off x="1167778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904020">
            <a:off x="7969768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813016" flipH="1">
            <a:off x="8383017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904020">
            <a:off x="2611917" y="2581490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813016" flipH="1">
            <a:off x="3025166" y="2582578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904020">
            <a:off x="6398131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813016" flipH="1">
            <a:off x="6811380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904020">
            <a:off x="4397865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813016" flipH="1">
            <a:off x="4811114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904020">
            <a:off x="754528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813016" flipH="1">
            <a:off x="1167777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904020">
            <a:off x="7969767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813016" flipH="1">
            <a:off x="8383016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904020">
            <a:off x="2611916" y="322441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813016" flipH="1">
            <a:off x="3025165" y="322550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904020">
            <a:off x="6398130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813016" flipH="1">
            <a:off x="6811379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904020">
            <a:off x="4397865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813016" flipH="1">
            <a:off x="4811114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904020">
            <a:off x="754528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813016" flipH="1">
            <a:off x="1167777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904020">
            <a:off x="7969767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20813016" flipH="1">
            <a:off x="8383016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 rot="904020">
            <a:off x="2611916" y="3867377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 rot="20813016" flipH="1">
            <a:off x="3025165" y="3868465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 rot="904020">
            <a:off x="6398130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 rot="20813016" flipH="1">
            <a:off x="6811379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 rot="904020">
            <a:off x="4397864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 rot="20813016" flipH="1">
            <a:off x="4811113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 rot="904020">
            <a:off x="754527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 rot="20813016" flipH="1">
            <a:off x="1167776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 rot="904020">
            <a:off x="7969766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 rot="20813016" flipH="1">
            <a:off x="8383015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 rot="904020">
            <a:off x="2611915" y="451029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 rot="20813016" flipH="1">
            <a:off x="3025164" y="451138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 rot="904020">
            <a:off x="6398129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 rot="20813016" flipH="1">
            <a:off x="6811378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>
            <a:off x="-500098" y="-428646"/>
            <a:ext cx="10287072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7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1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5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1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4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3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9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5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8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4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0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3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6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9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2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5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8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1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4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7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0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3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6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9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2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5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8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1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4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7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0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3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6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9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2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5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8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1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4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7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0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3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6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7" fill="hold">
                            <p:stCondLst>
                              <p:cond delay="2000"/>
                            </p:stCondLst>
                            <p:childTnLst>
                              <p:par>
                                <p:cTn id="568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3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7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8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1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2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1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5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6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9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0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3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4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3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4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7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8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1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2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5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6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9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0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3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4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7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8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7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1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2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5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6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9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0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3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7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8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1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2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1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2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5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6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9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0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3" dur="2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4" dur="2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3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7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8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1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2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5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6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8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1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4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3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9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5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8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4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0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3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6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9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2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5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8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1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4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7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0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3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6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9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2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5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8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1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4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7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0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3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6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9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2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5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8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1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4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7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0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3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6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1339444"/>
            <a:ext cx="357190" cy="1125149"/>
          </a:xfrm>
          <a:prstGeom prst="rect">
            <a:avLst/>
          </a:prstGeom>
          <a:gradFill flip="none" rotWithShape="1">
            <a:gsLst>
              <a:gs pos="37000">
                <a:srgbClr val="FF00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0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357190" y="1339444"/>
            <a:ext cx="357190" cy="1125149"/>
          </a:xfrm>
          <a:prstGeom prst="rect">
            <a:avLst/>
          </a:prstGeom>
          <a:gradFill flip="none" rotWithShape="1">
            <a:gsLst>
              <a:gs pos="37000">
                <a:srgbClr val="FF00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0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14380" y="1339444"/>
            <a:ext cx="357190" cy="1125149"/>
          </a:xfrm>
          <a:prstGeom prst="rect">
            <a:avLst/>
          </a:prstGeom>
          <a:gradFill flip="none" rotWithShape="1">
            <a:gsLst>
              <a:gs pos="37000">
                <a:srgbClr val="FF00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0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071570" y="1339444"/>
            <a:ext cx="357190" cy="1125149"/>
          </a:xfrm>
          <a:prstGeom prst="rect">
            <a:avLst/>
          </a:prstGeom>
          <a:gradFill flip="none" rotWithShape="1">
            <a:gsLst>
              <a:gs pos="37000">
                <a:srgbClr val="FF00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0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428760" y="1339444"/>
            <a:ext cx="357190" cy="1125149"/>
          </a:xfrm>
          <a:prstGeom prst="rect">
            <a:avLst/>
          </a:prstGeom>
          <a:gradFill flip="none" rotWithShape="1">
            <a:gsLst>
              <a:gs pos="37000">
                <a:srgbClr val="FF00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0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785950" y="1339444"/>
            <a:ext cx="357190" cy="1125149"/>
          </a:xfrm>
          <a:prstGeom prst="rect">
            <a:avLst/>
          </a:prstGeom>
          <a:gradFill flip="none" rotWithShape="1">
            <a:gsLst>
              <a:gs pos="37000">
                <a:srgbClr val="FF00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0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143140" y="1339444"/>
            <a:ext cx="357190" cy="1125149"/>
          </a:xfrm>
          <a:prstGeom prst="rect">
            <a:avLst/>
          </a:prstGeom>
          <a:gradFill flip="none" rotWithShape="1">
            <a:gsLst>
              <a:gs pos="37000">
                <a:srgbClr val="FF00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0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500330" y="1339444"/>
            <a:ext cx="357190" cy="1125149"/>
          </a:xfrm>
          <a:prstGeom prst="rect">
            <a:avLst/>
          </a:prstGeom>
          <a:gradFill flip="none" rotWithShape="1">
            <a:gsLst>
              <a:gs pos="37000">
                <a:srgbClr val="FF00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0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857520" y="1339444"/>
            <a:ext cx="357190" cy="1125149"/>
          </a:xfrm>
          <a:prstGeom prst="rect">
            <a:avLst/>
          </a:prstGeom>
          <a:gradFill flip="none" rotWithShape="1">
            <a:gsLst>
              <a:gs pos="37000">
                <a:srgbClr val="FF00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0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214710" y="1339444"/>
            <a:ext cx="357190" cy="1125149"/>
          </a:xfrm>
          <a:prstGeom prst="rect">
            <a:avLst/>
          </a:prstGeom>
          <a:gradFill flip="none" rotWithShape="1">
            <a:gsLst>
              <a:gs pos="37000">
                <a:srgbClr val="FF00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0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571900" y="1339444"/>
            <a:ext cx="357190" cy="1125149"/>
          </a:xfrm>
          <a:prstGeom prst="rect">
            <a:avLst/>
          </a:prstGeom>
          <a:gradFill flip="none" rotWithShape="1">
            <a:gsLst>
              <a:gs pos="37000">
                <a:srgbClr val="FF00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0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929090" y="1339444"/>
            <a:ext cx="357190" cy="1125149"/>
          </a:xfrm>
          <a:prstGeom prst="rect">
            <a:avLst/>
          </a:prstGeom>
          <a:gradFill flip="none" rotWithShape="1">
            <a:gsLst>
              <a:gs pos="37000">
                <a:srgbClr val="FF00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0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286280" y="1339444"/>
            <a:ext cx="357190" cy="1125149"/>
          </a:xfrm>
          <a:prstGeom prst="rect">
            <a:avLst/>
          </a:prstGeom>
          <a:gradFill flip="none" rotWithShape="1">
            <a:gsLst>
              <a:gs pos="37000">
                <a:srgbClr val="FF00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0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643470" y="1339444"/>
            <a:ext cx="357190" cy="1125149"/>
          </a:xfrm>
          <a:prstGeom prst="rect">
            <a:avLst/>
          </a:prstGeom>
          <a:gradFill flip="none" rotWithShape="1">
            <a:gsLst>
              <a:gs pos="37000">
                <a:srgbClr val="FF00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0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000660" y="1339444"/>
            <a:ext cx="357190" cy="1125149"/>
          </a:xfrm>
          <a:prstGeom prst="rect">
            <a:avLst/>
          </a:prstGeom>
          <a:gradFill flip="none" rotWithShape="1">
            <a:gsLst>
              <a:gs pos="37000">
                <a:srgbClr val="FF00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0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357850" y="1339444"/>
            <a:ext cx="357190" cy="1125149"/>
          </a:xfrm>
          <a:prstGeom prst="rect">
            <a:avLst/>
          </a:prstGeom>
          <a:gradFill flip="none" rotWithShape="1">
            <a:gsLst>
              <a:gs pos="37000">
                <a:srgbClr val="FF00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0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572164" y="1339444"/>
            <a:ext cx="357190" cy="1125149"/>
          </a:xfrm>
          <a:prstGeom prst="rect">
            <a:avLst/>
          </a:prstGeom>
          <a:gradFill flip="none" rotWithShape="1">
            <a:gsLst>
              <a:gs pos="37000">
                <a:srgbClr val="FF00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0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929354" y="1339444"/>
            <a:ext cx="357190" cy="1125149"/>
          </a:xfrm>
          <a:prstGeom prst="rect">
            <a:avLst/>
          </a:prstGeom>
          <a:gradFill flip="none" rotWithShape="1">
            <a:gsLst>
              <a:gs pos="37000">
                <a:srgbClr val="FF00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0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286544" y="1339444"/>
            <a:ext cx="357190" cy="1125149"/>
          </a:xfrm>
          <a:prstGeom prst="rect">
            <a:avLst/>
          </a:prstGeom>
          <a:gradFill flip="none" rotWithShape="1">
            <a:gsLst>
              <a:gs pos="37000">
                <a:srgbClr val="FF00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0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643734" y="1339444"/>
            <a:ext cx="357190" cy="1125149"/>
          </a:xfrm>
          <a:prstGeom prst="rect">
            <a:avLst/>
          </a:prstGeom>
          <a:gradFill flip="none" rotWithShape="1">
            <a:gsLst>
              <a:gs pos="37000">
                <a:srgbClr val="FF00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0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7000924" y="1339444"/>
            <a:ext cx="357190" cy="1125149"/>
          </a:xfrm>
          <a:prstGeom prst="rect">
            <a:avLst/>
          </a:prstGeom>
          <a:gradFill flip="none" rotWithShape="1">
            <a:gsLst>
              <a:gs pos="37000">
                <a:srgbClr val="FF00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0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7358114" y="1339444"/>
            <a:ext cx="357190" cy="1125149"/>
          </a:xfrm>
          <a:prstGeom prst="rect">
            <a:avLst/>
          </a:prstGeom>
          <a:gradFill flip="none" rotWithShape="1">
            <a:gsLst>
              <a:gs pos="37000">
                <a:srgbClr val="FF00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0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715304" y="1339444"/>
            <a:ext cx="357190" cy="1125149"/>
          </a:xfrm>
          <a:prstGeom prst="rect">
            <a:avLst/>
          </a:prstGeom>
          <a:gradFill flip="none" rotWithShape="1">
            <a:gsLst>
              <a:gs pos="37000">
                <a:srgbClr val="FF00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0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8072494" y="1339444"/>
            <a:ext cx="357190" cy="1125149"/>
          </a:xfrm>
          <a:prstGeom prst="rect">
            <a:avLst/>
          </a:prstGeom>
          <a:gradFill flip="none" rotWithShape="1">
            <a:gsLst>
              <a:gs pos="37000">
                <a:srgbClr val="FF00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0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8429620" y="1339444"/>
            <a:ext cx="357190" cy="1125149"/>
          </a:xfrm>
          <a:prstGeom prst="rect">
            <a:avLst/>
          </a:prstGeom>
          <a:gradFill flip="none" rotWithShape="1">
            <a:gsLst>
              <a:gs pos="37000">
                <a:srgbClr val="FF00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0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786810" y="1339444"/>
            <a:ext cx="357190" cy="1125149"/>
          </a:xfrm>
          <a:prstGeom prst="rect">
            <a:avLst/>
          </a:prstGeom>
          <a:gradFill flip="none" rotWithShape="1">
            <a:gsLst>
              <a:gs pos="37000">
                <a:srgbClr val="FF00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0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2625328"/>
            <a:ext cx="357190" cy="1125149"/>
          </a:xfrm>
          <a:prstGeom prst="rect">
            <a:avLst/>
          </a:prstGeom>
          <a:gradFill flip="none" rotWithShape="1">
            <a:gsLst>
              <a:gs pos="37000">
                <a:srgbClr val="FF00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0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357190" y="2625328"/>
            <a:ext cx="357190" cy="1125149"/>
          </a:xfrm>
          <a:prstGeom prst="rect">
            <a:avLst/>
          </a:prstGeom>
          <a:gradFill flip="none" rotWithShape="1">
            <a:gsLst>
              <a:gs pos="37000">
                <a:srgbClr val="FF00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0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714380" y="2625328"/>
            <a:ext cx="357190" cy="1125149"/>
          </a:xfrm>
          <a:prstGeom prst="rect">
            <a:avLst/>
          </a:prstGeom>
          <a:gradFill flip="none" rotWithShape="1">
            <a:gsLst>
              <a:gs pos="37000">
                <a:srgbClr val="FF00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0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1071570" y="2625328"/>
            <a:ext cx="357190" cy="1125149"/>
          </a:xfrm>
          <a:prstGeom prst="rect">
            <a:avLst/>
          </a:prstGeom>
          <a:gradFill flip="none" rotWithShape="1">
            <a:gsLst>
              <a:gs pos="37000">
                <a:srgbClr val="FF00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0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1428760" y="2625328"/>
            <a:ext cx="357190" cy="1125149"/>
          </a:xfrm>
          <a:prstGeom prst="rect">
            <a:avLst/>
          </a:prstGeom>
          <a:gradFill flip="none" rotWithShape="1">
            <a:gsLst>
              <a:gs pos="37000">
                <a:srgbClr val="FF00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0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785950" y="2625328"/>
            <a:ext cx="357190" cy="1125149"/>
          </a:xfrm>
          <a:prstGeom prst="rect">
            <a:avLst/>
          </a:prstGeom>
          <a:gradFill flip="none" rotWithShape="1">
            <a:gsLst>
              <a:gs pos="37000">
                <a:srgbClr val="FF00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0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2143140" y="2625328"/>
            <a:ext cx="357190" cy="1125149"/>
          </a:xfrm>
          <a:prstGeom prst="rect">
            <a:avLst/>
          </a:prstGeom>
          <a:gradFill flip="none" rotWithShape="1">
            <a:gsLst>
              <a:gs pos="37000">
                <a:srgbClr val="FF00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0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2500330" y="2625328"/>
            <a:ext cx="357190" cy="1125149"/>
          </a:xfrm>
          <a:prstGeom prst="rect">
            <a:avLst/>
          </a:prstGeom>
          <a:gradFill flip="none" rotWithShape="1">
            <a:gsLst>
              <a:gs pos="37000">
                <a:srgbClr val="FF00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0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857520" y="2625328"/>
            <a:ext cx="357190" cy="1125149"/>
          </a:xfrm>
          <a:prstGeom prst="rect">
            <a:avLst/>
          </a:prstGeom>
          <a:gradFill flip="none" rotWithShape="1">
            <a:gsLst>
              <a:gs pos="37000">
                <a:srgbClr val="FF00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0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214710" y="2625328"/>
            <a:ext cx="357190" cy="1125149"/>
          </a:xfrm>
          <a:prstGeom prst="rect">
            <a:avLst/>
          </a:prstGeom>
          <a:gradFill flip="none" rotWithShape="1">
            <a:gsLst>
              <a:gs pos="37000">
                <a:srgbClr val="FF00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0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571900" y="2625328"/>
            <a:ext cx="357190" cy="1125149"/>
          </a:xfrm>
          <a:prstGeom prst="rect">
            <a:avLst/>
          </a:prstGeom>
          <a:gradFill flip="none" rotWithShape="1">
            <a:gsLst>
              <a:gs pos="37000">
                <a:srgbClr val="FF00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0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929090" y="2625328"/>
            <a:ext cx="357190" cy="1125149"/>
          </a:xfrm>
          <a:prstGeom prst="rect">
            <a:avLst/>
          </a:prstGeom>
          <a:gradFill flip="none" rotWithShape="1">
            <a:gsLst>
              <a:gs pos="37000">
                <a:srgbClr val="FF00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0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4286280" y="2625328"/>
            <a:ext cx="357190" cy="1125149"/>
          </a:xfrm>
          <a:prstGeom prst="rect">
            <a:avLst/>
          </a:prstGeom>
          <a:gradFill flip="none" rotWithShape="1">
            <a:gsLst>
              <a:gs pos="37000">
                <a:srgbClr val="FF00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0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4643470" y="2625328"/>
            <a:ext cx="357190" cy="1125149"/>
          </a:xfrm>
          <a:prstGeom prst="rect">
            <a:avLst/>
          </a:prstGeom>
          <a:gradFill flip="none" rotWithShape="1">
            <a:gsLst>
              <a:gs pos="37000">
                <a:srgbClr val="FF00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0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5000660" y="2625328"/>
            <a:ext cx="357190" cy="1125149"/>
          </a:xfrm>
          <a:prstGeom prst="rect">
            <a:avLst/>
          </a:prstGeom>
          <a:gradFill flip="none" rotWithShape="1">
            <a:gsLst>
              <a:gs pos="37000">
                <a:srgbClr val="FF00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0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5357850" y="2625328"/>
            <a:ext cx="357190" cy="1125149"/>
          </a:xfrm>
          <a:prstGeom prst="rect">
            <a:avLst/>
          </a:prstGeom>
          <a:gradFill flip="none" rotWithShape="1">
            <a:gsLst>
              <a:gs pos="37000">
                <a:srgbClr val="FF00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0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572164" y="2625328"/>
            <a:ext cx="357190" cy="1125149"/>
          </a:xfrm>
          <a:prstGeom prst="rect">
            <a:avLst/>
          </a:prstGeom>
          <a:gradFill flip="none" rotWithShape="1">
            <a:gsLst>
              <a:gs pos="37000">
                <a:srgbClr val="FF00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0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929354" y="2625328"/>
            <a:ext cx="357190" cy="1125149"/>
          </a:xfrm>
          <a:prstGeom prst="rect">
            <a:avLst/>
          </a:prstGeom>
          <a:gradFill flip="none" rotWithShape="1">
            <a:gsLst>
              <a:gs pos="37000">
                <a:srgbClr val="FF00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0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6286544" y="2625328"/>
            <a:ext cx="357190" cy="1125149"/>
          </a:xfrm>
          <a:prstGeom prst="rect">
            <a:avLst/>
          </a:prstGeom>
          <a:gradFill flip="none" rotWithShape="1">
            <a:gsLst>
              <a:gs pos="37000">
                <a:srgbClr val="FF00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0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6643734" y="2625328"/>
            <a:ext cx="357190" cy="1125149"/>
          </a:xfrm>
          <a:prstGeom prst="rect">
            <a:avLst/>
          </a:prstGeom>
          <a:gradFill flip="none" rotWithShape="1">
            <a:gsLst>
              <a:gs pos="37000">
                <a:srgbClr val="FF00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0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7000924" y="2625328"/>
            <a:ext cx="357190" cy="1125149"/>
          </a:xfrm>
          <a:prstGeom prst="rect">
            <a:avLst/>
          </a:prstGeom>
          <a:gradFill flip="none" rotWithShape="1">
            <a:gsLst>
              <a:gs pos="37000">
                <a:srgbClr val="FF00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0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358114" y="2625328"/>
            <a:ext cx="357190" cy="1125149"/>
          </a:xfrm>
          <a:prstGeom prst="rect">
            <a:avLst/>
          </a:prstGeom>
          <a:gradFill flip="none" rotWithShape="1">
            <a:gsLst>
              <a:gs pos="37000">
                <a:srgbClr val="FF00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0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715304" y="2625328"/>
            <a:ext cx="357190" cy="1125149"/>
          </a:xfrm>
          <a:prstGeom prst="rect">
            <a:avLst/>
          </a:prstGeom>
          <a:gradFill flip="none" rotWithShape="1">
            <a:gsLst>
              <a:gs pos="37000">
                <a:srgbClr val="FF00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0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8072494" y="2625328"/>
            <a:ext cx="357190" cy="1125149"/>
          </a:xfrm>
          <a:prstGeom prst="rect">
            <a:avLst/>
          </a:prstGeom>
          <a:gradFill flip="none" rotWithShape="1">
            <a:gsLst>
              <a:gs pos="37000">
                <a:srgbClr val="FF00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0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8429620" y="2625328"/>
            <a:ext cx="357190" cy="1125149"/>
          </a:xfrm>
          <a:prstGeom prst="rect">
            <a:avLst/>
          </a:prstGeom>
          <a:gradFill flip="none" rotWithShape="1">
            <a:gsLst>
              <a:gs pos="37000">
                <a:srgbClr val="FF00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0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8786810" y="2625328"/>
            <a:ext cx="357190" cy="1125149"/>
          </a:xfrm>
          <a:prstGeom prst="rect">
            <a:avLst/>
          </a:prstGeom>
          <a:gradFill flip="none" rotWithShape="1">
            <a:gsLst>
              <a:gs pos="37000">
                <a:srgbClr val="FF00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0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-500098" y="-428646"/>
            <a:ext cx="10287072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0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9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8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4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7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0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3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6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9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2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8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1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4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2000"/>
                            </p:stCondLst>
                            <p:childTnLst>
                              <p:par>
                                <p:cTn id="26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5400000">
            <a:off x="3357563" y="-1357331"/>
            <a:ext cx="2571750" cy="5286412"/>
          </a:xfrm>
          <a:prstGeom prst="chevron">
            <a:avLst>
              <a:gd name="adj" fmla="val 91606"/>
            </a:avLst>
          </a:prstGeom>
          <a:gradFill flip="none" rotWithShape="1">
            <a:gsLst>
              <a:gs pos="36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16200000">
            <a:off x="3402212" y="1187630"/>
            <a:ext cx="2625329" cy="5286412"/>
          </a:xfrm>
          <a:prstGeom prst="chevron">
            <a:avLst>
              <a:gd name="adj" fmla="val 93490"/>
            </a:avLst>
          </a:prstGeom>
          <a:gradFill flip="none" rotWithShape="1">
            <a:gsLst>
              <a:gs pos="36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5400000">
            <a:off x="3598666" y="-1598434"/>
            <a:ext cx="2089544" cy="5286412"/>
          </a:xfrm>
          <a:prstGeom prst="chevron">
            <a:avLst>
              <a:gd name="adj" fmla="val 92386"/>
            </a:avLst>
          </a:prstGeom>
          <a:gradFill flip="none" rotWithShape="1">
            <a:gsLst>
              <a:gs pos="36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3643315" y="1428733"/>
            <a:ext cx="2143122" cy="5286412"/>
          </a:xfrm>
          <a:prstGeom prst="chevron">
            <a:avLst>
              <a:gd name="adj" fmla="val 92212"/>
            </a:avLst>
          </a:prstGeom>
          <a:gradFill flip="none" rotWithShape="1">
            <a:gsLst>
              <a:gs pos="36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812980" y="-1812748"/>
            <a:ext cx="1660916" cy="5286412"/>
          </a:xfrm>
          <a:prstGeom prst="chevron">
            <a:avLst>
              <a:gd name="adj" fmla="val 91008"/>
            </a:avLst>
          </a:prstGeom>
          <a:gradFill flip="none" rotWithShape="1">
            <a:gsLst>
              <a:gs pos="36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830840" y="1616258"/>
            <a:ext cx="1768073" cy="5286412"/>
          </a:xfrm>
          <a:prstGeom prst="chevron">
            <a:avLst>
              <a:gd name="adj" fmla="val 90655"/>
            </a:avLst>
          </a:prstGeom>
          <a:gradFill flip="none" rotWithShape="1">
            <a:gsLst>
              <a:gs pos="36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4054084" y="-2053852"/>
            <a:ext cx="1178709" cy="5286412"/>
          </a:xfrm>
          <a:prstGeom prst="chevron">
            <a:avLst>
              <a:gd name="adj" fmla="val 86694"/>
            </a:avLst>
          </a:prstGeom>
          <a:gradFill flip="none" rotWithShape="1">
            <a:gsLst>
              <a:gs pos="36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991575" y="1776993"/>
            <a:ext cx="1446602" cy="5286412"/>
          </a:xfrm>
          <a:prstGeom prst="chevron">
            <a:avLst>
              <a:gd name="adj" fmla="val 90680"/>
            </a:avLst>
          </a:prstGeom>
          <a:gradFill flip="none" rotWithShape="1">
            <a:gsLst>
              <a:gs pos="36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4313046" y="-2241376"/>
            <a:ext cx="803660" cy="5286412"/>
          </a:xfrm>
          <a:prstGeom prst="chevron">
            <a:avLst>
              <a:gd name="adj" fmla="val 84381"/>
            </a:avLst>
          </a:prstGeom>
          <a:gradFill flip="none" rotWithShape="1">
            <a:gsLst>
              <a:gs pos="36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4277327" y="1991307"/>
            <a:ext cx="1017974" cy="5286412"/>
          </a:xfrm>
          <a:prstGeom prst="chevron">
            <a:avLst>
              <a:gd name="adj" fmla="val 88561"/>
            </a:avLst>
          </a:prstGeom>
          <a:gradFill flip="none" rotWithShape="1">
            <a:gsLst>
              <a:gs pos="36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500098" y="-428646"/>
            <a:ext cx="10287072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000"/>
                            </p:stCondLst>
                            <p:childTnLst>
                              <p:par>
                                <p:cTn id="108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imal-bird-hornbill-helmet-hornbill-67225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>
            <a:off x="2357422" y="-1"/>
            <a:ext cx="2214578" cy="160733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31000">
                <a:srgbClr val="FFFF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2700000" scaled="1"/>
            <a:tileRect/>
          </a:gradFill>
          <a:ln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flipH="1">
            <a:off x="4572000" y="-1"/>
            <a:ext cx="2143140" cy="160733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31000">
                <a:srgbClr val="FFFF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2700000" scaled="1"/>
            <a:tileRect/>
          </a:gradFill>
          <a:ln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>
            <a:off x="2357422" y="1125129"/>
            <a:ext cx="2214578" cy="160733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31000">
                <a:srgbClr val="FFFF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2700000" scaled="1"/>
            <a:tileRect/>
          </a:gradFill>
          <a:ln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4572000" y="1125129"/>
            <a:ext cx="2143140" cy="160733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31000">
                <a:srgbClr val="FFFF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2700000" scaled="1"/>
            <a:tileRect/>
          </a:gradFill>
          <a:ln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2357422" y="2303856"/>
            <a:ext cx="2214578" cy="160733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31000">
                <a:srgbClr val="FFFF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2700000" scaled="1"/>
            <a:tileRect/>
          </a:gradFill>
          <a:ln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572000" y="2303856"/>
            <a:ext cx="2143140" cy="160733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31000">
                <a:srgbClr val="FFFF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2700000" scaled="1"/>
            <a:tileRect/>
          </a:gradFill>
          <a:ln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2357422" y="3536162"/>
            <a:ext cx="2214578" cy="160733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31000">
                <a:srgbClr val="FFFF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2700000" scaled="1"/>
            <a:tileRect/>
          </a:gradFill>
          <a:ln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572000" y="3536162"/>
            <a:ext cx="2143140" cy="160733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31000">
                <a:srgbClr val="FFFF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2700000" scaled="1"/>
            <a:tileRect/>
          </a:gradFill>
          <a:ln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500098" y="-428646"/>
            <a:ext cx="10287072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flipV="1">
            <a:off x="0" y="0"/>
            <a:ext cx="9144000" cy="16071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0"/>
            <a:tileRect/>
          </a:gradFill>
          <a:ln w="3175"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flipV="1">
            <a:off x="0" y="214296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0"/>
            <a:tileRect/>
          </a:gradFill>
          <a:ln w="3175"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V="1">
            <a:off x="0" y="482187"/>
            <a:ext cx="9144000" cy="214316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0"/>
            <a:tileRect/>
          </a:gradFill>
          <a:ln w="3175"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V="1">
            <a:off x="0" y="750081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0"/>
            <a:tileRect/>
          </a:gradFill>
          <a:ln w="3175"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V="1">
            <a:off x="0" y="1017974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0"/>
            <a:tileRect/>
          </a:gradFill>
          <a:ln w="3175"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V="1">
            <a:off x="0" y="1285866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0"/>
            <a:tileRect/>
          </a:gradFill>
          <a:ln w="3175"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V="1">
            <a:off x="0" y="1553759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0"/>
            <a:tileRect/>
          </a:gradFill>
          <a:ln w="3175"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V="1">
            <a:off x="0" y="1821651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0"/>
            <a:tileRect/>
          </a:gradFill>
          <a:ln w="3175"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V="1">
            <a:off x="0" y="2089544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0"/>
            <a:tileRect/>
          </a:gradFill>
          <a:ln w="3175"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V="1">
            <a:off x="0" y="2357436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0"/>
            <a:tileRect/>
          </a:gradFill>
          <a:ln w="3175"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V="1">
            <a:off x="0" y="2625328"/>
            <a:ext cx="9144000" cy="160736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0"/>
            <a:tileRect/>
          </a:gradFill>
          <a:ln w="3175"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V="1">
            <a:off x="0" y="2839642"/>
            <a:ext cx="9144000" cy="160736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0"/>
            <a:tileRect/>
          </a:gradFill>
          <a:ln w="3175"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V="1">
            <a:off x="0" y="3053957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0"/>
            <a:tileRect/>
          </a:gradFill>
          <a:ln w="3175"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V="1">
            <a:off x="0" y="3321849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0"/>
            <a:tileRect/>
          </a:gradFill>
          <a:ln w="3175"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V="1">
            <a:off x="0" y="3589724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0"/>
            <a:tileRect/>
          </a:gradFill>
          <a:ln w="3175"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V="1">
            <a:off x="0" y="3857616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0"/>
            <a:tileRect/>
          </a:gradFill>
          <a:ln w="3175"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V="1">
            <a:off x="0" y="4125509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0"/>
            <a:tileRect/>
          </a:gradFill>
          <a:ln w="3175"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V="1">
            <a:off x="0" y="4393419"/>
            <a:ext cx="9144000" cy="214296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0"/>
            <a:tileRect/>
          </a:gradFill>
          <a:ln w="3175"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V="1">
            <a:off x="0" y="4661312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0"/>
            <a:tileRect/>
          </a:gradFill>
          <a:ln w="3175"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V="1">
            <a:off x="0" y="4929186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0"/>
            <a:tileRect/>
          </a:gradFill>
          <a:ln w="3175"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500098" y="-428646"/>
            <a:ext cx="10287072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flipV="1">
            <a:off x="0" y="4982782"/>
            <a:ext cx="9144000" cy="160717"/>
          </a:xfrm>
          <a:prstGeom prst="rect">
            <a:avLst/>
          </a:prstGeom>
          <a:solidFill>
            <a:srgbClr val="C00000"/>
          </a:solidFill>
          <a:ln w="31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flipV="1">
            <a:off x="785786" y="4714890"/>
            <a:ext cx="7572428" cy="214294"/>
          </a:xfrm>
          <a:prstGeom prst="rect">
            <a:avLst/>
          </a:prstGeom>
          <a:solidFill>
            <a:srgbClr val="C00000"/>
          </a:solidFill>
          <a:ln w="31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V="1">
            <a:off x="1000100" y="4446998"/>
            <a:ext cx="7000924" cy="214292"/>
          </a:xfrm>
          <a:prstGeom prst="rect">
            <a:avLst/>
          </a:prstGeom>
          <a:solidFill>
            <a:srgbClr val="C00000"/>
          </a:solidFill>
          <a:ln w="31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V="1">
            <a:off x="1500166" y="4179105"/>
            <a:ext cx="6072230" cy="214292"/>
          </a:xfrm>
          <a:prstGeom prst="rect">
            <a:avLst/>
          </a:prstGeom>
          <a:solidFill>
            <a:srgbClr val="C00000"/>
          </a:solidFill>
          <a:ln w="31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V="1">
            <a:off x="2071670" y="3911213"/>
            <a:ext cx="4929222" cy="214314"/>
          </a:xfrm>
          <a:prstGeom prst="rect">
            <a:avLst/>
          </a:prstGeom>
          <a:solidFill>
            <a:srgbClr val="C00000"/>
          </a:solidFill>
          <a:ln w="31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V="1">
            <a:off x="2571736" y="3643320"/>
            <a:ext cx="4000528" cy="214314"/>
          </a:xfrm>
          <a:prstGeom prst="rect">
            <a:avLst/>
          </a:prstGeom>
          <a:solidFill>
            <a:srgbClr val="C00000"/>
          </a:solidFill>
          <a:ln w="31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V="1">
            <a:off x="2928926" y="3375428"/>
            <a:ext cx="3214710" cy="214314"/>
          </a:xfrm>
          <a:prstGeom prst="rect">
            <a:avLst/>
          </a:prstGeom>
          <a:solidFill>
            <a:srgbClr val="C00000"/>
          </a:solidFill>
          <a:ln w="31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V="1">
            <a:off x="3571868" y="3107535"/>
            <a:ext cx="2071702" cy="214314"/>
          </a:xfrm>
          <a:prstGeom prst="rect">
            <a:avLst/>
          </a:prstGeom>
          <a:solidFill>
            <a:srgbClr val="C00000"/>
          </a:solidFill>
          <a:ln w="31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V="1">
            <a:off x="4000496" y="2893221"/>
            <a:ext cx="1214446" cy="160736"/>
          </a:xfrm>
          <a:prstGeom prst="rect">
            <a:avLst/>
          </a:prstGeom>
          <a:solidFill>
            <a:srgbClr val="C00000"/>
          </a:solidFill>
          <a:ln w="31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V="1">
            <a:off x="4286248" y="2625328"/>
            <a:ext cx="571504" cy="160736"/>
          </a:xfrm>
          <a:prstGeom prst="rect">
            <a:avLst/>
          </a:prstGeom>
          <a:solidFill>
            <a:srgbClr val="C00000"/>
          </a:solidFill>
          <a:ln w="31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V="1">
            <a:off x="0" y="0"/>
            <a:ext cx="9144000" cy="160717"/>
          </a:xfrm>
          <a:prstGeom prst="rect">
            <a:avLst/>
          </a:prstGeom>
          <a:solidFill>
            <a:srgbClr val="C00000"/>
          </a:solidFill>
          <a:ln w="31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V="1">
            <a:off x="785786" y="214296"/>
            <a:ext cx="7715304" cy="214314"/>
          </a:xfrm>
          <a:prstGeom prst="rect">
            <a:avLst/>
          </a:prstGeom>
          <a:solidFill>
            <a:srgbClr val="C00000"/>
          </a:solidFill>
          <a:ln w="31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V="1">
            <a:off x="1071538" y="482189"/>
            <a:ext cx="7000924" cy="214292"/>
          </a:xfrm>
          <a:prstGeom prst="rect">
            <a:avLst/>
          </a:prstGeom>
          <a:solidFill>
            <a:srgbClr val="C00000"/>
          </a:solidFill>
          <a:ln w="31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V="1">
            <a:off x="1643042" y="750081"/>
            <a:ext cx="6072230" cy="214292"/>
          </a:xfrm>
          <a:prstGeom prst="rect">
            <a:avLst/>
          </a:prstGeom>
          <a:solidFill>
            <a:srgbClr val="C00000"/>
          </a:solidFill>
          <a:ln w="31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V="1">
            <a:off x="2143108" y="1017974"/>
            <a:ext cx="4929222" cy="214314"/>
          </a:xfrm>
          <a:prstGeom prst="rect">
            <a:avLst/>
          </a:prstGeom>
          <a:solidFill>
            <a:srgbClr val="C00000"/>
          </a:solidFill>
          <a:ln w="31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V="1">
            <a:off x="2643174" y="1285866"/>
            <a:ext cx="4000528" cy="214314"/>
          </a:xfrm>
          <a:prstGeom prst="rect">
            <a:avLst/>
          </a:prstGeom>
          <a:solidFill>
            <a:srgbClr val="C00000"/>
          </a:solidFill>
          <a:ln w="31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V="1">
            <a:off x="3000364" y="1553759"/>
            <a:ext cx="3214710" cy="214314"/>
          </a:xfrm>
          <a:prstGeom prst="rect">
            <a:avLst/>
          </a:prstGeom>
          <a:solidFill>
            <a:srgbClr val="C00000"/>
          </a:solidFill>
          <a:ln w="31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V="1">
            <a:off x="3500430" y="1875230"/>
            <a:ext cx="2071702" cy="214314"/>
          </a:xfrm>
          <a:prstGeom prst="rect">
            <a:avLst/>
          </a:prstGeom>
          <a:solidFill>
            <a:srgbClr val="C00000"/>
          </a:solidFill>
          <a:ln w="31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V="1">
            <a:off x="3929058" y="2143122"/>
            <a:ext cx="1214446" cy="160736"/>
          </a:xfrm>
          <a:prstGeom prst="rect">
            <a:avLst/>
          </a:prstGeom>
          <a:solidFill>
            <a:srgbClr val="C00000"/>
          </a:solidFill>
          <a:ln w="31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V="1">
            <a:off x="4286248" y="2411014"/>
            <a:ext cx="571504" cy="160736"/>
          </a:xfrm>
          <a:prstGeom prst="rect">
            <a:avLst/>
          </a:prstGeom>
          <a:solidFill>
            <a:srgbClr val="C00000"/>
          </a:solidFill>
          <a:ln w="31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500098" y="-428646"/>
            <a:ext cx="10287072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000"/>
                            </p:stCondLst>
                            <p:childTnLst>
                              <p:par>
                                <p:cTn id="148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 flipH="1">
            <a:off x="0" y="0"/>
            <a:ext cx="50003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571472" y="0"/>
            <a:ext cx="57150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1214414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1785918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2357422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2928926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3500430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4071934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643438" y="0"/>
            <a:ext cx="57150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5286380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5857884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6429388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7000892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7572396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8143900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flipH="1">
            <a:off x="8715404" y="0"/>
            <a:ext cx="42859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500098" y="-428646"/>
            <a:ext cx="10287072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000"/>
                            </p:stCondLst>
                            <p:childTnLst>
                              <p:par>
                                <p:cTn id="120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ull-flight-flying-lake-65646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 rot="16200000">
            <a:off x="2000250" y="-2000250"/>
            <a:ext cx="5143501" cy="9144001"/>
          </a:xfrm>
          <a:prstGeom prst="parallelogram">
            <a:avLst>
              <a:gd name="adj" fmla="val 93437"/>
            </a:avLst>
          </a:prstGeom>
          <a:solidFill>
            <a:schemeClr val="tx1"/>
          </a:solidFill>
          <a:ln w="3175">
            <a:solidFill>
              <a:schemeClr val="tx2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rot="16200000">
            <a:off x="1812733" y="-1330543"/>
            <a:ext cx="4661312" cy="8286775"/>
          </a:xfrm>
          <a:prstGeom prst="parallelogram">
            <a:avLst>
              <a:gd name="adj" fmla="val 93437"/>
            </a:avLst>
          </a:prstGeom>
          <a:solidFill>
            <a:schemeClr val="tx1"/>
          </a:solidFill>
          <a:ln w="3175">
            <a:solidFill>
              <a:schemeClr val="tx2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rot="16200000">
            <a:off x="2669956" y="-1812731"/>
            <a:ext cx="4661312" cy="8286775"/>
          </a:xfrm>
          <a:prstGeom prst="parallelogram">
            <a:avLst>
              <a:gd name="adj" fmla="val 93437"/>
            </a:avLst>
          </a:prstGeom>
          <a:solidFill>
            <a:schemeClr val="tx1"/>
          </a:solidFill>
          <a:ln w="3175">
            <a:solidFill>
              <a:schemeClr val="tx2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rot="16200000">
            <a:off x="1625208" y="-660812"/>
            <a:ext cx="4179104" cy="7429518"/>
          </a:xfrm>
          <a:prstGeom prst="parallelogram">
            <a:avLst>
              <a:gd name="adj" fmla="val 92069"/>
            </a:avLst>
          </a:prstGeom>
          <a:solidFill>
            <a:schemeClr val="tx1"/>
          </a:solidFill>
          <a:ln w="3175">
            <a:solidFill>
              <a:schemeClr val="tx2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rot="16200000">
            <a:off x="3339690" y="-1625206"/>
            <a:ext cx="4179104" cy="7429518"/>
          </a:xfrm>
          <a:prstGeom prst="parallelogram">
            <a:avLst>
              <a:gd name="adj" fmla="val 93437"/>
            </a:avLst>
          </a:prstGeom>
          <a:solidFill>
            <a:schemeClr val="tx1"/>
          </a:solidFill>
          <a:ln w="3175">
            <a:solidFill>
              <a:schemeClr val="tx2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rot="16200000">
            <a:off x="1446614" y="-53588"/>
            <a:ext cx="3750477" cy="6643701"/>
          </a:xfrm>
          <a:prstGeom prst="parallelogram">
            <a:avLst>
              <a:gd name="adj" fmla="val 92294"/>
            </a:avLst>
          </a:prstGeom>
          <a:solidFill>
            <a:schemeClr val="tx1"/>
          </a:solidFill>
          <a:ln w="3175">
            <a:solidFill>
              <a:schemeClr val="tx2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Paralelogramo"/>
          <p:cNvSpPr/>
          <p:nvPr/>
        </p:nvSpPr>
        <p:spPr>
          <a:xfrm rot="16200000">
            <a:off x="3946912" y="-1446611"/>
            <a:ext cx="3750477" cy="6643701"/>
          </a:xfrm>
          <a:prstGeom prst="parallelogram">
            <a:avLst>
              <a:gd name="adj" fmla="val 92294"/>
            </a:avLst>
          </a:prstGeom>
          <a:solidFill>
            <a:schemeClr val="tx1"/>
          </a:solidFill>
          <a:ln w="3175">
            <a:solidFill>
              <a:schemeClr val="tx2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rot="16200000">
            <a:off x="1268021" y="553635"/>
            <a:ext cx="3321849" cy="5857882"/>
          </a:xfrm>
          <a:prstGeom prst="parallelogram">
            <a:avLst>
              <a:gd name="adj" fmla="val 91004"/>
            </a:avLst>
          </a:prstGeom>
          <a:solidFill>
            <a:schemeClr val="tx1"/>
          </a:solidFill>
          <a:ln w="3175">
            <a:solidFill>
              <a:schemeClr val="tx2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rot="16200000">
            <a:off x="4554135" y="-1268017"/>
            <a:ext cx="3321849" cy="5857882"/>
          </a:xfrm>
          <a:prstGeom prst="parallelogram">
            <a:avLst>
              <a:gd name="adj" fmla="val 91004"/>
            </a:avLst>
          </a:prstGeom>
          <a:solidFill>
            <a:schemeClr val="tx1"/>
          </a:solidFill>
          <a:ln w="3175">
            <a:solidFill>
              <a:schemeClr val="tx2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rot="16200000">
            <a:off x="1089423" y="1160857"/>
            <a:ext cx="2893221" cy="5072066"/>
          </a:xfrm>
          <a:prstGeom prst="parallelogram">
            <a:avLst>
              <a:gd name="adj" fmla="val 88991"/>
            </a:avLst>
          </a:prstGeom>
          <a:solidFill>
            <a:schemeClr val="tx1"/>
          </a:solidFill>
          <a:ln w="3175">
            <a:solidFill>
              <a:schemeClr val="tx2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rot="16200000">
            <a:off x="5161357" y="-1089423"/>
            <a:ext cx="2893221" cy="5072066"/>
          </a:xfrm>
          <a:prstGeom prst="parallelogram">
            <a:avLst>
              <a:gd name="adj" fmla="val 88991"/>
            </a:avLst>
          </a:prstGeom>
          <a:solidFill>
            <a:schemeClr val="tx1"/>
          </a:solidFill>
          <a:ln w="3175">
            <a:solidFill>
              <a:schemeClr val="tx2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rot="16200000">
            <a:off x="830460" y="1902026"/>
            <a:ext cx="2411015" cy="4071934"/>
          </a:xfrm>
          <a:prstGeom prst="parallelogram">
            <a:avLst>
              <a:gd name="adj" fmla="val 86621"/>
            </a:avLst>
          </a:prstGeom>
          <a:solidFill>
            <a:schemeClr val="tx1"/>
          </a:solidFill>
          <a:ln w="3175">
            <a:solidFill>
              <a:schemeClr val="tx2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rot="16200000">
            <a:off x="5902526" y="-830460"/>
            <a:ext cx="2411015" cy="4071934"/>
          </a:xfrm>
          <a:prstGeom prst="parallelogram">
            <a:avLst>
              <a:gd name="adj" fmla="val 86621"/>
            </a:avLst>
          </a:prstGeom>
          <a:solidFill>
            <a:schemeClr val="tx1"/>
          </a:solidFill>
          <a:ln w="3175">
            <a:solidFill>
              <a:schemeClr val="tx2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rot="16200000">
            <a:off x="616146" y="2544968"/>
            <a:ext cx="1982387" cy="3214678"/>
          </a:xfrm>
          <a:prstGeom prst="parallelogram">
            <a:avLst>
              <a:gd name="adj" fmla="val 84459"/>
            </a:avLst>
          </a:prstGeom>
          <a:solidFill>
            <a:schemeClr val="tx1"/>
          </a:solidFill>
          <a:ln w="3175">
            <a:solidFill>
              <a:schemeClr val="tx2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rot="16200000">
            <a:off x="6545468" y="-616146"/>
            <a:ext cx="1982387" cy="3214678"/>
          </a:xfrm>
          <a:prstGeom prst="parallelogram">
            <a:avLst>
              <a:gd name="adj" fmla="val 84459"/>
            </a:avLst>
          </a:prstGeom>
          <a:solidFill>
            <a:schemeClr val="tx1"/>
          </a:solidFill>
          <a:ln w="3175">
            <a:solidFill>
              <a:schemeClr val="tx2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rot="16200000">
            <a:off x="401832" y="3187910"/>
            <a:ext cx="1553759" cy="2357422"/>
          </a:xfrm>
          <a:prstGeom prst="parallelogram">
            <a:avLst>
              <a:gd name="adj" fmla="val 80649"/>
            </a:avLst>
          </a:prstGeom>
          <a:solidFill>
            <a:schemeClr val="tx1"/>
          </a:solidFill>
          <a:ln w="3175">
            <a:solidFill>
              <a:schemeClr val="tx2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rot="16200000">
            <a:off x="7188409" y="-401832"/>
            <a:ext cx="1553759" cy="2357422"/>
          </a:xfrm>
          <a:prstGeom prst="parallelogram">
            <a:avLst>
              <a:gd name="adj" fmla="val 80649"/>
            </a:avLst>
          </a:prstGeom>
          <a:solidFill>
            <a:schemeClr val="tx1"/>
          </a:solidFill>
          <a:ln w="3175">
            <a:solidFill>
              <a:schemeClr val="tx2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rot="16200000">
            <a:off x="160729" y="3804063"/>
            <a:ext cx="1178709" cy="1500166"/>
          </a:xfrm>
          <a:prstGeom prst="parallelogram">
            <a:avLst>
              <a:gd name="adj" fmla="val 76205"/>
            </a:avLst>
          </a:prstGeom>
          <a:solidFill>
            <a:schemeClr val="tx1"/>
          </a:solidFill>
          <a:ln w="3175">
            <a:solidFill>
              <a:schemeClr val="tx2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rot="16200000">
            <a:off x="7858141" y="-214307"/>
            <a:ext cx="1071552" cy="1500166"/>
          </a:xfrm>
          <a:prstGeom prst="parallelogram">
            <a:avLst>
              <a:gd name="adj" fmla="val 70872"/>
            </a:avLst>
          </a:prstGeom>
          <a:solidFill>
            <a:schemeClr val="tx1"/>
          </a:solidFill>
          <a:ln w="3175">
            <a:solidFill>
              <a:schemeClr val="tx2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rot="16200000">
            <a:off x="80361" y="4366637"/>
            <a:ext cx="696503" cy="857224"/>
          </a:xfrm>
          <a:prstGeom prst="parallelogram">
            <a:avLst>
              <a:gd name="adj" fmla="val 66701"/>
            </a:avLst>
          </a:prstGeom>
          <a:solidFill>
            <a:schemeClr val="tx1"/>
          </a:solidFill>
          <a:ln w="3175">
            <a:solidFill>
              <a:schemeClr val="tx2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rot="16200000">
            <a:off x="8420715" y="-133939"/>
            <a:ext cx="589346" cy="857224"/>
          </a:xfrm>
          <a:prstGeom prst="parallelogram">
            <a:avLst>
              <a:gd name="adj" fmla="val 59428"/>
            </a:avLst>
          </a:prstGeom>
          <a:solidFill>
            <a:schemeClr val="tx1"/>
          </a:solidFill>
          <a:ln w="3175">
            <a:solidFill>
              <a:schemeClr val="tx2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500098" y="-428646"/>
            <a:ext cx="10287072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5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y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0" y="0"/>
            <a:ext cx="3000396" cy="2625329"/>
          </a:xfrm>
          <a:prstGeom prst="parallelogram">
            <a:avLst>
              <a:gd name="adj" fmla="val 7793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 flipH="1">
            <a:off x="0" y="2625328"/>
            <a:ext cx="3000364" cy="2518172"/>
          </a:xfrm>
          <a:prstGeom prst="parallelogram">
            <a:avLst>
              <a:gd name="adj" fmla="val 81341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1142976" y="0"/>
            <a:ext cx="3000396" cy="2625329"/>
          </a:xfrm>
          <a:prstGeom prst="parallelogram">
            <a:avLst>
              <a:gd name="adj" fmla="val 76328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1142976" y="2625328"/>
            <a:ext cx="3214678" cy="2518172"/>
          </a:xfrm>
          <a:prstGeom prst="parallelogram">
            <a:avLst>
              <a:gd name="adj" fmla="val 89208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2285984" y="0"/>
            <a:ext cx="3000396" cy="2625329"/>
          </a:xfrm>
          <a:prstGeom prst="parallelogram">
            <a:avLst>
              <a:gd name="adj" fmla="val 76328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2285984" y="2625328"/>
            <a:ext cx="3143240" cy="2518172"/>
          </a:xfrm>
          <a:prstGeom prst="parallelogram">
            <a:avLst>
              <a:gd name="adj" fmla="val 86448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428960" y="0"/>
            <a:ext cx="3000396" cy="2625329"/>
          </a:xfrm>
          <a:prstGeom prst="parallelogram">
            <a:avLst>
              <a:gd name="adj" fmla="val 80338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3428960" y="2625328"/>
            <a:ext cx="3143240" cy="2518172"/>
          </a:xfrm>
          <a:prstGeom prst="parallelogram">
            <a:avLst>
              <a:gd name="adj" fmla="val 88344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4572032" y="0"/>
            <a:ext cx="3000396" cy="2625329"/>
          </a:xfrm>
          <a:prstGeom prst="parallelogram">
            <a:avLst>
              <a:gd name="adj" fmla="val 7953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572032" y="2625328"/>
            <a:ext cx="3143240" cy="2518172"/>
          </a:xfrm>
          <a:prstGeom prst="parallelogram">
            <a:avLst>
              <a:gd name="adj" fmla="val 8926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5715008" y="0"/>
            <a:ext cx="3000396" cy="2625329"/>
          </a:xfrm>
          <a:prstGeom prst="parallelogram">
            <a:avLst>
              <a:gd name="adj" fmla="val 78734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5715008" y="2625328"/>
            <a:ext cx="3143240" cy="2518172"/>
          </a:xfrm>
          <a:prstGeom prst="parallelogram">
            <a:avLst>
              <a:gd name="adj" fmla="val 8918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00098" y="-428646"/>
            <a:ext cx="10287072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uuj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lecha curvada hacia la derecha"/>
          <p:cNvSpPr/>
          <p:nvPr/>
        </p:nvSpPr>
        <p:spPr>
          <a:xfrm>
            <a:off x="2071670" y="928676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31000">
                <a:schemeClr val="accent6">
                  <a:lumMod val="7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Flecha curvada hacia la derecha"/>
          <p:cNvSpPr/>
          <p:nvPr/>
        </p:nvSpPr>
        <p:spPr>
          <a:xfrm rot="10800000">
            <a:off x="4572000" y="928676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31000">
                <a:schemeClr val="accent6">
                  <a:lumMod val="7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500098" y="-428646"/>
            <a:ext cx="10287072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9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>
            <a:off x="2357422" y="-1"/>
            <a:ext cx="2214578" cy="160733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37000">
                <a:srgbClr val="422F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flipH="1">
            <a:off x="4572000" y="-1"/>
            <a:ext cx="2143140" cy="160733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37000">
                <a:srgbClr val="422F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>
            <a:off x="2357422" y="1125129"/>
            <a:ext cx="2214578" cy="160733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37000">
                <a:srgbClr val="422F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4572000" y="1125129"/>
            <a:ext cx="2143140" cy="160733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37000">
                <a:srgbClr val="422F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2357422" y="2303856"/>
            <a:ext cx="2214578" cy="160733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37000">
                <a:srgbClr val="422F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572000" y="2303856"/>
            <a:ext cx="2143140" cy="160733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37000">
                <a:srgbClr val="422F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2357422" y="3536162"/>
            <a:ext cx="2214578" cy="160733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37000">
                <a:srgbClr val="422F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572000" y="3536162"/>
            <a:ext cx="2143140" cy="160733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37000">
                <a:srgbClr val="422F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500098" y="-428646"/>
            <a:ext cx="10287072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j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616775">
            <a:off x="2284720" y="3487662"/>
            <a:ext cx="2494053" cy="161659"/>
          </a:xfrm>
          <a:prstGeom prst="rect">
            <a:avLst/>
          </a:prstGeom>
          <a:gradFill flip="none" rotWithShape="1">
            <a:gsLst>
              <a:gs pos="47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solidFill>
              <a:schemeClr val="accent6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3616775">
            <a:off x="4494017" y="1425561"/>
            <a:ext cx="2589088" cy="128761"/>
          </a:xfrm>
          <a:prstGeom prst="rect">
            <a:avLst/>
          </a:prstGeom>
          <a:gradFill flip="none" rotWithShape="1">
            <a:gsLst>
              <a:gs pos="47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solidFill>
              <a:schemeClr val="accent6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997988">
            <a:off x="1972294" y="1555923"/>
            <a:ext cx="3143272" cy="160736"/>
          </a:xfrm>
          <a:prstGeom prst="rect">
            <a:avLst/>
          </a:prstGeom>
          <a:gradFill flip="none" rotWithShape="1">
            <a:gsLst>
              <a:gs pos="47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solidFill>
              <a:schemeClr val="accent6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997988">
            <a:off x="4055210" y="3468263"/>
            <a:ext cx="3143272" cy="160736"/>
          </a:xfrm>
          <a:prstGeom prst="rect">
            <a:avLst/>
          </a:prstGeom>
          <a:gradFill flip="none" rotWithShape="1">
            <a:gsLst>
              <a:gs pos="47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solidFill>
              <a:schemeClr val="accent6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997988">
            <a:off x="1787589" y="1376796"/>
            <a:ext cx="3143272" cy="160736"/>
          </a:xfrm>
          <a:prstGeom prst="rect">
            <a:avLst/>
          </a:prstGeom>
          <a:gradFill flip="none" rotWithShape="1">
            <a:gsLst>
              <a:gs pos="47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solidFill>
              <a:schemeClr val="accent6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616775">
            <a:off x="4666273" y="1277923"/>
            <a:ext cx="2589088" cy="158759"/>
          </a:xfrm>
          <a:prstGeom prst="rect">
            <a:avLst/>
          </a:prstGeom>
          <a:gradFill flip="none" rotWithShape="1">
            <a:gsLst>
              <a:gs pos="47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solidFill>
              <a:schemeClr val="accent6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997988">
            <a:off x="4198086" y="3628998"/>
            <a:ext cx="3143272" cy="160736"/>
          </a:xfrm>
          <a:prstGeom prst="rect">
            <a:avLst/>
          </a:prstGeom>
          <a:gradFill flip="none" rotWithShape="1">
            <a:gsLst>
              <a:gs pos="47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solidFill>
              <a:schemeClr val="accent6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2117297" y="3671775"/>
            <a:ext cx="2494053" cy="160767"/>
          </a:xfrm>
          <a:prstGeom prst="rect">
            <a:avLst/>
          </a:prstGeom>
          <a:gradFill flip="none" rotWithShape="1">
            <a:gsLst>
              <a:gs pos="47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solidFill>
              <a:schemeClr val="accent6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997988">
            <a:off x="1573274" y="1216060"/>
            <a:ext cx="3143272" cy="160736"/>
          </a:xfrm>
          <a:prstGeom prst="rect">
            <a:avLst/>
          </a:prstGeom>
          <a:gradFill flip="none" rotWithShape="1">
            <a:gsLst>
              <a:gs pos="47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solidFill>
              <a:schemeClr val="accent6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4889528" y="1100330"/>
            <a:ext cx="2589088" cy="175771"/>
          </a:xfrm>
          <a:prstGeom prst="rect">
            <a:avLst/>
          </a:prstGeom>
          <a:gradFill flip="none" rotWithShape="1">
            <a:gsLst>
              <a:gs pos="47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solidFill>
              <a:schemeClr val="accent6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997988">
            <a:off x="4340962" y="3736155"/>
            <a:ext cx="3143272" cy="160736"/>
          </a:xfrm>
          <a:prstGeom prst="rect">
            <a:avLst/>
          </a:prstGeom>
          <a:gradFill flip="none" rotWithShape="1">
            <a:gsLst>
              <a:gs pos="47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solidFill>
              <a:schemeClr val="accent6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1927529" y="3809133"/>
            <a:ext cx="2494053" cy="161659"/>
          </a:xfrm>
          <a:prstGeom prst="rect">
            <a:avLst/>
          </a:prstGeom>
          <a:gradFill flip="none" rotWithShape="1">
            <a:gsLst>
              <a:gs pos="47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solidFill>
              <a:schemeClr val="accent6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00098" y="-428646"/>
            <a:ext cx="10287072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e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616775">
            <a:off x="2203016" y="3894292"/>
            <a:ext cx="2357454" cy="214314"/>
          </a:xfrm>
          <a:prstGeom prst="rect">
            <a:avLst/>
          </a:prstGeom>
          <a:gradFill flip="none" rotWithShape="1">
            <a:gsLst>
              <a:gs pos="3900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8482726">
            <a:off x="4418408" y="3816096"/>
            <a:ext cx="2357454" cy="214314"/>
          </a:xfrm>
          <a:prstGeom prst="rect">
            <a:avLst/>
          </a:prstGeom>
          <a:gradFill flip="none" rotWithShape="1">
            <a:gsLst>
              <a:gs pos="3900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3616775">
            <a:off x="2203015" y="3197771"/>
            <a:ext cx="2357454" cy="214314"/>
          </a:xfrm>
          <a:prstGeom prst="rect">
            <a:avLst/>
          </a:prstGeom>
          <a:gradFill flip="none" rotWithShape="1">
            <a:gsLst>
              <a:gs pos="3900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4418407" y="3119574"/>
            <a:ext cx="2357454" cy="214314"/>
          </a:xfrm>
          <a:prstGeom prst="rect">
            <a:avLst/>
          </a:prstGeom>
          <a:gradFill flip="none" rotWithShape="1">
            <a:gsLst>
              <a:gs pos="3900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2203017" y="2608410"/>
            <a:ext cx="2357454" cy="214314"/>
          </a:xfrm>
          <a:prstGeom prst="rect">
            <a:avLst/>
          </a:prstGeom>
          <a:gradFill flip="none" rotWithShape="1">
            <a:gsLst>
              <a:gs pos="3900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418409" y="2530213"/>
            <a:ext cx="2357454" cy="214314"/>
          </a:xfrm>
          <a:prstGeom prst="rect">
            <a:avLst/>
          </a:prstGeom>
          <a:gradFill flip="none" rotWithShape="1">
            <a:gsLst>
              <a:gs pos="3900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2203016" y="1911888"/>
            <a:ext cx="2357454" cy="214314"/>
          </a:xfrm>
          <a:prstGeom prst="rect">
            <a:avLst/>
          </a:prstGeom>
          <a:gradFill flip="none" rotWithShape="1">
            <a:gsLst>
              <a:gs pos="3900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418408" y="1833692"/>
            <a:ext cx="2357454" cy="214314"/>
          </a:xfrm>
          <a:prstGeom prst="rect">
            <a:avLst/>
          </a:prstGeom>
          <a:gradFill flip="none" rotWithShape="1">
            <a:gsLst>
              <a:gs pos="3900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274455" y="1322525"/>
            <a:ext cx="2357454" cy="214314"/>
          </a:xfrm>
          <a:prstGeom prst="rect">
            <a:avLst/>
          </a:prstGeom>
          <a:gradFill flip="none" rotWithShape="1">
            <a:gsLst>
              <a:gs pos="3900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489847" y="1244328"/>
            <a:ext cx="2357454" cy="214314"/>
          </a:xfrm>
          <a:prstGeom prst="rect">
            <a:avLst/>
          </a:prstGeom>
          <a:gradFill flip="none" rotWithShape="1">
            <a:gsLst>
              <a:gs pos="3900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2274454" y="626004"/>
            <a:ext cx="2357454" cy="214314"/>
          </a:xfrm>
          <a:prstGeom prst="rect">
            <a:avLst/>
          </a:prstGeom>
          <a:gradFill flip="none" rotWithShape="1">
            <a:gsLst>
              <a:gs pos="3900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482726">
            <a:off x="4489846" y="547807"/>
            <a:ext cx="2357454" cy="214314"/>
          </a:xfrm>
          <a:prstGeom prst="rect">
            <a:avLst/>
          </a:prstGeom>
          <a:gradFill flip="none" rotWithShape="1">
            <a:gsLst>
              <a:gs pos="3900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00098" y="-428646"/>
            <a:ext cx="10287072" cy="692948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xels-photo-322244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429589">
            <a:off x="2531910" y="3643836"/>
            <a:ext cx="2357454" cy="214314"/>
          </a:xfrm>
          <a:prstGeom prst="rect">
            <a:avLst/>
          </a:prstGeom>
          <a:gradFill flip="none" rotWithShape="1">
            <a:gsLst>
              <a:gs pos="71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3500000" scaled="1"/>
            <a:tileRect/>
          </a:gradFill>
          <a:ln w="3175">
            <a:solidFill>
              <a:schemeClr val="bg1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8482726">
            <a:off x="4132655" y="3613344"/>
            <a:ext cx="2357454" cy="214314"/>
          </a:xfrm>
          <a:prstGeom prst="rect">
            <a:avLst/>
          </a:prstGeom>
          <a:gradFill flip="none" rotWithShape="1">
            <a:gsLst>
              <a:gs pos="71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3500000" scaled="1"/>
            <a:tileRect/>
          </a:gradFill>
          <a:ln w="3175">
            <a:solidFill>
              <a:schemeClr val="bg1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3616775">
            <a:off x="2561761" y="3267745"/>
            <a:ext cx="2357454" cy="214314"/>
          </a:xfrm>
          <a:prstGeom prst="rect">
            <a:avLst/>
          </a:prstGeom>
          <a:gradFill flip="none" rotWithShape="1">
            <a:gsLst>
              <a:gs pos="71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3500000" scaled="1"/>
            <a:tileRect/>
          </a:gradFill>
          <a:ln w="3175">
            <a:solidFill>
              <a:schemeClr val="bg1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4061217" y="3256154"/>
            <a:ext cx="2357454" cy="214314"/>
          </a:xfrm>
          <a:prstGeom prst="rect">
            <a:avLst/>
          </a:prstGeom>
          <a:gradFill flip="none" rotWithShape="1">
            <a:gsLst>
              <a:gs pos="71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3500000" scaled="1"/>
            <a:tileRect/>
          </a:gradFill>
          <a:ln w="3175">
            <a:solidFill>
              <a:schemeClr val="bg1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2490324" y="2827500"/>
            <a:ext cx="2357454" cy="214314"/>
          </a:xfrm>
          <a:prstGeom prst="rect">
            <a:avLst/>
          </a:prstGeom>
          <a:gradFill flip="none" rotWithShape="1">
            <a:gsLst>
              <a:gs pos="71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3500000" scaled="1"/>
            <a:tileRect/>
          </a:gradFill>
          <a:ln w="3175">
            <a:solidFill>
              <a:schemeClr val="bg1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132655" y="2744470"/>
            <a:ext cx="2357454" cy="214314"/>
          </a:xfrm>
          <a:prstGeom prst="rect">
            <a:avLst/>
          </a:prstGeom>
          <a:gradFill flip="none" rotWithShape="1">
            <a:gsLst>
              <a:gs pos="71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3500000" scaled="1"/>
            <a:tileRect/>
          </a:gradFill>
          <a:ln w="3175">
            <a:solidFill>
              <a:schemeClr val="bg1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2490325" y="2327433"/>
            <a:ext cx="2357454" cy="214314"/>
          </a:xfrm>
          <a:prstGeom prst="rect">
            <a:avLst/>
          </a:prstGeom>
          <a:gradFill flip="none" rotWithShape="1">
            <a:gsLst>
              <a:gs pos="71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3500000" scaled="1"/>
            <a:tileRect/>
          </a:gradFill>
          <a:ln w="3175">
            <a:solidFill>
              <a:schemeClr val="bg1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132655" y="2244405"/>
            <a:ext cx="2357454" cy="214314"/>
          </a:xfrm>
          <a:prstGeom prst="rect">
            <a:avLst/>
          </a:prstGeom>
          <a:gradFill flip="none" rotWithShape="1">
            <a:gsLst>
              <a:gs pos="71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3500000" scaled="1"/>
            <a:tileRect/>
          </a:gradFill>
          <a:ln w="3175">
            <a:solidFill>
              <a:schemeClr val="bg1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490323" y="1827369"/>
            <a:ext cx="2357454" cy="214314"/>
          </a:xfrm>
          <a:prstGeom prst="rect">
            <a:avLst/>
          </a:prstGeom>
          <a:gradFill flip="none" rotWithShape="1">
            <a:gsLst>
              <a:gs pos="71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3500000" scaled="1"/>
            <a:tileRect/>
          </a:gradFill>
          <a:ln w="3175">
            <a:solidFill>
              <a:schemeClr val="bg1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057580" y="1808316"/>
            <a:ext cx="2357454" cy="223547"/>
          </a:xfrm>
          <a:prstGeom prst="rect">
            <a:avLst/>
          </a:prstGeom>
          <a:gradFill flip="none" rotWithShape="1">
            <a:gsLst>
              <a:gs pos="71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3500000" scaled="1"/>
            <a:tileRect/>
          </a:gradFill>
          <a:ln w="3175">
            <a:solidFill>
              <a:schemeClr val="bg1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5562157" y="3470497"/>
            <a:ext cx="2357454" cy="214314"/>
          </a:xfrm>
          <a:prstGeom prst="rect">
            <a:avLst/>
          </a:prstGeom>
          <a:gradFill flip="none" rotWithShape="1">
            <a:gsLst>
              <a:gs pos="71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3500000" scaled="1"/>
            <a:tileRect/>
          </a:gradFill>
          <a:ln w="3175">
            <a:solidFill>
              <a:schemeClr val="bg1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5633594" y="3124870"/>
            <a:ext cx="2357454" cy="214314"/>
          </a:xfrm>
          <a:prstGeom prst="rect">
            <a:avLst/>
          </a:prstGeom>
          <a:gradFill flip="none" rotWithShape="1">
            <a:gsLst>
              <a:gs pos="71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3500000" scaled="1"/>
            <a:tileRect/>
          </a:gradFill>
          <a:ln w="3175">
            <a:solidFill>
              <a:schemeClr val="bg1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616775">
            <a:off x="5633597" y="2684624"/>
            <a:ext cx="2357454" cy="214314"/>
          </a:xfrm>
          <a:prstGeom prst="rect">
            <a:avLst/>
          </a:prstGeom>
          <a:gradFill flip="none" rotWithShape="1">
            <a:gsLst>
              <a:gs pos="71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3500000" scaled="1"/>
            <a:tileRect/>
          </a:gradFill>
          <a:ln w="3175">
            <a:solidFill>
              <a:schemeClr val="bg1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616775">
            <a:off x="5562159" y="2184558"/>
            <a:ext cx="2357454" cy="214314"/>
          </a:xfrm>
          <a:prstGeom prst="rect">
            <a:avLst/>
          </a:prstGeom>
          <a:gradFill flip="none" rotWithShape="1">
            <a:gsLst>
              <a:gs pos="71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3500000" scaled="1"/>
            <a:tileRect/>
          </a:gradFill>
          <a:ln w="3175">
            <a:solidFill>
              <a:schemeClr val="bg1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547668">
            <a:off x="5577822" y="1812579"/>
            <a:ext cx="2357454" cy="214314"/>
          </a:xfrm>
          <a:prstGeom prst="rect">
            <a:avLst/>
          </a:prstGeom>
          <a:gradFill flip="none" rotWithShape="1">
            <a:gsLst>
              <a:gs pos="71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3500000" scaled="1"/>
            <a:tileRect/>
          </a:gradFill>
          <a:ln w="3175">
            <a:solidFill>
              <a:schemeClr val="bg1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8482726">
            <a:off x="989387" y="3601726"/>
            <a:ext cx="2357454" cy="214314"/>
          </a:xfrm>
          <a:prstGeom prst="rect">
            <a:avLst/>
          </a:prstGeom>
          <a:gradFill flip="none" rotWithShape="1">
            <a:gsLst>
              <a:gs pos="71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3500000" scaled="1"/>
            <a:tileRect/>
          </a:gradFill>
          <a:ln w="3175">
            <a:solidFill>
              <a:schemeClr val="bg1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8482726">
            <a:off x="989385" y="3184717"/>
            <a:ext cx="2357454" cy="214314"/>
          </a:xfrm>
          <a:prstGeom prst="rect">
            <a:avLst/>
          </a:prstGeom>
          <a:gradFill flip="none" rotWithShape="1">
            <a:gsLst>
              <a:gs pos="71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3500000" scaled="1"/>
            <a:tileRect/>
          </a:gradFill>
          <a:ln w="3175">
            <a:solidFill>
              <a:schemeClr val="bg1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8482726">
            <a:off x="989384" y="2756088"/>
            <a:ext cx="2357454" cy="214314"/>
          </a:xfrm>
          <a:prstGeom prst="rect">
            <a:avLst/>
          </a:prstGeom>
          <a:gradFill flip="none" rotWithShape="1">
            <a:gsLst>
              <a:gs pos="71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3500000" scaled="1"/>
            <a:tileRect/>
          </a:gradFill>
          <a:ln w="3175">
            <a:solidFill>
              <a:schemeClr val="bg1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8482726">
            <a:off x="1060824" y="2315841"/>
            <a:ext cx="2357454" cy="214314"/>
          </a:xfrm>
          <a:prstGeom prst="rect">
            <a:avLst/>
          </a:prstGeom>
          <a:gradFill flip="none" rotWithShape="1">
            <a:gsLst>
              <a:gs pos="71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3500000" scaled="1"/>
            <a:tileRect/>
          </a:gradFill>
          <a:ln w="3175">
            <a:solidFill>
              <a:schemeClr val="bg1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8482726">
            <a:off x="989385" y="1887215"/>
            <a:ext cx="2357454" cy="214314"/>
          </a:xfrm>
          <a:prstGeom prst="rect">
            <a:avLst/>
          </a:prstGeom>
          <a:gradFill flip="none" rotWithShape="1">
            <a:gsLst>
              <a:gs pos="71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3500000" scaled="1"/>
            <a:tileRect/>
          </a:gradFill>
          <a:ln w="3175">
            <a:solidFill>
              <a:schemeClr val="bg1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-10000" contrast="40000"/>
          </a:blip>
          <a:srcRect/>
          <a:stretch>
            <a:fillRect/>
          </a:stretch>
        </p:blipFill>
        <p:spPr bwMode="auto">
          <a:xfrm rot="20283789">
            <a:off x="5728180" y="3201817"/>
            <a:ext cx="1609083" cy="764812"/>
          </a:xfrm>
          <a:prstGeom prst="rect">
            <a:avLst/>
          </a:prstGeom>
          <a:noFill/>
        </p:spPr>
      </p:pic>
      <p:sp>
        <p:nvSpPr>
          <p:cNvPr id="24" name="23 Rectángulo"/>
          <p:cNvSpPr/>
          <p:nvPr/>
        </p:nvSpPr>
        <p:spPr>
          <a:xfrm>
            <a:off x="-500098" y="-428646"/>
            <a:ext cx="10287072" cy="700092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7" fill="hold">
                            <p:stCondLst>
                              <p:cond delay="3000"/>
                            </p:stCondLst>
                            <p:childTnLst>
                              <p:par>
                                <p:cTn id="308" presetID="17" presetClass="exit" presetSubtype="4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4" fill="hold">
                            <p:stCondLst>
                              <p:cond delay="6000"/>
                            </p:stCondLst>
                            <p:childTnLst>
                              <p:par>
                                <p:cTn id="43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3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39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4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</Words>
  <Application>Microsoft Office PowerPoint</Application>
  <PresentationFormat>Presentación en pantalla (16:9)</PresentationFormat>
  <Paragraphs>4</Paragraphs>
  <Slides>44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157</cp:revision>
  <dcterms:created xsi:type="dcterms:W3CDTF">2017-06-15T18:16:04Z</dcterms:created>
  <dcterms:modified xsi:type="dcterms:W3CDTF">2017-06-24T18:42:32Z</dcterms:modified>
</cp:coreProperties>
</file>