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46" r:id="rId3"/>
    <p:sldId id="340" r:id="rId4"/>
    <p:sldId id="337" r:id="rId5"/>
    <p:sldId id="256" r:id="rId6"/>
    <p:sldId id="257" r:id="rId7"/>
    <p:sldId id="341" r:id="rId8"/>
    <p:sldId id="297" r:id="rId9"/>
    <p:sldId id="262" r:id="rId10"/>
    <p:sldId id="342" r:id="rId11"/>
    <p:sldId id="265" r:id="rId12"/>
    <p:sldId id="331" r:id="rId13"/>
    <p:sldId id="343" r:id="rId14"/>
    <p:sldId id="264" r:id="rId15"/>
    <p:sldId id="259" r:id="rId16"/>
    <p:sldId id="344" r:id="rId17"/>
    <p:sldId id="266" r:id="rId18"/>
    <p:sldId id="261" r:id="rId19"/>
    <p:sldId id="295" r:id="rId20"/>
    <p:sldId id="268" r:id="rId21"/>
    <p:sldId id="267" r:id="rId22"/>
    <p:sldId id="294" r:id="rId23"/>
    <p:sldId id="293" r:id="rId24"/>
    <p:sldId id="291" r:id="rId25"/>
    <p:sldId id="292" r:id="rId26"/>
    <p:sldId id="336" r:id="rId27"/>
    <p:sldId id="290" r:id="rId28"/>
    <p:sldId id="289" r:id="rId29"/>
    <p:sldId id="288" r:id="rId30"/>
    <p:sldId id="287" r:id="rId31"/>
    <p:sldId id="328" r:id="rId32"/>
    <p:sldId id="286" r:id="rId33"/>
    <p:sldId id="284" r:id="rId34"/>
    <p:sldId id="285" r:id="rId35"/>
    <p:sldId id="258" r:id="rId36"/>
    <p:sldId id="283" r:id="rId37"/>
    <p:sldId id="282" r:id="rId38"/>
    <p:sldId id="279" r:id="rId39"/>
    <p:sldId id="334" r:id="rId40"/>
    <p:sldId id="277" r:id="rId41"/>
    <p:sldId id="276" r:id="rId42"/>
    <p:sldId id="274" r:id="rId43"/>
    <p:sldId id="273" r:id="rId44"/>
    <p:sldId id="332" r:id="rId45"/>
    <p:sldId id="272" r:id="rId46"/>
    <p:sldId id="306" r:id="rId47"/>
    <p:sldId id="305" r:id="rId48"/>
    <p:sldId id="304" r:id="rId49"/>
    <p:sldId id="333" r:id="rId50"/>
    <p:sldId id="301" r:id="rId51"/>
    <p:sldId id="300" r:id="rId52"/>
    <p:sldId id="298" r:id="rId53"/>
    <p:sldId id="322" r:id="rId54"/>
    <p:sldId id="323" r:id="rId55"/>
    <p:sldId id="318" r:id="rId56"/>
    <p:sldId id="330" r:id="rId57"/>
    <p:sldId id="314" r:id="rId58"/>
    <p:sldId id="312" r:id="rId59"/>
    <p:sldId id="310" r:id="rId60"/>
    <p:sldId id="309" r:id="rId61"/>
    <p:sldId id="326" r:id="rId62"/>
    <p:sldId id="324" r:id="rId63"/>
    <p:sldId id="271" r:id="rId64"/>
    <p:sldId id="270" r:id="rId65"/>
    <p:sldId id="327" r:id="rId66"/>
    <p:sldId id="335" r:id="rId67"/>
    <p:sldId id="329" r:id="rId68"/>
    <p:sldId id="345"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jovABeucv4EulCglvAvhg" hashData="qTaf8Ky0vLcZzoko/sqvwmvwXJ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4500A"/>
    <a:srgbClr val="8E6900"/>
    <a:srgbClr val="FFCC66"/>
    <a:srgbClr val="CC9900"/>
    <a:srgbClr val="005426"/>
    <a:srgbClr val="00823B"/>
    <a:srgbClr val="9E7500"/>
    <a:srgbClr val="7A5A00"/>
    <a:srgbClr val="FF9900"/>
    <a:srgbClr val="6B234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961" autoAdjust="0"/>
  </p:normalViewPr>
  <p:slideViewPr>
    <p:cSldViewPr>
      <p:cViewPr>
        <p:scale>
          <a:sx n="30" d="100"/>
          <a:sy n="30" d="100"/>
        </p:scale>
        <p:origin x="-1224" y="-93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245D24-F383-43F5-BF1F-708E39CFA4BF}"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9A9791F-744B-47E3-89FC-B1EEBA7667C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5441E5-C92C-4C28-B419-B1A04C034F68}" type="datetimeFigureOut">
              <a:rPr lang="es-ES" smtClean="0"/>
              <a:pPr/>
              <a:t>15/11/2014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245D24-F383-43F5-BF1F-708E39CFA4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88DA24D-80F2-4684-A181-209F4486800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gif"/></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gif"/></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gif"/></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gif"/></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7.png"/><Relationship Id="rId7" Type="http://schemas.openxmlformats.org/officeDocument/2006/relationships/image" Target="../media/image7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jpg"/>
          <p:cNvPicPr>
            <a:picLocks noGrp="1" noChangeAspect="1"/>
          </p:cNvPicPr>
          <p:nvPr>
            <p:ph idx="1"/>
          </p:nvPr>
        </p:nvPicPr>
        <p:blipFill>
          <a:blip r:embed="rId3"/>
          <a:stretch>
            <a:fillRect/>
          </a:stretch>
        </p:blipFill>
        <p:spPr>
          <a:xfrm>
            <a:off x="0" y="0"/>
            <a:ext cx="9144000" cy="6858000"/>
          </a:xfrm>
        </p:spPr>
      </p:pic>
      <p:pic>
        <p:nvPicPr>
          <p:cNvPr id="5" name="4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0" y="1571612"/>
            <a:ext cx="1928826" cy="1928826"/>
          </a:xfrm>
          <a:prstGeom prst="rect">
            <a:avLst/>
          </a:prstGeom>
        </p:spPr>
      </p:pic>
      <p:pic>
        <p:nvPicPr>
          <p:cNvPr id="6" name="5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1857356" y="1571612"/>
            <a:ext cx="1928826" cy="1928826"/>
          </a:xfrm>
          <a:prstGeom prst="rect">
            <a:avLst/>
          </a:prstGeom>
        </p:spPr>
      </p:pic>
      <p:pic>
        <p:nvPicPr>
          <p:cNvPr id="7" name="6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3643338" y="1571612"/>
            <a:ext cx="1928826" cy="1928826"/>
          </a:xfrm>
          <a:prstGeom prst="rect">
            <a:avLst/>
          </a:prstGeom>
        </p:spPr>
      </p:pic>
      <p:pic>
        <p:nvPicPr>
          <p:cNvPr id="8" name="7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5500694" y="1643050"/>
            <a:ext cx="1928826" cy="1928826"/>
          </a:xfrm>
          <a:prstGeom prst="rect">
            <a:avLst/>
          </a:prstGeom>
        </p:spPr>
      </p:pic>
      <p:pic>
        <p:nvPicPr>
          <p:cNvPr id="9" name="8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7215174" y="1643050"/>
            <a:ext cx="1928826" cy="1928826"/>
          </a:xfrm>
          <a:prstGeom prst="rect">
            <a:avLst/>
          </a:prstGeom>
        </p:spPr>
      </p:pic>
      <p:pic>
        <p:nvPicPr>
          <p:cNvPr id="10" name="9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0" y="3429000"/>
            <a:ext cx="1928826" cy="1928826"/>
          </a:xfrm>
          <a:prstGeom prst="rect">
            <a:avLst/>
          </a:prstGeom>
        </p:spPr>
      </p:pic>
      <p:pic>
        <p:nvPicPr>
          <p:cNvPr id="11" name="10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1857356" y="3429000"/>
            <a:ext cx="1928826" cy="1928826"/>
          </a:xfrm>
          <a:prstGeom prst="rect">
            <a:avLst/>
          </a:prstGeom>
        </p:spPr>
      </p:pic>
      <p:pic>
        <p:nvPicPr>
          <p:cNvPr id="12" name="11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3643338" y="3429000"/>
            <a:ext cx="1928826" cy="1928826"/>
          </a:xfrm>
          <a:prstGeom prst="rect">
            <a:avLst/>
          </a:prstGeom>
        </p:spPr>
      </p:pic>
      <p:pic>
        <p:nvPicPr>
          <p:cNvPr id="13" name="12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5500694" y="3429000"/>
            <a:ext cx="1928826" cy="1928826"/>
          </a:xfrm>
          <a:prstGeom prst="rect">
            <a:avLst/>
          </a:prstGeom>
        </p:spPr>
      </p:pic>
      <p:pic>
        <p:nvPicPr>
          <p:cNvPr id="14" name="13 Imagen" descr="Dust-and-Aerosols-SWIRL-graphic.png"/>
          <p:cNvPicPr>
            <a:picLocks noChangeAspect="1"/>
          </p:cNvPicPr>
          <p:nvPr/>
        </p:nvPicPr>
        <p:blipFill>
          <a:blip r:embed="rId4">
            <a:duotone>
              <a:prstClr val="black"/>
              <a:schemeClr val="accent6">
                <a:tint val="45000"/>
                <a:satMod val="400000"/>
              </a:schemeClr>
            </a:duotone>
            <a:lum bright="-20000" contrast="40000"/>
          </a:blip>
          <a:stretch>
            <a:fillRect/>
          </a:stretch>
        </p:blipFill>
        <p:spPr>
          <a:xfrm>
            <a:off x="7215174" y="3429000"/>
            <a:ext cx="1928826" cy="1928826"/>
          </a:xfrm>
          <a:prstGeom prst="rect">
            <a:avLst/>
          </a:prstGeom>
        </p:spPr>
      </p:pic>
      <p:pic>
        <p:nvPicPr>
          <p:cNvPr id="15" name="Picture 2" descr="Rendered Image"/>
          <p:cNvPicPr>
            <a:picLocks noChangeAspect="1" noChangeArrowheads="1"/>
          </p:cNvPicPr>
          <p:nvPr/>
        </p:nvPicPr>
        <p:blipFill>
          <a:blip r:embed="rId5">
            <a:lum contrast="20000"/>
          </a:blip>
          <a:srcRect/>
          <a:stretch>
            <a:fillRect/>
          </a:stretch>
        </p:blipFill>
        <p:spPr bwMode="auto">
          <a:xfrm>
            <a:off x="6151286" y="571480"/>
            <a:ext cx="2992714" cy="717326"/>
          </a:xfrm>
          <a:prstGeom prst="rect">
            <a:avLst/>
          </a:prstGeom>
          <a:noFill/>
        </p:spPr>
      </p:pic>
      <p:pic>
        <p:nvPicPr>
          <p:cNvPr id="16" name="Picture 4" descr="Rendered Image"/>
          <p:cNvPicPr>
            <a:picLocks noChangeAspect="1" noChangeArrowheads="1"/>
          </p:cNvPicPr>
          <p:nvPr/>
        </p:nvPicPr>
        <p:blipFill>
          <a:blip r:embed="rId6">
            <a:lum contrast="20000"/>
          </a:blip>
          <a:srcRect/>
          <a:stretch>
            <a:fillRect/>
          </a:stretch>
        </p:blipFill>
        <p:spPr bwMode="auto">
          <a:xfrm>
            <a:off x="5508344" y="1643050"/>
            <a:ext cx="3052755" cy="789628"/>
          </a:xfrm>
          <a:prstGeom prst="rect">
            <a:avLst/>
          </a:prstGeom>
          <a:noFill/>
        </p:spPr>
      </p:pic>
      <p:pic>
        <p:nvPicPr>
          <p:cNvPr id="17" name="Picture 6" descr="Rendered Image"/>
          <p:cNvPicPr>
            <a:picLocks noChangeAspect="1" noChangeArrowheads="1"/>
          </p:cNvPicPr>
          <p:nvPr/>
        </p:nvPicPr>
        <p:blipFill>
          <a:blip r:embed="rId7">
            <a:lum contrast="20000"/>
          </a:blip>
          <a:srcRect/>
          <a:stretch>
            <a:fillRect/>
          </a:stretch>
        </p:blipFill>
        <p:spPr bwMode="auto">
          <a:xfrm>
            <a:off x="5722690" y="2823658"/>
            <a:ext cx="1000132" cy="612795"/>
          </a:xfrm>
          <a:prstGeom prst="rect">
            <a:avLst/>
          </a:prstGeom>
          <a:noFill/>
        </p:spPr>
      </p:pic>
      <p:pic>
        <p:nvPicPr>
          <p:cNvPr id="18" name="Picture 8" descr="Rendered Image"/>
          <p:cNvPicPr>
            <a:picLocks noChangeAspect="1" noChangeArrowheads="1"/>
          </p:cNvPicPr>
          <p:nvPr/>
        </p:nvPicPr>
        <p:blipFill>
          <a:blip r:embed="rId8">
            <a:lum contrast="20000"/>
          </a:blip>
          <a:srcRect/>
          <a:stretch>
            <a:fillRect/>
          </a:stretch>
        </p:blipFill>
        <p:spPr bwMode="auto">
          <a:xfrm>
            <a:off x="6937136" y="2823658"/>
            <a:ext cx="1373439" cy="608237"/>
          </a:xfrm>
          <a:prstGeom prst="rect">
            <a:avLst/>
          </a:prstGeom>
          <a:noFill/>
        </p:spPr>
      </p:pic>
      <p:pic>
        <p:nvPicPr>
          <p:cNvPr id="19" name="Picture 10" descr="Rendered Image"/>
          <p:cNvPicPr>
            <a:picLocks noChangeAspect="1" noChangeArrowheads="1"/>
          </p:cNvPicPr>
          <p:nvPr/>
        </p:nvPicPr>
        <p:blipFill>
          <a:blip r:embed="rId9">
            <a:lum contrast="20000"/>
          </a:blip>
          <a:srcRect/>
          <a:stretch>
            <a:fillRect/>
          </a:stretch>
        </p:blipFill>
        <p:spPr bwMode="auto">
          <a:xfrm>
            <a:off x="5151186" y="3752352"/>
            <a:ext cx="3714776" cy="616058"/>
          </a:xfrm>
          <a:prstGeom prst="rect">
            <a:avLst/>
          </a:prstGeom>
          <a:noFill/>
        </p:spPr>
      </p:pic>
      <p:pic>
        <p:nvPicPr>
          <p:cNvPr id="20" name="Picture 12" descr="Rendered Image"/>
          <p:cNvPicPr>
            <a:picLocks noChangeAspect="1" noChangeArrowheads="1"/>
          </p:cNvPicPr>
          <p:nvPr/>
        </p:nvPicPr>
        <p:blipFill>
          <a:blip r:embed="rId10">
            <a:lum contrast="20000"/>
          </a:blip>
          <a:srcRect/>
          <a:stretch>
            <a:fillRect/>
          </a:stretch>
        </p:blipFill>
        <p:spPr bwMode="auto">
          <a:xfrm>
            <a:off x="4936840" y="642918"/>
            <a:ext cx="971551" cy="632100"/>
          </a:xfrm>
          <a:prstGeom prst="rect">
            <a:avLst/>
          </a:prstGeom>
          <a:noFill/>
        </p:spPr>
      </p:pic>
      <p:pic>
        <p:nvPicPr>
          <p:cNvPr id="21" name="Picture 2" descr="Rendered Image"/>
          <p:cNvPicPr>
            <a:picLocks noChangeAspect="1" noChangeArrowheads="1"/>
          </p:cNvPicPr>
          <p:nvPr/>
        </p:nvPicPr>
        <p:blipFill>
          <a:blip r:embed="rId11">
            <a:lum bright="40000" contrast="40000"/>
          </a:blip>
          <a:srcRect/>
          <a:stretch>
            <a:fillRect/>
          </a:stretch>
        </p:blipFill>
        <p:spPr bwMode="auto">
          <a:xfrm>
            <a:off x="-1" y="6072206"/>
            <a:ext cx="3527247" cy="357190"/>
          </a:xfrm>
          <a:prstGeom prst="rect">
            <a:avLst/>
          </a:prstGeom>
          <a:noFill/>
        </p:spPr>
      </p:pic>
      <p:pic>
        <p:nvPicPr>
          <p:cNvPr id="22" name="Picture 4" descr="Rendered Image"/>
          <p:cNvPicPr>
            <a:picLocks noChangeAspect="1" noChangeArrowheads="1"/>
          </p:cNvPicPr>
          <p:nvPr/>
        </p:nvPicPr>
        <p:blipFill>
          <a:blip r:embed="rId12">
            <a:lum bright="40000" contrast="40000"/>
          </a:blip>
          <a:srcRect/>
          <a:stretch>
            <a:fillRect/>
          </a:stretch>
        </p:blipFill>
        <p:spPr bwMode="auto">
          <a:xfrm>
            <a:off x="285752" y="5440091"/>
            <a:ext cx="2571750" cy="552451"/>
          </a:xfrm>
          <a:prstGeom prst="rect">
            <a:avLst/>
          </a:prstGeom>
          <a:noFill/>
        </p:spPr>
      </p:pic>
      <p:pic>
        <p:nvPicPr>
          <p:cNvPr id="23" name="3 Marcador de contenido" descr="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6000">
    <p:comb dir="vert"/>
    <p:sndAc>
      <p:stSnd loop="1">
        <p:snd r:embed="rId2" name="Sopa de Caracol - Banda Blan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1+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1+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ppt_x"/>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ppt_x"/>
                                          </p:val>
                                        </p:tav>
                                      </p:tavLst>
                                    </p:anim>
                                    <p:anim calcmode="lin" valueType="num">
                                      <p:cBhvr additive="base">
                                        <p:cTn id="103" dur="3000"/>
                                        <p:tgtEl>
                                          <p:spTgt spid="13"/>
                                        </p:tgtEl>
                                        <p:attrNameLst>
                                          <p:attrName>ppt_y</p:attrName>
                                        </p:attrNameLst>
                                      </p:cBhvr>
                                      <p:tavLst>
                                        <p:tav tm="0">
                                          <p:val>
                                            <p:strVal val="ppt_y"/>
                                          </p:val>
                                        </p:tav>
                                        <p:tav tm="100000">
                                          <p:val>
                                            <p:strVal val="0-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par>
                          <p:cTn id="136" fill="hold">
                            <p:stCondLst>
                              <p:cond delay="6000"/>
                            </p:stCondLst>
                            <p:childTnLst>
                              <p:par>
                                <p:cTn id="137" presetID="30" presetClass="entr" presetSubtype="0" fill="hold" nodeType="afterEffect">
                                  <p:stCondLst>
                                    <p:cond delay="0"/>
                                  </p:stCondLst>
                                  <p:childTnLst>
                                    <p:set>
                                      <p:cBhvr>
                                        <p:cTn id="138" dur="1" fill="hold">
                                          <p:stCondLst>
                                            <p:cond delay="0"/>
                                          </p:stCondLst>
                                        </p:cTn>
                                        <p:tgtEl>
                                          <p:spTgt spid="20"/>
                                        </p:tgtEl>
                                        <p:attrNameLst>
                                          <p:attrName>style.visibility</p:attrName>
                                        </p:attrNameLst>
                                      </p:cBhvr>
                                      <p:to>
                                        <p:strVal val="visible"/>
                                      </p:to>
                                    </p:set>
                                    <p:animEffect transition="in" filter="fade">
                                      <p:cBhvr>
                                        <p:cTn id="139" dur="1600" decel="100000"/>
                                        <p:tgtEl>
                                          <p:spTgt spid="20"/>
                                        </p:tgtEl>
                                      </p:cBhvr>
                                    </p:animEffect>
                                    <p:anim calcmode="lin" valueType="num">
                                      <p:cBhvr>
                                        <p:cTn id="140" dur="1600" decel="100000" fill="hold"/>
                                        <p:tgtEl>
                                          <p:spTgt spid="20"/>
                                        </p:tgtEl>
                                        <p:attrNameLst>
                                          <p:attrName>style.rotation</p:attrName>
                                        </p:attrNameLst>
                                      </p:cBhvr>
                                      <p:tavLst>
                                        <p:tav tm="0">
                                          <p:val>
                                            <p:fltVal val="-90"/>
                                          </p:val>
                                        </p:tav>
                                        <p:tav tm="100000">
                                          <p:val>
                                            <p:fltVal val="0"/>
                                          </p:val>
                                        </p:tav>
                                      </p:tavLst>
                                    </p:anim>
                                    <p:anim calcmode="lin" valueType="num">
                                      <p:cBhvr>
                                        <p:cTn id="141" dur="1600" decel="100000" fill="hold"/>
                                        <p:tgtEl>
                                          <p:spTgt spid="20"/>
                                        </p:tgtEl>
                                        <p:attrNameLst>
                                          <p:attrName>ppt_x</p:attrName>
                                        </p:attrNameLst>
                                      </p:cBhvr>
                                      <p:tavLst>
                                        <p:tav tm="0">
                                          <p:val>
                                            <p:strVal val="#ppt_x+0.4"/>
                                          </p:val>
                                        </p:tav>
                                        <p:tav tm="100000">
                                          <p:val>
                                            <p:strVal val="#ppt_x-0.05"/>
                                          </p:val>
                                        </p:tav>
                                      </p:tavLst>
                                    </p:anim>
                                    <p:anim calcmode="lin" valueType="num">
                                      <p:cBhvr>
                                        <p:cTn id="142" dur="1600" decel="100000" fill="hold"/>
                                        <p:tgtEl>
                                          <p:spTgt spid="20"/>
                                        </p:tgtEl>
                                        <p:attrNameLst>
                                          <p:attrName>ppt_y</p:attrName>
                                        </p:attrNameLst>
                                      </p:cBhvr>
                                      <p:tavLst>
                                        <p:tav tm="0">
                                          <p:val>
                                            <p:strVal val="#ppt_y-0.4"/>
                                          </p:val>
                                        </p:tav>
                                        <p:tav tm="100000">
                                          <p:val>
                                            <p:strVal val="#ppt_y+0.1"/>
                                          </p:val>
                                        </p:tav>
                                      </p:tavLst>
                                    </p:anim>
                                    <p:anim calcmode="lin" valueType="num">
                                      <p:cBhvr>
                                        <p:cTn id="143" dur="400" accel="100000" fill="hold">
                                          <p:stCondLst>
                                            <p:cond delay="1600"/>
                                          </p:stCondLst>
                                        </p:cTn>
                                        <p:tgtEl>
                                          <p:spTgt spid="20"/>
                                        </p:tgtEl>
                                        <p:attrNameLst>
                                          <p:attrName>ppt_x</p:attrName>
                                        </p:attrNameLst>
                                      </p:cBhvr>
                                      <p:tavLst>
                                        <p:tav tm="0">
                                          <p:val>
                                            <p:strVal val="#ppt_x-0.05"/>
                                          </p:val>
                                        </p:tav>
                                        <p:tav tm="100000">
                                          <p:val>
                                            <p:strVal val="#ppt_x"/>
                                          </p:val>
                                        </p:tav>
                                      </p:tavLst>
                                    </p:anim>
                                    <p:anim calcmode="lin" valueType="num">
                                      <p:cBhvr>
                                        <p:cTn id="144" dur="400" accel="100000" fill="hold">
                                          <p:stCondLst>
                                            <p:cond delay="1600"/>
                                          </p:stCondLst>
                                        </p:cTn>
                                        <p:tgtEl>
                                          <p:spTgt spid="20"/>
                                        </p:tgtEl>
                                        <p:attrNameLst>
                                          <p:attrName>ppt_y</p:attrName>
                                        </p:attrNameLst>
                                      </p:cBhvr>
                                      <p:tavLst>
                                        <p:tav tm="0">
                                          <p:val>
                                            <p:strVal val="#ppt_y+0.1"/>
                                          </p:val>
                                        </p:tav>
                                        <p:tav tm="100000">
                                          <p:val>
                                            <p:strVal val="#ppt_y"/>
                                          </p:val>
                                        </p:tav>
                                      </p:tavLst>
                                    </p:anim>
                                  </p:childTnLst>
                                </p:cTn>
                              </p:par>
                            </p:childTnLst>
                          </p:cTn>
                        </p:par>
                        <p:par>
                          <p:cTn id="145" fill="hold">
                            <p:stCondLst>
                              <p:cond delay="8000"/>
                            </p:stCondLst>
                            <p:childTnLst>
                              <p:par>
                                <p:cTn id="146" presetID="30" presetClass="entr" presetSubtype="0" fill="hold" nodeType="afterEffect">
                                  <p:stCondLst>
                                    <p:cond delay="0"/>
                                  </p:stCondLst>
                                  <p:childTnLst>
                                    <p:set>
                                      <p:cBhvr>
                                        <p:cTn id="147" dur="1" fill="hold">
                                          <p:stCondLst>
                                            <p:cond delay="0"/>
                                          </p:stCondLst>
                                        </p:cTn>
                                        <p:tgtEl>
                                          <p:spTgt spid="15"/>
                                        </p:tgtEl>
                                        <p:attrNameLst>
                                          <p:attrName>style.visibility</p:attrName>
                                        </p:attrNameLst>
                                      </p:cBhvr>
                                      <p:to>
                                        <p:strVal val="visible"/>
                                      </p:to>
                                    </p:set>
                                    <p:animEffect transition="in" filter="fade">
                                      <p:cBhvr>
                                        <p:cTn id="148" dur="1600" decel="100000"/>
                                        <p:tgtEl>
                                          <p:spTgt spid="15"/>
                                        </p:tgtEl>
                                      </p:cBhvr>
                                    </p:animEffect>
                                    <p:anim calcmode="lin" valueType="num">
                                      <p:cBhvr>
                                        <p:cTn id="149" dur="1600" decel="100000" fill="hold"/>
                                        <p:tgtEl>
                                          <p:spTgt spid="15"/>
                                        </p:tgtEl>
                                        <p:attrNameLst>
                                          <p:attrName>style.rotation</p:attrName>
                                        </p:attrNameLst>
                                      </p:cBhvr>
                                      <p:tavLst>
                                        <p:tav tm="0">
                                          <p:val>
                                            <p:fltVal val="-90"/>
                                          </p:val>
                                        </p:tav>
                                        <p:tav tm="100000">
                                          <p:val>
                                            <p:fltVal val="0"/>
                                          </p:val>
                                        </p:tav>
                                      </p:tavLst>
                                    </p:anim>
                                    <p:anim calcmode="lin" valueType="num">
                                      <p:cBhvr>
                                        <p:cTn id="150" dur="1600" decel="100000" fill="hold"/>
                                        <p:tgtEl>
                                          <p:spTgt spid="15"/>
                                        </p:tgtEl>
                                        <p:attrNameLst>
                                          <p:attrName>ppt_x</p:attrName>
                                        </p:attrNameLst>
                                      </p:cBhvr>
                                      <p:tavLst>
                                        <p:tav tm="0">
                                          <p:val>
                                            <p:strVal val="#ppt_x+0.4"/>
                                          </p:val>
                                        </p:tav>
                                        <p:tav tm="100000">
                                          <p:val>
                                            <p:strVal val="#ppt_x-0.05"/>
                                          </p:val>
                                        </p:tav>
                                      </p:tavLst>
                                    </p:anim>
                                    <p:anim calcmode="lin" valueType="num">
                                      <p:cBhvr>
                                        <p:cTn id="151" dur="1600" decel="100000" fill="hold"/>
                                        <p:tgtEl>
                                          <p:spTgt spid="15"/>
                                        </p:tgtEl>
                                        <p:attrNameLst>
                                          <p:attrName>ppt_y</p:attrName>
                                        </p:attrNameLst>
                                      </p:cBhvr>
                                      <p:tavLst>
                                        <p:tav tm="0">
                                          <p:val>
                                            <p:strVal val="#ppt_y-0.4"/>
                                          </p:val>
                                        </p:tav>
                                        <p:tav tm="100000">
                                          <p:val>
                                            <p:strVal val="#ppt_y+0.1"/>
                                          </p:val>
                                        </p:tav>
                                      </p:tavLst>
                                    </p:anim>
                                    <p:anim calcmode="lin" valueType="num">
                                      <p:cBhvr>
                                        <p:cTn id="152" dur="400" accel="100000" fill="hold">
                                          <p:stCondLst>
                                            <p:cond delay="1600"/>
                                          </p:stCondLst>
                                        </p:cTn>
                                        <p:tgtEl>
                                          <p:spTgt spid="15"/>
                                        </p:tgtEl>
                                        <p:attrNameLst>
                                          <p:attrName>ppt_x</p:attrName>
                                        </p:attrNameLst>
                                      </p:cBhvr>
                                      <p:tavLst>
                                        <p:tav tm="0">
                                          <p:val>
                                            <p:strVal val="#ppt_x-0.05"/>
                                          </p:val>
                                        </p:tav>
                                        <p:tav tm="100000">
                                          <p:val>
                                            <p:strVal val="#ppt_x"/>
                                          </p:val>
                                        </p:tav>
                                      </p:tavLst>
                                    </p:anim>
                                    <p:anim calcmode="lin" valueType="num">
                                      <p:cBhvr>
                                        <p:cTn id="153" dur="400" accel="100000" fill="hold">
                                          <p:stCondLst>
                                            <p:cond delay="1600"/>
                                          </p:stCondLst>
                                        </p:cTn>
                                        <p:tgtEl>
                                          <p:spTgt spid="15"/>
                                        </p:tgtEl>
                                        <p:attrNameLst>
                                          <p:attrName>ppt_y</p:attrName>
                                        </p:attrNameLst>
                                      </p:cBhvr>
                                      <p:tavLst>
                                        <p:tav tm="0">
                                          <p:val>
                                            <p:strVal val="#ppt_y+0.1"/>
                                          </p:val>
                                        </p:tav>
                                        <p:tav tm="100000">
                                          <p:val>
                                            <p:strVal val="#ppt_y"/>
                                          </p:val>
                                        </p:tav>
                                      </p:tavLst>
                                    </p:anim>
                                  </p:childTnLst>
                                </p:cTn>
                              </p:par>
                            </p:childTnLst>
                          </p:cTn>
                        </p:par>
                        <p:par>
                          <p:cTn id="154" fill="hold">
                            <p:stCondLst>
                              <p:cond delay="10000"/>
                            </p:stCondLst>
                            <p:childTnLst>
                              <p:par>
                                <p:cTn id="155" presetID="30" presetClass="entr" presetSubtype="0" fill="hold" nodeType="afterEffect">
                                  <p:stCondLst>
                                    <p:cond delay="0"/>
                                  </p:stCondLst>
                                  <p:childTnLst>
                                    <p:set>
                                      <p:cBhvr>
                                        <p:cTn id="156" dur="1" fill="hold">
                                          <p:stCondLst>
                                            <p:cond delay="0"/>
                                          </p:stCondLst>
                                        </p:cTn>
                                        <p:tgtEl>
                                          <p:spTgt spid="16"/>
                                        </p:tgtEl>
                                        <p:attrNameLst>
                                          <p:attrName>style.visibility</p:attrName>
                                        </p:attrNameLst>
                                      </p:cBhvr>
                                      <p:to>
                                        <p:strVal val="visible"/>
                                      </p:to>
                                    </p:set>
                                    <p:animEffect transition="in" filter="fade">
                                      <p:cBhvr>
                                        <p:cTn id="157" dur="1600" decel="100000"/>
                                        <p:tgtEl>
                                          <p:spTgt spid="16"/>
                                        </p:tgtEl>
                                      </p:cBhvr>
                                    </p:animEffect>
                                    <p:anim calcmode="lin" valueType="num">
                                      <p:cBhvr>
                                        <p:cTn id="158" dur="1600" decel="100000" fill="hold"/>
                                        <p:tgtEl>
                                          <p:spTgt spid="16"/>
                                        </p:tgtEl>
                                        <p:attrNameLst>
                                          <p:attrName>style.rotation</p:attrName>
                                        </p:attrNameLst>
                                      </p:cBhvr>
                                      <p:tavLst>
                                        <p:tav tm="0">
                                          <p:val>
                                            <p:fltVal val="-90"/>
                                          </p:val>
                                        </p:tav>
                                        <p:tav tm="100000">
                                          <p:val>
                                            <p:fltVal val="0"/>
                                          </p:val>
                                        </p:tav>
                                      </p:tavLst>
                                    </p:anim>
                                    <p:anim calcmode="lin" valueType="num">
                                      <p:cBhvr>
                                        <p:cTn id="159" dur="1600" decel="100000" fill="hold"/>
                                        <p:tgtEl>
                                          <p:spTgt spid="16"/>
                                        </p:tgtEl>
                                        <p:attrNameLst>
                                          <p:attrName>ppt_x</p:attrName>
                                        </p:attrNameLst>
                                      </p:cBhvr>
                                      <p:tavLst>
                                        <p:tav tm="0">
                                          <p:val>
                                            <p:strVal val="#ppt_x+0.4"/>
                                          </p:val>
                                        </p:tav>
                                        <p:tav tm="100000">
                                          <p:val>
                                            <p:strVal val="#ppt_x-0.05"/>
                                          </p:val>
                                        </p:tav>
                                      </p:tavLst>
                                    </p:anim>
                                    <p:anim calcmode="lin" valueType="num">
                                      <p:cBhvr>
                                        <p:cTn id="160" dur="1600" decel="100000" fill="hold"/>
                                        <p:tgtEl>
                                          <p:spTgt spid="16"/>
                                        </p:tgtEl>
                                        <p:attrNameLst>
                                          <p:attrName>ppt_y</p:attrName>
                                        </p:attrNameLst>
                                      </p:cBhvr>
                                      <p:tavLst>
                                        <p:tav tm="0">
                                          <p:val>
                                            <p:strVal val="#ppt_y-0.4"/>
                                          </p:val>
                                        </p:tav>
                                        <p:tav tm="100000">
                                          <p:val>
                                            <p:strVal val="#ppt_y+0.1"/>
                                          </p:val>
                                        </p:tav>
                                      </p:tavLst>
                                    </p:anim>
                                    <p:anim calcmode="lin" valueType="num">
                                      <p:cBhvr>
                                        <p:cTn id="161" dur="400" accel="100000" fill="hold">
                                          <p:stCondLst>
                                            <p:cond delay="1600"/>
                                          </p:stCondLst>
                                        </p:cTn>
                                        <p:tgtEl>
                                          <p:spTgt spid="16"/>
                                        </p:tgtEl>
                                        <p:attrNameLst>
                                          <p:attrName>ppt_x</p:attrName>
                                        </p:attrNameLst>
                                      </p:cBhvr>
                                      <p:tavLst>
                                        <p:tav tm="0">
                                          <p:val>
                                            <p:strVal val="#ppt_x-0.05"/>
                                          </p:val>
                                        </p:tav>
                                        <p:tav tm="100000">
                                          <p:val>
                                            <p:strVal val="#ppt_x"/>
                                          </p:val>
                                        </p:tav>
                                      </p:tavLst>
                                    </p:anim>
                                    <p:anim calcmode="lin" valueType="num">
                                      <p:cBhvr>
                                        <p:cTn id="162" dur="400" accel="100000" fill="hold">
                                          <p:stCondLst>
                                            <p:cond delay="1600"/>
                                          </p:stCondLst>
                                        </p:cTn>
                                        <p:tgtEl>
                                          <p:spTgt spid="16"/>
                                        </p:tgtEl>
                                        <p:attrNameLst>
                                          <p:attrName>ppt_y</p:attrName>
                                        </p:attrNameLst>
                                      </p:cBhvr>
                                      <p:tavLst>
                                        <p:tav tm="0">
                                          <p:val>
                                            <p:strVal val="#ppt_y+0.1"/>
                                          </p:val>
                                        </p:tav>
                                        <p:tav tm="100000">
                                          <p:val>
                                            <p:strVal val="#ppt_y"/>
                                          </p:val>
                                        </p:tav>
                                      </p:tavLst>
                                    </p:anim>
                                  </p:childTnLst>
                                </p:cTn>
                              </p:par>
                            </p:childTnLst>
                          </p:cTn>
                        </p:par>
                        <p:par>
                          <p:cTn id="163" fill="hold">
                            <p:stCondLst>
                              <p:cond delay="12000"/>
                            </p:stCondLst>
                            <p:childTnLst>
                              <p:par>
                                <p:cTn id="164" presetID="30" presetClass="entr" presetSubtype="0" fill="hold" nodeType="afterEffect">
                                  <p:stCondLst>
                                    <p:cond delay="0"/>
                                  </p:stCondLst>
                                  <p:childTnLst>
                                    <p:set>
                                      <p:cBhvr>
                                        <p:cTn id="165" dur="1" fill="hold">
                                          <p:stCondLst>
                                            <p:cond delay="0"/>
                                          </p:stCondLst>
                                        </p:cTn>
                                        <p:tgtEl>
                                          <p:spTgt spid="17"/>
                                        </p:tgtEl>
                                        <p:attrNameLst>
                                          <p:attrName>style.visibility</p:attrName>
                                        </p:attrNameLst>
                                      </p:cBhvr>
                                      <p:to>
                                        <p:strVal val="visible"/>
                                      </p:to>
                                    </p:set>
                                    <p:animEffect transition="in" filter="fade">
                                      <p:cBhvr>
                                        <p:cTn id="166" dur="1600" decel="100000"/>
                                        <p:tgtEl>
                                          <p:spTgt spid="17"/>
                                        </p:tgtEl>
                                      </p:cBhvr>
                                    </p:animEffect>
                                    <p:anim calcmode="lin" valueType="num">
                                      <p:cBhvr>
                                        <p:cTn id="167" dur="1600" decel="100000" fill="hold"/>
                                        <p:tgtEl>
                                          <p:spTgt spid="17"/>
                                        </p:tgtEl>
                                        <p:attrNameLst>
                                          <p:attrName>style.rotation</p:attrName>
                                        </p:attrNameLst>
                                      </p:cBhvr>
                                      <p:tavLst>
                                        <p:tav tm="0">
                                          <p:val>
                                            <p:fltVal val="-90"/>
                                          </p:val>
                                        </p:tav>
                                        <p:tav tm="100000">
                                          <p:val>
                                            <p:fltVal val="0"/>
                                          </p:val>
                                        </p:tav>
                                      </p:tavLst>
                                    </p:anim>
                                    <p:anim calcmode="lin" valueType="num">
                                      <p:cBhvr>
                                        <p:cTn id="168" dur="1600" decel="100000" fill="hold"/>
                                        <p:tgtEl>
                                          <p:spTgt spid="17"/>
                                        </p:tgtEl>
                                        <p:attrNameLst>
                                          <p:attrName>ppt_x</p:attrName>
                                        </p:attrNameLst>
                                      </p:cBhvr>
                                      <p:tavLst>
                                        <p:tav tm="0">
                                          <p:val>
                                            <p:strVal val="#ppt_x+0.4"/>
                                          </p:val>
                                        </p:tav>
                                        <p:tav tm="100000">
                                          <p:val>
                                            <p:strVal val="#ppt_x-0.05"/>
                                          </p:val>
                                        </p:tav>
                                      </p:tavLst>
                                    </p:anim>
                                    <p:anim calcmode="lin" valueType="num">
                                      <p:cBhvr>
                                        <p:cTn id="169" dur="1600" decel="100000" fill="hold"/>
                                        <p:tgtEl>
                                          <p:spTgt spid="17"/>
                                        </p:tgtEl>
                                        <p:attrNameLst>
                                          <p:attrName>ppt_y</p:attrName>
                                        </p:attrNameLst>
                                      </p:cBhvr>
                                      <p:tavLst>
                                        <p:tav tm="0">
                                          <p:val>
                                            <p:strVal val="#ppt_y-0.4"/>
                                          </p:val>
                                        </p:tav>
                                        <p:tav tm="100000">
                                          <p:val>
                                            <p:strVal val="#ppt_y+0.1"/>
                                          </p:val>
                                        </p:tav>
                                      </p:tavLst>
                                    </p:anim>
                                    <p:anim calcmode="lin" valueType="num">
                                      <p:cBhvr>
                                        <p:cTn id="170" dur="400" accel="100000" fill="hold">
                                          <p:stCondLst>
                                            <p:cond delay="1600"/>
                                          </p:stCondLst>
                                        </p:cTn>
                                        <p:tgtEl>
                                          <p:spTgt spid="17"/>
                                        </p:tgtEl>
                                        <p:attrNameLst>
                                          <p:attrName>ppt_x</p:attrName>
                                        </p:attrNameLst>
                                      </p:cBhvr>
                                      <p:tavLst>
                                        <p:tav tm="0">
                                          <p:val>
                                            <p:strVal val="#ppt_x-0.05"/>
                                          </p:val>
                                        </p:tav>
                                        <p:tav tm="100000">
                                          <p:val>
                                            <p:strVal val="#ppt_x"/>
                                          </p:val>
                                        </p:tav>
                                      </p:tavLst>
                                    </p:anim>
                                    <p:anim calcmode="lin" valueType="num">
                                      <p:cBhvr>
                                        <p:cTn id="171" dur="400" accel="100000" fill="hold">
                                          <p:stCondLst>
                                            <p:cond delay="1600"/>
                                          </p:stCondLst>
                                        </p:cTn>
                                        <p:tgtEl>
                                          <p:spTgt spid="17"/>
                                        </p:tgtEl>
                                        <p:attrNameLst>
                                          <p:attrName>ppt_y</p:attrName>
                                        </p:attrNameLst>
                                      </p:cBhvr>
                                      <p:tavLst>
                                        <p:tav tm="0">
                                          <p:val>
                                            <p:strVal val="#ppt_y+0.1"/>
                                          </p:val>
                                        </p:tav>
                                        <p:tav tm="100000">
                                          <p:val>
                                            <p:strVal val="#ppt_y"/>
                                          </p:val>
                                        </p:tav>
                                      </p:tavLst>
                                    </p:anim>
                                  </p:childTnLst>
                                </p:cTn>
                              </p:par>
                            </p:childTnLst>
                          </p:cTn>
                        </p:par>
                        <p:par>
                          <p:cTn id="172" fill="hold">
                            <p:stCondLst>
                              <p:cond delay="14000"/>
                            </p:stCondLst>
                            <p:childTnLst>
                              <p:par>
                                <p:cTn id="173" presetID="30" presetClass="entr" presetSubtype="0" fill="hold" nodeType="afterEffect">
                                  <p:stCondLst>
                                    <p:cond delay="0"/>
                                  </p:stCondLst>
                                  <p:childTnLst>
                                    <p:set>
                                      <p:cBhvr>
                                        <p:cTn id="174" dur="1" fill="hold">
                                          <p:stCondLst>
                                            <p:cond delay="0"/>
                                          </p:stCondLst>
                                        </p:cTn>
                                        <p:tgtEl>
                                          <p:spTgt spid="18"/>
                                        </p:tgtEl>
                                        <p:attrNameLst>
                                          <p:attrName>style.visibility</p:attrName>
                                        </p:attrNameLst>
                                      </p:cBhvr>
                                      <p:to>
                                        <p:strVal val="visible"/>
                                      </p:to>
                                    </p:set>
                                    <p:animEffect transition="in" filter="fade">
                                      <p:cBhvr>
                                        <p:cTn id="175" dur="1600" decel="100000"/>
                                        <p:tgtEl>
                                          <p:spTgt spid="18"/>
                                        </p:tgtEl>
                                      </p:cBhvr>
                                    </p:animEffect>
                                    <p:anim calcmode="lin" valueType="num">
                                      <p:cBhvr>
                                        <p:cTn id="176" dur="1600" decel="100000" fill="hold"/>
                                        <p:tgtEl>
                                          <p:spTgt spid="18"/>
                                        </p:tgtEl>
                                        <p:attrNameLst>
                                          <p:attrName>style.rotation</p:attrName>
                                        </p:attrNameLst>
                                      </p:cBhvr>
                                      <p:tavLst>
                                        <p:tav tm="0">
                                          <p:val>
                                            <p:fltVal val="-90"/>
                                          </p:val>
                                        </p:tav>
                                        <p:tav tm="100000">
                                          <p:val>
                                            <p:fltVal val="0"/>
                                          </p:val>
                                        </p:tav>
                                      </p:tavLst>
                                    </p:anim>
                                    <p:anim calcmode="lin" valueType="num">
                                      <p:cBhvr>
                                        <p:cTn id="177" dur="1600" decel="100000" fill="hold"/>
                                        <p:tgtEl>
                                          <p:spTgt spid="18"/>
                                        </p:tgtEl>
                                        <p:attrNameLst>
                                          <p:attrName>ppt_x</p:attrName>
                                        </p:attrNameLst>
                                      </p:cBhvr>
                                      <p:tavLst>
                                        <p:tav tm="0">
                                          <p:val>
                                            <p:strVal val="#ppt_x+0.4"/>
                                          </p:val>
                                        </p:tav>
                                        <p:tav tm="100000">
                                          <p:val>
                                            <p:strVal val="#ppt_x-0.05"/>
                                          </p:val>
                                        </p:tav>
                                      </p:tavLst>
                                    </p:anim>
                                    <p:anim calcmode="lin" valueType="num">
                                      <p:cBhvr>
                                        <p:cTn id="178" dur="1600" decel="100000" fill="hold"/>
                                        <p:tgtEl>
                                          <p:spTgt spid="18"/>
                                        </p:tgtEl>
                                        <p:attrNameLst>
                                          <p:attrName>ppt_y</p:attrName>
                                        </p:attrNameLst>
                                      </p:cBhvr>
                                      <p:tavLst>
                                        <p:tav tm="0">
                                          <p:val>
                                            <p:strVal val="#ppt_y-0.4"/>
                                          </p:val>
                                        </p:tav>
                                        <p:tav tm="100000">
                                          <p:val>
                                            <p:strVal val="#ppt_y+0.1"/>
                                          </p:val>
                                        </p:tav>
                                      </p:tavLst>
                                    </p:anim>
                                    <p:anim calcmode="lin" valueType="num">
                                      <p:cBhvr>
                                        <p:cTn id="179" dur="400" accel="100000" fill="hold">
                                          <p:stCondLst>
                                            <p:cond delay="1600"/>
                                          </p:stCondLst>
                                        </p:cTn>
                                        <p:tgtEl>
                                          <p:spTgt spid="18"/>
                                        </p:tgtEl>
                                        <p:attrNameLst>
                                          <p:attrName>ppt_x</p:attrName>
                                        </p:attrNameLst>
                                      </p:cBhvr>
                                      <p:tavLst>
                                        <p:tav tm="0">
                                          <p:val>
                                            <p:strVal val="#ppt_x-0.05"/>
                                          </p:val>
                                        </p:tav>
                                        <p:tav tm="100000">
                                          <p:val>
                                            <p:strVal val="#ppt_x"/>
                                          </p:val>
                                        </p:tav>
                                      </p:tavLst>
                                    </p:anim>
                                    <p:anim calcmode="lin" valueType="num">
                                      <p:cBhvr>
                                        <p:cTn id="180" dur="400" accel="100000" fill="hold">
                                          <p:stCondLst>
                                            <p:cond delay="1600"/>
                                          </p:stCondLst>
                                        </p:cTn>
                                        <p:tgtEl>
                                          <p:spTgt spid="18"/>
                                        </p:tgtEl>
                                        <p:attrNameLst>
                                          <p:attrName>ppt_y</p:attrName>
                                        </p:attrNameLst>
                                      </p:cBhvr>
                                      <p:tavLst>
                                        <p:tav tm="0">
                                          <p:val>
                                            <p:strVal val="#ppt_y+0.1"/>
                                          </p:val>
                                        </p:tav>
                                        <p:tav tm="100000">
                                          <p:val>
                                            <p:strVal val="#ppt_y"/>
                                          </p:val>
                                        </p:tav>
                                      </p:tavLst>
                                    </p:anim>
                                  </p:childTnLst>
                                </p:cTn>
                              </p:par>
                            </p:childTnLst>
                          </p:cTn>
                        </p:par>
                        <p:par>
                          <p:cTn id="181" fill="hold">
                            <p:stCondLst>
                              <p:cond delay="16000"/>
                            </p:stCondLst>
                            <p:childTnLst>
                              <p:par>
                                <p:cTn id="182" presetID="30" presetClass="entr" presetSubtype="0" fill="hold" nodeType="afterEffect">
                                  <p:stCondLst>
                                    <p:cond delay="0"/>
                                  </p:stCondLst>
                                  <p:childTnLst>
                                    <p:set>
                                      <p:cBhvr>
                                        <p:cTn id="183" dur="1" fill="hold">
                                          <p:stCondLst>
                                            <p:cond delay="0"/>
                                          </p:stCondLst>
                                        </p:cTn>
                                        <p:tgtEl>
                                          <p:spTgt spid="19"/>
                                        </p:tgtEl>
                                        <p:attrNameLst>
                                          <p:attrName>style.visibility</p:attrName>
                                        </p:attrNameLst>
                                      </p:cBhvr>
                                      <p:to>
                                        <p:strVal val="visible"/>
                                      </p:to>
                                    </p:set>
                                    <p:animEffect transition="in" filter="fade">
                                      <p:cBhvr>
                                        <p:cTn id="184" dur="1600" decel="100000"/>
                                        <p:tgtEl>
                                          <p:spTgt spid="19"/>
                                        </p:tgtEl>
                                      </p:cBhvr>
                                    </p:animEffect>
                                    <p:anim calcmode="lin" valueType="num">
                                      <p:cBhvr>
                                        <p:cTn id="185" dur="1600" decel="100000" fill="hold"/>
                                        <p:tgtEl>
                                          <p:spTgt spid="19"/>
                                        </p:tgtEl>
                                        <p:attrNameLst>
                                          <p:attrName>style.rotation</p:attrName>
                                        </p:attrNameLst>
                                      </p:cBhvr>
                                      <p:tavLst>
                                        <p:tav tm="0">
                                          <p:val>
                                            <p:fltVal val="-90"/>
                                          </p:val>
                                        </p:tav>
                                        <p:tav tm="100000">
                                          <p:val>
                                            <p:fltVal val="0"/>
                                          </p:val>
                                        </p:tav>
                                      </p:tavLst>
                                    </p:anim>
                                    <p:anim calcmode="lin" valueType="num">
                                      <p:cBhvr>
                                        <p:cTn id="186" dur="1600" decel="100000" fill="hold"/>
                                        <p:tgtEl>
                                          <p:spTgt spid="19"/>
                                        </p:tgtEl>
                                        <p:attrNameLst>
                                          <p:attrName>ppt_x</p:attrName>
                                        </p:attrNameLst>
                                      </p:cBhvr>
                                      <p:tavLst>
                                        <p:tav tm="0">
                                          <p:val>
                                            <p:strVal val="#ppt_x+0.4"/>
                                          </p:val>
                                        </p:tav>
                                        <p:tav tm="100000">
                                          <p:val>
                                            <p:strVal val="#ppt_x-0.05"/>
                                          </p:val>
                                        </p:tav>
                                      </p:tavLst>
                                    </p:anim>
                                    <p:anim calcmode="lin" valueType="num">
                                      <p:cBhvr>
                                        <p:cTn id="187" dur="1600" decel="100000" fill="hold"/>
                                        <p:tgtEl>
                                          <p:spTgt spid="19"/>
                                        </p:tgtEl>
                                        <p:attrNameLst>
                                          <p:attrName>ppt_y</p:attrName>
                                        </p:attrNameLst>
                                      </p:cBhvr>
                                      <p:tavLst>
                                        <p:tav tm="0">
                                          <p:val>
                                            <p:strVal val="#ppt_y-0.4"/>
                                          </p:val>
                                        </p:tav>
                                        <p:tav tm="100000">
                                          <p:val>
                                            <p:strVal val="#ppt_y+0.1"/>
                                          </p:val>
                                        </p:tav>
                                      </p:tavLst>
                                    </p:anim>
                                    <p:anim calcmode="lin" valueType="num">
                                      <p:cBhvr>
                                        <p:cTn id="188" dur="400" accel="100000" fill="hold">
                                          <p:stCondLst>
                                            <p:cond delay="1600"/>
                                          </p:stCondLst>
                                        </p:cTn>
                                        <p:tgtEl>
                                          <p:spTgt spid="19"/>
                                        </p:tgtEl>
                                        <p:attrNameLst>
                                          <p:attrName>ppt_x</p:attrName>
                                        </p:attrNameLst>
                                      </p:cBhvr>
                                      <p:tavLst>
                                        <p:tav tm="0">
                                          <p:val>
                                            <p:strVal val="#ppt_x-0.05"/>
                                          </p:val>
                                        </p:tav>
                                        <p:tav tm="100000">
                                          <p:val>
                                            <p:strVal val="#ppt_x"/>
                                          </p:val>
                                        </p:tav>
                                      </p:tavLst>
                                    </p:anim>
                                    <p:anim calcmode="lin" valueType="num">
                                      <p:cBhvr>
                                        <p:cTn id="189" dur="400" accel="100000" fill="hold">
                                          <p:stCondLst>
                                            <p:cond delay="1600"/>
                                          </p:stCondLst>
                                        </p:cTn>
                                        <p:tgtEl>
                                          <p:spTgt spid="19"/>
                                        </p:tgtEl>
                                        <p:attrNameLst>
                                          <p:attrName>ppt_y</p:attrName>
                                        </p:attrNameLst>
                                      </p:cBhvr>
                                      <p:tavLst>
                                        <p:tav tm="0">
                                          <p:val>
                                            <p:strVal val="#ppt_y+0.1"/>
                                          </p:val>
                                        </p:tav>
                                        <p:tav tm="100000">
                                          <p:val>
                                            <p:strVal val="#ppt_y"/>
                                          </p:val>
                                        </p:tav>
                                      </p:tavLst>
                                    </p:anim>
                                  </p:childTnLst>
                                </p:cTn>
                              </p:par>
                            </p:childTnLst>
                          </p:cTn>
                        </p:par>
                        <p:par>
                          <p:cTn id="190" fill="hold">
                            <p:stCondLst>
                              <p:cond delay="18000"/>
                            </p:stCondLst>
                            <p:childTnLst>
                              <p:par>
                                <p:cTn id="191" presetID="29" presetClass="entr" presetSubtype="0" fill="hold" nodeType="afterEffect">
                                  <p:stCondLst>
                                    <p:cond delay="0"/>
                                  </p:stCondLst>
                                  <p:childTnLst>
                                    <p:set>
                                      <p:cBhvr>
                                        <p:cTn id="192" dur="1" fill="hold">
                                          <p:stCondLst>
                                            <p:cond delay="0"/>
                                          </p:stCondLst>
                                        </p:cTn>
                                        <p:tgtEl>
                                          <p:spTgt spid="22"/>
                                        </p:tgtEl>
                                        <p:attrNameLst>
                                          <p:attrName>style.visibility</p:attrName>
                                        </p:attrNameLst>
                                      </p:cBhvr>
                                      <p:to>
                                        <p:strVal val="visible"/>
                                      </p:to>
                                    </p:set>
                                    <p:anim calcmode="lin" valueType="num">
                                      <p:cBhvr>
                                        <p:cTn id="193" dur="2000" fill="hold"/>
                                        <p:tgtEl>
                                          <p:spTgt spid="22"/>
                                        </p:tgtEl>
                                        <p:attrNameLst>
                                          <p:attrName>ppt_x</p:attrName>
                                        </p:attrNameLst>
                                      </p:cBhvr>
                                      <p:tavLst>
                                        <p:tav tm="0">
                                          <p:val>
                                            <p:strVal val="#ppt_x-.2"/>
                                          </p:val>
                                        </p:tav>
                                        <p:tav tm="100000">
                                          <p:val>
                                            <p:strVal val="#ppt_x"/>
                                          </p:val>
                                        </p:tav>
                                      </p:tavLst>
                                    </p:anim>
                                    <p:anim calcmode="lin" valueType="num">
                                      <p:cBhvr>
                                        <p:cTn id="194" dur="2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195" dur="2000"/>
                                        <p:tgtEl>
                                          <p:spTgt spid="22"/>
                                        </p:tgtEl>
                                      </p:cBhvr>
                                    </p:animEffect>
                                  </p:childTnLst>
                                </p:cTn>
                              </p:par>
                            </p:childTnLst>
                          </p:cTn>
                        </p:par>
                        <p:par>
                          <p:cTn id="196" fill="hold">
                            <p:stCondLst>
                              <p:cond delay="20000"/>
                            </p:stCondLst>
                            <p:childTnLst>
                              <p:par>
                                <p:cTn id="197" presetID="29" presetClass="entr" presetSubtype="0" fill="hold" nodeType="afterEffect">
                                  <p:stCondLst>
                                    <p:cond delay="0"/>
                                  </p:stCondLst>
                                  <p:childTnLst>
                                    <p:set>
                                      <p:cBhvr>
                                        <p:cTn id="198" dur="1" fill="hold">
                                          <p:stCondLst>
                                            <p:cond delay="0"/>
                                          </p:stCondLst>
                                        </p:cTn>
                                        <p:tgtEl>
                                          <p:spTgt spid="21"/>
                                        </p:tgtEl>
                                        <p:attrNameLst>
                                          <p:attrName>style.visibility</p:attrName>
                                        </p:attrNameLst>
                                      </p:cBhvr>
                                      <p:to>
                                        <p:strVal val="visible"/>
                                      </p:to>
                                    </p:set>
                                    <p:anim calcmode="lin" valueType="num">
                                      <p:cBhvr>
                                        <p:cTn id="199" dur="2000" fill="hold"/>
                                        <p:tgtEl>
                                          <p:spTgt spid="21"/>
                                        </p:tgtEl>
                                        <p:attrNameLst>
                                          <p:attrName>ppt_x</p:attrName>
                                        </p:attrNameLst>
                                      </p:cBhvr>
                                      <p:tavLst>
                                        <p:tav tm="0">
                                          <p:val>
                                            <p:strVal val="#ppt_x-.2"/>
                                          </p:val>
                                        </p:tav>
                                        <p:tav tm="100000">
                                          <p:val>
                                            <p:strVal val="#ppt_x"/>
                                          </p:val>
                                        </p:tav>
                                      </p:tavLst>
                                    </p:anim>
                                    <p:anim calcmode="lin" valueType="num">
                                      <p:cBhvr>
                                        <p:cTn id="200" dur="2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0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90000"/>
            </a:schemeClr>
          </a:solidFill>
        </p:spPr>
        <p:txBody>
          <a:bodyPr/>
          <a:lstStyle/>
          <a:p>
            <a:endParaRPr lang="es-ES" dirty="0"/>
          </a:p>
        </p:txBody>
      </p:sp>
      <p:sp>
        <p:nvSpPr>
          <p:cNvPr id="4" name="3 Rectángulo"/>
          <p:cNvSpPr/>
          <p:nvPr/>
        </p:nvSpPr>
        <p:spPr>
          <a:xfrm>
            <a:off x="0" y="0"/>
            <a:ext cx="9144000" cy="6858000"/>
          </a:xfrm>
          <a:prstGeom prst="rect">
            <a:avLst/>
          </a:prstGeom>
          <a:solidFill>
            <a:schemeClr val="tx2">
              <a:lumMod val="9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adre.png"/>
          <p:cNvPicPr>
            <a:picLocks noChangeAspect="1"/>
          </p:cNvPicPr>
          <p:nvPr/>
        </p:nvPicPr>
        <p:blipFill>
          <a:blip r:embed="rId2"/>
          <a:stretch>
            <a:fillRect/>
          </a:stretch>
        </p:blipFill>
        <p:spPr>
          <a:xfrm>
            <a:off x="0" y="0"/>
            <a:ext cx="9144000" cy="6858000"/>
          </a:xfrm>
          <a:prstGeom prst="rect">
            <a:avLst/>
          </a:prstGeom>
        </p:spPr>
      </p:pic>
      <p:sp>
        <p:nvSpPr>
          <p:cNvPr id="16" name="15 Marco"/>
          <p:cNvSpPr/>
          <p:nvPr/>
        </p:nvSpPr>
        <p:spPr>
          <a:xfrm>
            <a:off x="857224" y="500042"/>
            <a:ext cx="7500990" cy="5500726"/>
          </a:xfrm>
          <a:prstGeom prst="frame">
            <a:avLst>
              <a:gd name="adj1" fmla="val 2568"/>
            </a:avLst>
          </a:prstGeom>
          <a:blipFill dpi="0" rotWithShape="1">
            <a:blip r:embed="rId3"/>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Picture 4" descr="http://idata.over-blog.com/3/01/35/44/gif/animaux/terre/escargot/escargot_pt-11.gif"/>
          <p:cNvPicPr>
            <a:picLocks noChangeAspect="1" noChangeArrowheads="1" noCrop="1"/>
          </p:cNvPicPr>
          <p:nvPr/>
        </p:nvPicPr>
        <p:blipFill>
          <a:blip r:embed="rId4">
            <a:lum contrast="20000"/>
          </a:blip>
          <a:srcRect/>
          <a:stretch>
            <a:fillRect/>
          </a:stretch>
        </p:blipFill>
        <p:spPr bwMode="auto">
          <a:xfrm rot="20708727" flipH="1">
            <a:off x="-36310" y="5026002"/>
            <a:ext cx="2283312" cy="1896370"/>
          </a:xfrm>
          <a:prstGeom prst="rect">
            <a:avLst/>
          </a:prstGeom>
          <a:noFill/>
        </p:spPr>
      </p:pic>
      <p:pic>
        <p:nvPicPr>
          <p:cNvPr id="18" name="Picture 2" descr="http://idata.over-blog.com/3/01/35/44/gif/animaux/terre/escargot/escargot_pt-2.gif"/>
          <p:cNvPicPr>
            <a:picLocks noChangeAspect="1" noChangeArrowheads="1" noCrop="1"/>
          </p:cNvPicPr>
          <p:nvPr/>
        </p:nvPicPr>
        <p:blipFill>
          <a:blip r:embed="rId5">
            <a:lum contrast="20000"/>
          </a:blip>
          <a:srcRect/>
          <a:stretch>
            <a:fillRect/>
          </a:stretch>
        </p:blipFill>
        <p:spPr bwMode="auto">
          <a:xfrm flipH="1">
            <a:off x="6286456" y="4572008"/>
            <a:ext cx="2857544" cy="2571768"/>
          </a:xfrm>
          <a:prstGeom prst="rect">
            <a:avLst/>
          </a:prstGeom>
          <a:noFill/>
        </p:spPr>
      </p:pic>
      <p:sp>
        <p:nvSpPr>
          <p:cNvPr id="19" name="18 CuadroTexto"/>
          <p:cNvSpPr txBox="1"/>
          <p:nvPr/>
        </p:nvSpPr>
        <p:spPr>
          <a:xfrm>
            <a:off x="1142976" y="785794"/>
            <a:ext cx="6858048" cy="4832092"/>
          </a:xfrm>
          <a:prstGeom prst="rect">
            <a:avLst/>
          </a:prstGeom>
          <a:noFill/>
        </p:spPr>
        <p:txBody>
          <a:bodyPr wrap="square" rtlCol="0">
            <a:spAutoFit/>
          </a:bodyPr>
          <a:lstStyle/>
          <a:p>
            <a:pPr algn="ctr"/>
            <a:r>
              <a:rPr lang="es-ES" sz="3200" dirty="0" smtClean="0">
                <a:solidFill>
                  <a:srgbClr val="84500A"/>
                </a:solidFill>
                <a:effectLst>
                  <a:outerShdw blurRad="38100" dist="38100" dir="2700000" algn="tl">
                    <a:srgbClr val="000000">
                      <a:alpha val="43137"/>
                    </a:srgbClr>
                  </a:outerShdw>
                </a:effectLst>
                <a:latin typeface="Broadway" pitchFamily="82" charset="0"/>
              </a:rPr>
              <a:t>Características  del  Caracol</a:t>
            </a:r>
          </a:p>
          <a:p>
            <a:endParaRPr lang="es-ES" sz="2000" b="1" dirty="0" smtClean="0">
              <a:solidFill>
                <a:sysClr val="windowText" lastClr="000000"/>
              </a:solidFill>
              <a:effectLst>
                <a:outerShdw blurRad="38100" dist="38100" dir="2700000" algn="tl">
                  <a:srgbClr val="000000">
                    <a:alpha val="43137"/>
                  </a:srgbClr>
                </a:outerShdw>
              </a:effectLst>
            </a:endParaRPr>
          </a:p>
          <a:p>
            <a:r>
              <a:rPr lang="es-ES" sz="2000" b="1" dirty="0" smtClean="0">
                <a:solidFill>
                  <a:sysClr val="windowText" lastClr="000000"/>
                </a:solidFill>
                <a:effectLst>
                  <a:outerShdw blurRad="38100" dist="38100" dir="2700000" algn="tl">
                    <a:srgbClr val="000000">
                      <a:alpha val="43137"/>
                    </a:srgbClr>
                  </a:outerShdw>
                </a:effectLst>
              </a:rPr>
              <a:t>El caracol representa  un filo extenso de moluscos llamados gasterópodos que se caracterizan por tener una concha espiral. Existen caracoles marinos y terrestres que son apreciados por el hombre, principalmente por fines gastronómicos y de colección. Existen más de 75,000 especies vivas.</a:t>
            </a:r>
          </a:p>
          <a:p>
            <a:pPr algn="ctr"/>
            <a:endParaRPr lang="es-ES" sz="2800" dirty="0" smtClean="0">
              <a:solidFill>
                <a:srgbClr val="84500A"/>
              </a:solidFill>
              <a:effectLst>
                <a:outerShdw blurRad="38100" dist="38100" dir="2700000" algn="tl">
                  <a:srgbClr val="000000">
                    <a:alpha val="43137"/>
                  </a:srgbClr>
                </a:outerShdw>
              </a:effectLst>
              <a:latin typeface="Forte" pitchFamily="66" charset="0"/>
            </a:endParaRPr>
          </a:p>
          <a:p>
            <a:pPr algn="ctr"/>
            <a:r>
              <a:rPr lang="es-ES" sz="2800" dirty="0" smtClean="0">
                <a:solidFill>
                  <a:srgbClr val="84500A"/>
                </a:solidFill>
                <a:effectLst>
                  <a:outerShdw blurRad="38100" dist="38100" dir="2700000" algn="tl">
                    <a:srgbClr val="000000">
                      <a:alpha val="43137"/>
                    </a:srgbClr>
                  </a:outerShdw>
                </a:effectLst>
                <a:latin typeface="Forte" pitchFamily="66" charset="0"/>
              </a:rPr>
              <a:t>Distribución del caracol</a:t>
            </a:r>
          </a:p>
          <a:p>
            <a:r>
              <a:rPr lang="es-ES" sz="2000" b="1" dirty="0" smtClean="0">
                <a:solidFill>
                  <a:sysClr val="windowText" lastClr="000000"/>
                </a:solidFill>
                <a:effectLst>
                  <a:outerShdw blurRad="38100" dist="38100" dir="2700000" algn="tl">
                    <a:srgbClr val="000000">
                      <a:alpha val="43137"/>
                    </a:srgbClr>
                  </a:outerShdw>
                </a:effectLst>
              </a:rPr>
              <a:t>Se encuentran en casi todos los ambientes, pero mayormente en aguas dulces y saladas así como en tierra firme, siendo el único grupo de moluscos con esta característica de mantenerse en tierra.</a:t>
            </a:r>
          </a:p>
          <a:p>
            <a:endParaRPr lang="es-ES" sz="2000" b="1" dirty="0">
              <a:solidFill>
                <a:sysClr val="windowText" lastClr="000000"/>
              </a:solidFill>
              <a:effectLst>
                <a:outerShdw blurRad="38100" dist="38100" dir="2700000" algn="tl">
                  <a:srgbClr val="000000">
                    <a:alpha val="43137"/>
                  </a:srgbClr>
                </a:outerShdw>
              </a:effectLst>
            </a:endParaRPr>
          </a:p>
        </p:txBody>
      </p:sp>
      <p:pic>
        <p:nvPicPr>
          <p:cNvPr id="68612" name="Picture 4" descr="Rendered Image"/>
          <p:cNvPicPr>
            <a:picLocks noChangeAspect="1" noChangeArrowheads="1"/>
          </p:cNvPicPr>
          <p:nvPr/>
        </p:nvPicPr>
        <p:blipFill>
          <a:blip r:embed="rId6">
            <a:lum bright="-40000" contrast="40000"/>
          </a:blip>
          <a:srcRect/>
          <a:stretch>
            <a:fillRect/>
          </a:stretch>
        </p:blipFill>
        <p:spPr bwMode="auto">
          <a:xfrm>
            <a:off x="4572000" y="6000768"/>
            <a:ext cx="962025" cy="266700"/>
          </a:xfrm>
          <a:prstGeom prst="rect">
            <a:avLst/>
          </a:prstGeom>
          <a:noFill/>
        </p:spPr>
      </p:pic>
    </p:spTree>
  </p:cSld>
  <p:clrMapOvr>
    <a:masterClrMapping/>
  </p:clrMapOvr>
  <p:transition spd="slow"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a:ln cmpd="thickThin">
            <a:solidFill>
              <a:schemeClr val="tx1"/>
            </a:solidFill>
          </a:ln>
          <a:scene3d>
            <a:camera prst="orthographicFront"/>
            <a:lightRig rig="threePt" dir="t"/>
          </a:scene3d>
          <a:sp3d>
            <a:bevelT w="152400" h="152400" prst="convex"/>
          </a:sp3d>
        </p:spPr>
        <p:txBody>
          <a:bodyPr/>
          <a:lstStyle/>
          <a:p>
            <a:endParaRPr lang="es-ES" dirty="0"/>
          </a:p>
        </p:txBody>
      </p:sp>
      <p:pic>
        <p:nvPicPr>
          <p:cNvPr id="4" name="3 Marcador de contenido" descr="anatomia caracol.jpg"/>
          <p:cNvPicPr>
            <a:picLocks noGrp="1" noChangeAspect="1"/>
          </p:cNvPicPr>
          <p:nvPr>
            <p:ph idx="1"/>
          </p:nvPr>
        </p:nvPicPr>
        <p:blipFill>
          <a:blip r:embed="rId2"/>
          <a:stretch>
            <a:fillRect/>
          </a:stretch>
        </p:blipFill>
        <p:spPr>
          <a:xfrm>
            <a:off x="285720" y="267868"/>
            <a:ext cx="8572560" cy="6375842"/>
          </a:xfrm>
        </p:spPr>
      </p:pic>
    </p:spTree>
  </p:cSld>
  <p:clrMapOvr>
    <a:masterClrMapping/>
  </p:clrMapOvr>
  <p:transition spd="slow" advTm="12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
            <a:ext cx="9144000" cy="6857999"/>
          </a:xfrm>
        </p:spPr>
        <p:txBody>
          <a:bodyPr/>
          <a:lstStyle/>
          <a:p>
            <a:endParaRPr lang="es-ES" dirty="0"/>
          </a:p>
        </p:txBody>
      </p:sp>
      <p:sp>
        <p:nvSpPr>
          <p:cNvPr id="3" name="2 Subtítulo"/>
          <p:cNvSpPr>
            <a:spLocks noGrp="1"/>
          </p:cNvSpPr>
          <p:nvPr>
            <p:ph type="subTitle" idx="1"/>
          </p:nvPr>
        </p:nvSpPr>
        <p:spPr>
          <a:xfrm>
            <a:off x="0" y="-2"/>
            <a:ext cx="9144000" cy="6858000"/>
          </a:xfrm>
          <a:gradFill flip="none" rotWithShape="1">
            <a:gsLst>
              <a:gs pos="0">
                <a:srgbClr val="473011"/>
              </a:gs>
              <a:gs pos="50000">
                <a:srgbClr val="7A5A00">
                  <a:shade val="67500"/>
                  <a:satMod val="115000"/>
                </a:srgbClr>
              </a:gs>
              <a:gs pos="100000">
                <a:srgbClr val="7A5A00">
                  <a:shade val="100000"/>
                  <a:satMod val="115000"/>
                </a:srgbClr>
              </a:gs>
            </a:gsLst>
            <a:path path="circle">
              <a:fillToRect l="50000" t="50000" r="50000" b="50000"/>
            </a:path>
            <a:tileRect/>
          </a:gradFill>
        </p:spPr>
        <p:txBody>
          <a:bodyPr/>
          <a:lstStyle/>
          <a:p>
            <a:endParaRPr lang="es-ES" dirty="0"/>
          </a:p>
        </p:txBody>
      </p:sp>
      <p:pic>
        <p:nvPicPr>
          <p:cNvPr id="4" name="3 Imagen" descr="0.jpeg"/>
          <p:cNvPicPr>
            <a:picLocks noChangeAspect="1"/>
          </p:cNvPicPr>
          <p:nvPr/>
        </p:nvPicPr>
        <p:blipFill>
          <a:blip r:embed="rId2"/>
          <a:stretch>
            <a:fillRect/>
          </a:stretch>
        </p:blipFill>
        <p:spPr>
          <a:xfrm>
            <a:off x="0" y="0"/>
            <a:ext cx="9144000" cy="6858000"/>
          </a:xfrm>
          <a:prstGeom prst="rect">
            <a:avLst/>
          </a:prstGeom>
        </p:spPr>
      </p:pic>
      <p:pic>
        <p:nvPicPr>
          <p:cNvPr id="18" name="17 Imagen" descr="0.jpeg"/>
          <p:cNvPicPr>
            <a:picLocks noChangeAspect="1"/>
          </p:cNvPicPr>
          <p:nvPr/>
        </p:nvPicPr>
        <p:blipFill>
          <a:blip r:embed="rId2"/>
          <a:stretch>
            <a:fillRect/>
          </a:stretch>
        </p:blipFill>
        <p:spPr>
          <a:xfrm>
            <a:off x="0" y="0"/>
            <a:ext cx="9144000" cy="6858000"/>
          </a:xfrm>
          <a:prstGeom prst="rect">
            <a:avLst/>
          </a:prstGeom>
        </p:spPr>
      </p:pic>
      <p:pic>
        <p:nvPicPr>
          <p:cNvPr id="19" name="18 Imagen" descr="0.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3000" fill="hold"/>
                                        <p:tgtEl>
                                          <p:spTgt spid="18"/>
                                        </p:tgtEl>
                                        <p:attrNameLst>
                                          <p:attrName>ppt_w</p:attrName>
                                        </p:attrNameLst>
                                      </p:cBhvr>
                                      <p:tavLst>
                                        <p:tav tm="0">
                                          <p:val>
                                            <p:strVal val="4/3*#ppt_w"/>
                                          </p:val>
                                        </p:tav>
                                        <p:tav tm="100000">
                                          <p:val>
                                            <p:strVal val="#ppt_w"/>
                                          </p:val>
                                        </p:tav>
                                      </p:tavLst>
                                    </p:anim>
                                    <p:anim calcmode="lin" valueType="num">
                                      <p:cBhvr>
                                        <p:cTn id="12" dur="3000" fill="hold"/>
                                        <p:tgtEl>
                                          <p:spTgt spid="18"/>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0" fill="hold"/>
                                        <p:tgtEl>
                                          <p:spTgt spid="19"/>
                                        </p:tgtEl>
                                        <p:attrNameLst>
                                          <p:attrName>ppt_w</p:attrName>
                                        </p:attrNameLst>
                                      </p:cBhvr>
                                      <p:tavLst>
                                        <p:tav tm="0">
                                          <p:val>
                                            <p:strVal val="4/3*#ppt_w"/>
                                          </p:val>
                                        </p:tav>
                                        <p:tav tm="100000">
                                          <p:val>
                                            <p:strVal val="#ppt_w"/>
                                          </p:val>
                                        </p:tav>
                                      </p:tavLst>
                                    </p:anim>
                                    <p:anim calcmode="lin" valueType="num">
                                      <p:cBhvr>
                                        <p:cTn id="16" dur="3000" fill="hold"/>
                                        <p:tgtEl>
                                          <p:spTgt spid="19"/>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diamond(in)">
                                      <p:cBhvr>
                                        <p:cTn id="19" dur="3000"/>
                                        <p:tgtEl>
                                          <p:spTgt spid="19"/>
                                        </p:tgtEl>
                                      </p:cBhvr>
                                    </p:animEffect>
                                  </p:childTnLst>
                                </p:cTn>
                              </p:par>
                              <p:par>
                                <p:cTn id="20" presetID="4" presetClass="entr" presetSubtype="32"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ox(out)">
                                      <p:cBhvr>
                                        <p:cTn id="22" dur="3000"/>
                                        <p:tgtEl>
                                          <p:spTgt spid="18"/>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0.jpg"/>
          <p:cNvPicPr>
            <a:picLocks noChangeAspect="1"/>
          </p:cNvPicPr>
          <p:nvPr/>
        </p:nvPicPr>
        <p:blipFill>
          <a:blip r:embed="rId2"/>
          <a:stretch>
            <a:fillRect/>
          </a:stretch>
        </p:blipFill>
        <p:spPr>
          <a:xfrm>
            <a:off x="0" y="6691"/>
            <a:ext cx="9144000" cy="6851309"/>
          </a:xfrm>
          <a:prstGeom prst="rect">
            <a:avLst/>
          </a:prstGeom>
        </p:spPr>
      </p:pic>
      <p:pic>
        <p:nvPicPr>
          <p:cNvPr id="35" name="34 Imagen" descr="0.jpg"/>
          <p:cNvPicPr>
            <a:picLocks noChangeAspect="1"/>
          </p:cNvPicPr>
          <p:nvPr/>
        </p:nvPicPr>
        <p:blipFill>
          <a:blip r:embed="rId2"/>
          <a:stretch>
            <a:fillRect/>
          </a:stretch>
        </p:blipFill>
        <p:spPr>
          <a:xfrm>
            <a:off x="0" y="0"/>
            <a:ext cx="9144000" cy="6851309"/>
          </a:xfrm>
          <a:prstGeom prst="rect">
            <a:avLst/>
          </a:prstGeom>
        </p:spPr>
      </p:pic>
      <p:pic>
        <p:nvPicPr>
          <p:cNvPr id="36" name="35 Imagen" descr="0.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6"/>
                                        </p:tgtEl>
                                        <p:attrNameLst>
                                          <p:attrName>ppt_w</p:attrName>
                                        </p:attrNameLst>
                                      </p:cBhvr>
                                      <p:tavLst>
                                        <p:tav tm="0">
                                          <p:val>
                                            <p:strVal val="ppt_w"/>
                                          </p:val>
                                        </p:tav>
                                        <p:tav tm="100000">
                                          <p:val>
                                            <p:strVal val="4/3*ppt_w"/>
                                          </p:val>
                                        </p:tav>
                                      </p:tavLst>
                                    </p:anim>
                                    <p:anim calcmode="lin" valueType="num">
                                      <p:cBhvr>
                                        <p:cTn id="7" dur="3000"/>
                                        <p:tgtEl>
                                          <p:spTgt spid="36"/>
                                        </p:tgtEl>
                                        <p:attrNameLst>
                                          <p:attrName>ppt_h</p:attrName>
                                        </p:attrNameLst>
                                      </p:cBhvr>
                                      <p:tavLst>
                                        <p:tav tm="0">
                                          <p:val>
                                            <p:strVal val="ppt_h"/>
                                          </p:val>
                                        </p:tav>
                                        <p:tav tm="100000">
                                          <p:val>
                                            <p:strVal val="4/3*ppt_h"/>
                                          </p:val>
                                        </p:tav>
                                      </p:tavLst>
                                    </p:anim>
                                    <p:set>
                                      <p:cBhvr>
                                        <p:cTn id="8" dur="1" fill="hold">
                                          <p:stCondLst>
                                            <p:cond delay="2999"/>
                                          </p:stCondLst>
                                        </p:cTn>
                                        <p:tgtEl>
                                          <p:spTgt spid="3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6"/>
                                        </p:tgtEl>
                                      </p:cBhvr>
                                    </p:animEffect>
                                    <p:set>
                                      <p:cBhvr>
                                        <p:cTn id="11" dur="1" fill="hold">
                                          <p:stCondLst>
                                            <p:cond delay="2999"/>
                                          </p:stCondLst>
                                        </p:cTn>
                                        <p:tgtEl>
                                          <p:spTgt spid="3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35"/>
                                        </p:tgtEl>
                                        <p:attrNameLst>
                                          <p:attrName>ppt_w</p:attrName>
                                        </p:attrNameLst>
                                      </p:cBhvr>
                                      <p:tavLst>
                                        <p:tav tm="0">
                                          <p:val>
                                            <p:strVal val="ppt_w"/>
                                          </p:val>
                                        </p:tav>
                                        <p:tav tm="100000">
                                          <p:val>
                                            <p:strVal val="4/3*ppt_w"/>
                                          </p:val>
                                        </p:tav>
                                      </p:tavLst>
                                    </p:anim>
                                    <p:anim calcmode="lin" valueType="num">
                                      <p:cBhvr>
                                        <p:cTn id="14" dur="3000"/>
                                        <p:tgtEl>
                                          <p:spTgt spid="35"/>
                                        </p:tgtEl>
                                        <p:attrNameLst>
                                          <p:attrName>ppt_h</p:attrName>
                                        </p:attrNameLst>
                                      </p:cBhvr>
                                      <p:tavLst>
                                        <p:tav tm="0">
                                          <p:val>
                                            <p:strVal val="ppt_h"/>
                                          </p:val>
                                        </p:tav>
                                        <p:tav tm="100000">
                                          <p:val>
                                            <p:strVal val="4/3*ppt_h"/>
                                          </p:val>
                                        </p:tav>
                                      </p:tavLst>
                                    </p:anim>
                                    <p:set>
                                      <p:cBhvr>
                                        <p:cTn id="15" dur="1" fill="hold">
                                          <p:stCondLst>
                                            <p:cond delay="2999"/>
                                          </p:stCondLst>
                                        </p:cTn>
                                        <p:tgtEl>
                                          <p:spTgt spid="3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35"/>
                                        </p:tgtEl>
                                      </p:cBhvr>
                                    </p:animEffect>
                                    <p:set>
                                      <p:cBhvr>
                                        <p:cTn id="18" dur="1" fill="hold">
                                          <p:stCondLst>
                                            <p:cond delay="2999"/>
                                          </p:stCondLst>
                                        </p:cTn>
                                        <p:tgtEl>
                                          <p:spTgt spid="3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90000"/>
            </a:schemeClr>
          </a:solidFill>
        </p:spPr>
        <p:txBody>
          <a:bodyPr/>
          <a:lstStyle/>
          <a:p>
            <a:endParaRPr lang="es-ES" dirty="0"/>
          </a:p>
        </p:txBody>
      </p:sp>
      <p:sp>
        <p:nvSpPr>
          <p:cNvPr id="4" name="3 Rectángulo"/>
          <p:cNvSpPr/>
          <p:nvPr/>
        </p:nvSpPr>
        <p:spPr>
          <a:xfrm>
            <a:off x="0" y="0"/>
            <a:ext cx="9144000" cy="6858000"/>
          </a:xfrm>
          <a:prstGeom prst="rect">
            <a:avLst/>
          </a:prstGeom>
          <a:solidFill>
            <a:schemeClr val="tx2">
              <a:lumMod val="9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adre.png"/>
          <p:cNvPicPr>
            <a:picLocks noChangeAspect="1"/>
          </p:cNvPicPr>
          <p:nvPr/>
        </p:nvPicPr>
        <p:blipFill>
          <a:blip r:embed="rId2"/>
          <a:stretch>
            <a:fillRect/>
          </a:stretch>
        </p:blipFill>
        <p:spPr>
          <a:xfrm>
            <a:off x="0" y="0"/>
            <a:ext cx="9144000" cy="6858000"/>
          </a:xfrm>
          <a:prstGeom prst="rect">
            <a:avLst/>
          </a:prstGeom>
        </p:spPr>
      </p:pic>
      <p:sp>
        <p:nvSpPr>
          <p:cNvPr id="16" name="15 Marco"/>
          <p:cNvSpPr/>
          <p:nvPr/>
        </p:nvSpPr>
        <p:spPr>
          <a:xfrm>
            <a:off x="857224" y="500042"/>
            <a:ext cx="7500990" cy="5500726"/>
          </a:xfrm>
          <a:prstGeom prst="frame">
            <a:avLst>
              <a:gd name="adj1" fmla="val 2568"/>
            </a:avLst>
          </a:prstGeom>
          <a:blipFill dpi="0" rotWithShape="1">
            <a:blip r:embed="rId3"/>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Picture 4" descr="http://idata.over-blog.com/3/01/35/44/gif/animaux/terre/escargot/escargot_pt-11.gif"/>
          <p:cNvPicPr>
            <a:picLocks noChangeAspect="1" noChangeArrowheads="1" noCrop="1"/>
          </p:cNvPicPr>
          <p:nvPr/>
        </p:nvPicPr>
        <p:blipFill>
          <a:blip r:embed="rId4">
            <a:lum contrast="20000"/>
          </a:blip>
          <a:srcRect/>
          <a:stretch>
            <a:fillRect/>
          </a:stretch>
        </p:blipFill>
        <p:spPr bwMode="auto">
          <a:xfrm rot="20708727" flipH="1">
            <a:off x="-36310" y="5026002"/>
            <a:ext cx="2283312" cy="1896370"/>
          </a:xfrm>
          <a:prstGeom prst="rect">
            <a:avLst/>
          </a:prstGeom>
          <a:noFill/>
        </p:spPr>
      </p:pic>
      <p:pic>
        <p:nvPicPr>
          <p:cNvPr id="18" name="Picture 2" descr="http://idata.over-blog.com/3/01/35/44/gif/animaux/terre/escargot/escargot_pt-2.gif"/>
          <p:cNvPicPr>
            <a:picLocks noChangeAspect="1" noChangeArrowheads="1" noCrop="1"/>
          </p:cNvPicPr>
          <p:nvPr/>
        </p:nvPicPr>
        <p:blipFill>
          <a:blip r:embed="rId5">
            <a:lum contrast="20000"/>
          </a:blip>
          <a:srcRect/>
          <a:stretch>
            <a:fillRect/>
          </a:stretch>
        </p:blipFill>
        <p:spPr bwMode="auto">
          <a:xfrm flipH="1">
            <a:off x="6286456" y="4572008"/>
            <a:ext cx="2857544" cy="2571768"/>
          </a:xfrm>
          <a:prstGeom prst="rect">
            <a:avLst/>
          </a:prstGeom>
          <a:noFill/>
        </p:spPr>
      </p:pic>
      <p:sp>
        <p:nvSpPr>
          <p:cNvPr id="19" name="18 CuadroTexto"/>
          <p:cNvSpPr txBox="1"/>
          <p:nvPr/>
        </p:nvSpPr>
        <p:spPr>
          <a:xfrm>
            <a:off x="1142976" y="785794"/>
            <a:ext cx="6858048" cy="400110"/>
          </a:xfrm>
          <a:prstGeom prst="rect">
            <a:avLst/>
          </a:prstGeom>
          <a:noFill/>
        </p:spPr>
        <p:txBody>
          <a:bodyPr wrap="square" rtlCol="0">
            <a:spAutoFit/>
          </a:bodyPr>
          <a:lstStyle/>
          <a:p>
            <a:endParaRPr lang="es-ES" sz="2000" b="1" dirty="0">
              <a:solidFill>
                <a:sysClr val="windowText" lastClr="000000"/>
              </a:solidFill>
              <a:effectLst>
                <a:outerShdw blurRad="38100" dist="38100" dir="2700000" algn="tl">
                  <a:srgbClr val="000000">
                    <a:alpha val="43137"/>
                  </a:srgbClr>
                </a:outerShdw>
              </a:effectLst>
            </a:endParaRPr>
          </a:p>
        </p:txBody>
      </p:sp>
      <p:sp>
        <p:nvSpPr>
          <p:cNvPr id="9" name="8 CuadroTexto"/>
          <p:cNvSpPr txBox="1"/>
          <p:nvPr/>
        </p:nvSpPr>
        <p:spPr>
          <a:xfrm>
            <a:off x="1285852" y="1071546"/>
            <a:ext cx="6500858" cy="4832092"/>
          </a:xfrm>
          <a:prstGeom prst="rect">
            <a:avLst/>
          </a:prstGeom>
          <a:noFill/>
        </p:spPr>
        <p:txBody>
          <a:bodyPr wrap="square" rtlCol="0">
            <a:spAutoFit/>
          </a:bodyPr>
          <a:lstStyle/>
          <a:p>
            <a:pPr algn="ctr"/>
            <a:r>
              <a:rPr lang="es-ES" sz="2800" b="1" dirty="0" smtClean="0">
                <a:solidFill>
                  <a:srgbClr val="84500A"/>
                </a:solidFill>
                <a:effectLst>
                  <a:outerShdw blurRad="38100" dist="38100" dir="2700000" algn="tl">
                    <a:srgbClr val="000000">
                      <a:alpha val="43137"/>
                    </a:srgbClr>
                  </a:outerShdw>
                </a:effectLst>
                <a:latin typeface="Forte" pitchFamily="66" charset="0"/>
              </a:rPr>
              <a:t>Descripción Del Caracol</a:t>
            </a:r>
          </a:p>
          <a:p>
            <a:endParaRPr lang="es-ES" sz="2000" b="1" dirty="0" smtClean="0">
              <a:solidFill>
                <a:schemeClr val="bg1"/>
              </a:solidFill>
              <a:effectLst>
                <a:outerShdw blurRad="38100" dist="38100" dir="2700000" algn="tl">
                  <a:srgbClr val="000000">
                    <a:alpha val="43137"/>
                  </a:srgbClr>
                </a:outerShdw>
              </a:effectLst>
            </a:endParaRPr>
          </a:p>
          <a:p>
            <a:r>
              <a:rPr lang="es-ES" sz="2000" b="1" dirty="0" smtClean="0">
                <a:solidFill>
                  <a:schemeClr val="bg1"/>
                </a:solidFill>
                <a:effectLst>
                  <a:outerShdw blurRad="38100" dist="38100" dir="2700000" algn="tl">
                    <a:srgbClr val="000000">
                      <a:alpha val="43137"/>
                    </a:srgbClr>
                  </a:outerShdw>
                </a:effectLst>
              </a:rPr>
              <a:t>A pesar de tener concha, se desplazan como gusanos y de manera muy lenta. Producen un mucus o coloquialmente conocido como “baba” que les permite un desplazamiento más fluido ya que reduce la fricción con el suelo. También sirve para regular su temperatura corporal, evitar tanto heridas como bacterias y alejar a los insectos peligrosos como pueden ser las hormigas.</a:t>
            </a:r>
          </a:p>
          <a:p>
            <a:r>
              <a:rPr lang="es-ES" sz="2000" b="1" dirty="0" smtClean="0">
                <a:solidFill>
                  <a:schemeClr val="bg1"/>
                </a:solidFill>
                <a:effectLst>
                  <a:outerShdw blurRad="38100" dist="38100" dir="2700000" algn="tl">
                    <a:srgbClr val="000000">
                      <a:alpha val="43137"/>
                    </a:srgbClr>
                  </a:outerShdw>
                </a:effectLst>
              </a:rPr>
              <a:t>Su concha crecerá a medida que el molusco de desarrolla.  Está formada principalmente por carbonato de calcio, por lo que su alimentación debe ser rica en este elemento para que se produzca un caparazón sano y resistente.</a:t>
            </a:r>
          </a:p>
          <a:p>
            <a:endParaRPr lang="es-ES" sz="2000" dirty="0"/>
          </a:p>
        </p:txBody>
      </p:sp>
      <p:pic>
        <p:nvPicPr>
          <p:cNvPr id="10" name="Picture 4" descr="Rendered Image"/>
          <p:cNvPicPr>
            <a:picLocks noChangeAspect="1" noChangeArrowheads="1"/>
          </p:cNvPicPr>
          <p:nvPr/>
        </p:nvPicPr>
        <p:blipFill>
          <a:blip r:embed="rId6">
            <a:lum bright="-40000" contrast="40000"/>
          </a:blip>
          <a:srcRect/>
          <a:stretch>
            <a:fillRect/>
          </a:stretch>
        </p:blipFill>
        <p:spPr bwMode="auto">
          <a:xfrm>
            <a:off x="4572000" y="6000768"/>
            <a:ext cx="962025" cy="266700"/>
          </a:xfrm>
          <a:prstGeom prst="rect">
            <a:avLst/>
          </a:prstGeom>
          <a:noFill/>
        </p:spPr>
      </p:pic>
    </p:spTree>
  </p:cSld>
  <p:clrMapOvr>
    <a:masterClrMapping/>
  </p:clrMapOvr>
  <p:transition spd="slow" advTm="3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70789" cy="6858000"/>
          </a:xfrm>
          <a:prstGeom prst="rect">
            <a:avLst/>
          </a:prstGeom>
        </p:spPr>
      </p:pic>
      <p:pic>
        <p:nvPicPr>
          <p:cNvPr id="18" name="17 Imagen" descr="0(49).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18"/>
                                        </p:tgtEl>
                                        <p:attrNameLst>
                                          <p:attrName>ppt_w</p:attrName>
                                        </p:attrNameLst>
                                      </p:cBhvr>
                                      <p:tavLst>
                                        <p:tav tm="0">
                                          <p:val>
                                            <p:strVal val="ppt_w"/>
                                          </p:val>
                                        </p:tav>
                                        <p:tav tm="100000">
                                          <p:val>
                                            <p:strVal val="4/3*ppt_w"/>
                                          </p:val>
                                        </p:tav>
                                      </p:tavLst>
                                    </p:anim>
                                    <p:anim calcmode="lin" valueType="num">
                                      <p:cBhvr>
                                        <p:cTn id="7" dur="3000"/>
                                        <p:tgtEl>
                                          <p:spTgt spid="18"/>
                                        </p:tgtEl>
                                        <p:attrNameLst>
                                          <p:attrName>ppt_h</p:attrName>
                                        </p:attrNameLst>
                                      </p:cBhvr>
                                      <p:tavLst>
                                        <p:tav tm="0">
                                          <p:val>
                                            <p:strVal val="ppt_h"/>
                                          </p:val>
                                        </p:tav>
                                        <p:tav tm="100000">
                                          <p:val>
                                            <p:strVal val="4/3*ppt_h"/>
                                          </p:val>
                                        </p:tav>
                                      </p:tavLst>
                                    </p:anim>
                                    <p:set>
                                      <p:cBhvr>
                                        <p:cTn id="8" dur="1" fill="hold">
                                          <p:stCondLst>
                                            <p:cond delay="2999"/>
                                          </p:stCondLst>
                                        </p:cTn>
                                        <p:tgtEl>
                                          <p:spTgt spid="18"/>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18"/>
                                        </p:tgtEl>
                                      </p:cBhvr>
                                    </p:animEffect>
                                    <p:set>
                                      <p:cBhvr>
                                        <p:cTn id="11" dur="1" fill="hold">
                                          <p:stCondLst>
                                            <p:cond delay="2999"/>
                                          </p:stCondLst>
                                        </p:cTn>
                                        <p:tgtEl>
                                          <p:spTgt spid="1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2347"/>
          </a:solidFill>
        </p:spPr>
        <p:txBody>
          <a:bodyPr/>
          <a:lstStyle/>
          <a:p>
            <a:endParaRPr lang="es-ES" dirty="0"/>
          </a:p>
        </p:txBody>
      </p:sp>
      <p:pic>
        <p:nvPicPr>
          <p:cNvPr id="5" name="4 Imagen" descr="0.jpg"/>
          <p:cNvPicPr>
            <a:picLocks noChangeAspect="1"/>
          </p:cNvPicPr>
          <p:nvPr/>
        </p:nvPicPr>
        <p:blipFill>
          <a:blip r:embed="rId2"/>
          <a:stretch>
            <a:fillRect/>
          </a:stretch>
        </p:blipFill>
        <p:spPr>
          <a:xfrm>
            <a:off x="0" y="0"/>
            <a:ext cx="9144000" cy="6858000"/>
          </a:xfrm>
          <a:prstGeom prst="rect">
            <a:avLst/>
          </a:prstGeom>
        </p:spPr>
      </p:pic>
      <p:pic>
        <p:nvPicPr>
          <p:cNvPr id="7" name="6 Imagen" descr="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90000"/>
            </a:schemeClr>
          </a:solidFill>
        </p:spPr>
        <p:txBody>
          <a:bodyPr/>
          <a:lstStyle/>
          <a:p>
            <a:endParaRPr lang="es-ES" dirty="0"/>
          </a:p>
        </p:txBody>
      </p:sp>
      <p:sp>
        <p:nvSpPr>
          <p:cNvPr id="4" name="3 Rectángulo"/>
          <p:cNvSpPr/>
          <p:nvPr/>
        </p:nvSpPr>
        <p:spPr>
          <a:xfrm>
            <a:off x="0" y="0"/>
            <a:ext cx="9144000" cy="6858000"/>
          </a:xfrm>
          <a:prstGeom prst="rect">
            <a:avLst/>
          </a:prstGeom>
          <a:solidFill>
            <a:schemeClr val="tx2">
              <a:lumMod val="9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adre.png"/>
          <p:cNvPicPr>
            <a:picLocks noChangeAspect="1"/>
          </p:cNvPicPr>
          <p:nvPr/>
        </p:nvPicPr>
        <p:blipFill>
          <a:blip r:embed="rId2"/>
          <a:stretch>
            <a:fillRect/>
          </a:stretch>
        </p:blipFill>
        <p:spPr>
          <a:xfrm>
            <a:off x="0" y="0"/>
            <a:ext cx="9144000" cy="6858000"/>
          </a:xfrm>
          <a:prstGeom prst="rect">
            <a:avLst/>
          </a:prstGeom>
        </p:spPr>
      </p:pic>
      <p:sp>
        <p:nvSpPr>
          <p:cNvPr id="16" name="15 Marco"/>
          <p:cNvSpPr/>
          <p:nvPr/>
        </p:nvSpPr>
        <p:spPr>
          <a:xfrm>
            <a:off x="857224" y="500042"/>
            <a:ext cx="7500990" cy="5500726"/>
          </a:xfrm>
          <a:prstGeom prst="frame">
            <a:avLst>
              <a:gd name="adj1" fmla="val 2568"/>
            </a:avLst>
          </a:prstGeom>
          <a:blipFill dpi="0" rotWithShape="1">
            <a:blip r:embed="rId3"/>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Picture 4" descr="http://idata.over-blog.com/3/01/35/44/gif/animaux/terre/escargot/escargot_pt-11.gif"/>
          <p:cNvPicPr>
            <a:picLocks noChangeAspect="1" noChangeArrowheads="1" noCrop="1"/>
          </p:cNvPicPr>
          <p:nvPr/>
        </p:nvPicPr>
        <p:blipFill>
          <a:blip r:embed="rId4">
            <a:lum contrast="20000"/>
          </a:blip>
          <a:srcRect/>
          <a:stretch>
            <a:fillRect/>
          </a:stretch>
        </p:blipFill>
        <p:spPr bwMode="auto">
          <a:xfrm rot="20708727" flipH="1">
            <a:off x="204928" y="5047315"/>
            <a:ext cx="2283312" cy="1896370"/>
          </a:xfrm>
          <a:prstGeom prst="rect">
            <a:avLst/>
          </a:prstGeom>
          <a:noFill/>
        </p:spPr>
      </p:pic>
      <p:pic>
        <p:nvPicPr>
          <p:cNvPr id="18" name="Picture 2" descr="http://idata.over-blog.com/3/01/35/44/gif/animaux/terre/escargot/escargot_pt-2.gif"/>
          <p:cNvPicPr>
            <a:picLocks noChangeAspect="1" noChangeArrowheads="1" noCrop="1"/>
          </p:cNvPicPr>
          <p:nvPr/>
        </p:nvPicPr>
        <p:blipFill>
          <a:blip r:embed="rId5">
            <a:lum contrast="20000"/>
          </a:blip>
          <a:srcRect/>
          <a:stretch>
            <a:fillRect/>
          </a:stretch>
        </p:blipFill>
        <p:spPr bwMode="auto">
          <a:xfrm rot="20633557" flipH="1">
            <a:off x="6599888" y="4993539"/>
            <a:ext cx="2301910" cy="2071702"/>
          </a:xfrm>
          <a:prstGeom prst="rect">
            <a:avLst/>
          </a:prstGeom>
          <a:noFill/>
        </p:spPr>
      </p:pic>
      <p:sp>
        <p:nvSpPr>
          <p:cNvPr id="19" name="18 CuadroTexto"/>
          <p:cNvSpPr txBox="1"/>
          <p:nvPr/>
        </p:nvSpPr>
        <p:spPr>
          <a:xfrm>
            <a:off x="1142976" y="785794"/>
            <a:ext cx="6858048" cy="400110"/>
          </a:xfrm>
          <a:prstGeom prst="rect">
            <a:avLst/>
          </a:prstGeom>
          <a:noFill/>
        </p:spPr>
        <p:txBody>
          <a:bodyPr wrap="square" rtlCol="0">
            <a:spAutoFit/>
          </a:bodyPr>
          <a:lstStyle/>
          <a:p>
            <a:endParaRPr lang="es-ES" sz="2000" b="1" dirty="0">
              <a:solidFill>
                <a:sysClr val="windowText" lastClr="000000"/>
              </a:solidFill>
              <a:effectLst>
                <a:outerShdw blurRad="38100" dist="38100" dir="2700000" algn="tl">
                  <a:srgbClr val="000000">
                    <a:alpha val="43137"/>
                  </a:srgbClr>
                </a:outerShdw>
              </a:effectLst>
            </a:endParaRPr>
          </a:p>
        </p:txBody>
      </p:sp>
      <p:sp>
        <p:nvSpPr>
          <p:cNvPr id="9" name="8 CuadroTexto"/>
          <p:cNvSpPr txBox="1"/>
          <p:nvPr/>
        </p:nvSpPr>
        <p:spPr>
          <a:xfrm>
            <a:off x="1000100" y="785794"/>
            <a:ext cx="7072362" cy="5078313"/>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rPr>
              <a:t>Cuando los caracoles se retraen en su concha, cubren la entrada de su caparazón con una estructura que recibe el nombre de opérculo. Al momento de hibernar en el invierno o en estaciones secas, estos se sellan y bloquean la entrada con el opérculo que posteriormente de destruye debido a la humedad de la primavera. Algunas especies hibernan en grupos, en lugar de otras que se entierran antes de que llegue esta etapa.</a:t>
            </a:r>
          </a:p>
          <a:p>
            <a:r>
              <a:rPr lang="es-ES" b="1" dirty="0" smtClean="0">
                <a:solidFill>
                  <a:schemeClr val="bg1"/>
                </a:solidFill>
                <a:effectLst>
                  <a:outerShdw blurRad="38100" dist="38100" dir="2700000" algn="tl">
                    <a:srgbClr val="000000">
                      <a:alpha val="43137"/>
                    </a:srgbClr>
                  </a:outerShdw>
                </a:effectLst>
              </a:rPr>
              <a:t>Los tamaños de estos moluscos varían de acuerdo a la especie. El caracol terrestre más grande es el Africano, que llega a medir hasta 30 cm. En agua dulce el más grande es el llamado caracol de manzana gigante, que alcanza los 15 cm de diámetro pesando aproximadamente 600 g.</a:t>
            </a:r>
          </a:p>
          <a:p>
            <a:r>
              <a:rPr lang="es-ES" b="1" dirty="0" smtClean="0">
                <a:solidFill>
                  <a:schemeClr val="bg1"/>
                </a:solidFill>
                <a:effectLst>
                  <a:outerShdw blurRad="38100" dist="38100" dir="2700000" algn="tl">
                    <a:srgbClr val="000000">
                      <a:alpha val="43137"/>
                    </a:srgbClr>
                  </a:outerShdw>
                </a:effectLst>
              </a:rPr>
              <a:t>El mayor que se ha registrado es la especie marina llamada </a:t>
            </a:r>
            <a:r>
              <a:rPr lang="es-ES" b="1" dirty="0" err="1" smtClean="0">
                <a:solidFill>
                  <a:schemeClr val="bg1"/>
                </a:solidFill>
                <a:effectLst>
                  <a:outerShdw blurRad="38100" dist="38100" dir="2700000" algn="tl">
                    <a:srgbClr val="000000">
                      <a:alpha val="43137"/>
                    </a:srgbClr>
                  </a:outerShdw>
                </a:effectLst>
              </a:rPr>
              <a:t>Syrinx</a:t>
            </a:r>
            <a:r>
              <a:rPr lang="es-ES" b="1" dirty="0" smtClean="0">
                <a:solidFill>
                  <a:schemeClr val="bg1"/>
                </a:solidFill>
                <a:effectLst>
                  <a:outerShdw blurRad="38100" dist="38100" dir="2700000" algn="tl">
                    <a:srgbClr val="000000">
                      <a:alpha val="43137"/>
                    </a:srgbClr>
                  </a:outerShdw>
                </a:effectLst>
              </a:rPr>
              <a:t> </a:t>
            </a:r>
            <a:r>
              <a:rPr lang="es-ES" b="1" dirty="0" err="1" smtClean="0">
                <a:solidFill>
                  <a:schemeClr val="bg1"/>
                </a:solidFill>
                <a:effectLst>
                  <a:outerShdw blurRad="38100" dist="38100" dir="2700000" algn="tl">
                    <a:srgbClr val="000000">
                      <a:alpha val="43137"/>
                    </a:srgbClr>
                  </a:outerShdw>
                </a:effectLst>
              </a:rPr>
              <a:t>aruanus</a:t>
            </a:r>
            <a:r>
              <a:rPr lang="es-ES" b="1" dirty="0" smtClean="0">
                <a:solidFill>
                  <a:schemeClr val="bg1"/>
                </a:solidFill>
                <a:effectLst>
                  <a:outerShdw blurRad="38100" dist="38100" dir="2700000" algn="tl">
                    <a:srgbClr val="000000">
                      <a:alpha val="43137"/>
                    </a:srgbClr>
                  </a:outerShdw>
                </a:effectLst>
              </a:rPr>
              <a:t>, que habita en Australia y mide hasta 91 cm de </a:t>
            </a:r>
            <a:r>
              <a:rPr lang="es-ES" b="1" dirty="0" err="1" smtClean="0">
                <a:solidFill>
                  <a:schemeClr val="bg1"/>
                </a:solidFill>
                <a:effectLst>
                  <a:outerShdw blurRad="38100" dist="38100" dir="2700000" algn="tl">
                    <a:srgbClr val="000000">
                      <a:alpha val="43137"/>
                    </a:srgbClr>
                  </a:outerShdw>
                </a:effectLst>
              </a:rPr>
              <a:t>longuitud</a:t>
            </a:r>
            <a:r>
              <a:rPr lang="es-ES" b="1" dirty="0" smtClean="0">
                <a:solidFill>
                  <a:schemeClr val="bg1"/>
                </a:solidFill>
                <a:effectLst>
                  <a:outerShdw blurRad="38100" dist="38100" dir="2700000" algn="tl">
                    <a:srgbClr val="000000">
                      <a:alpha val="43137"/>
                    </a:srgbClr>
                  </a:outerShdw>
                </a:effectLst>
              </a:rPr>
              <a:t> con un peso de 18 kg.</a:t>
            </a:r>
          </a:p>
          <a:p>
            <a:r>
              <a:rPr lang="es-ES" b="1" dirty="0" smtClean="0">
                <a:solidFill>
                  <a:schemeClr val="bg1"/>
                </a:solidFill>
                <a:effectLst>
                  <a:outerShdw blurRad="38100" dist="38100" dir="2700000" algn="tl">
                    <a:srgbClr val="000000">
                      <a:alpha val="43137"/>
                    </a:srgbClr>
                  </a:outerShdw>
                </a:effectLst>
              </a:rPr>
              <a:t>Los caracoles son portadores de múltiples parásitos que afectan a los animales que los consumen. Incluso son considerados vectores de la gripe.</a:t>
            </a:r>
          </a:p>
          <a:p>
            <a:endParaRPr lang="es-ES" b="1" dirty="0">
              <a:solidFill>
                <a:schemeClr val="bg1"/>
              </a:solidFill>
              <a:effectLst>
                <a:outerShdw blurRad="38100" dist="38100" dir="2700000" algn="tl">
                  <a:srgbClr val="000000">
                    <a:alpha val="43137"/>
                  </a:srgbClr>
                </a:outerShdw>
              </a:effectLst>
            </a:endParaRPr>
          </a:p>
        </p:txBody>
      </p:sp>
      <p:pic>
        <p:nvPicPr>
          <p:cNvPr id="10" name="Picture 4" descr="Rendered Image"/>
          <p:cNvPicPr>
            <a:picLocks noChangeAspect="1" noChangeArrowheads="1"/>
          </p:cNvPicPr>
          <p:nvPr/>
        </p:nvPicPr>
        <p:blipFill>
          <a:blip r:embed="rId6">
            <a:lum bright="-40000" contrast="40000"/>
          </a:blip>
          <a:srcRect/>
          <a:stretch>
            <a:fillRect/>
          </a:stretch>
        </p:blipFill>
        <p:spPr bwMode="auto">
          <a:xfrm>
            <a:off x="4572000" y="6000768"/>
            <a:ext cx="962025" cy="266700"/>
          </a:xfrm>
          <a:prstGeom prst="rect">
            <a:avLst/>
          </a:prstGeom>
          <a:noFill/>
        </p:spPr>
      </p:pic>
    </p:spTree>
  </p:cSld>
  <p:clrMapOvr>
    <a:masterClrMapping/>
  </p:clrMapOvr>
  <p:transition spd="slow" advTm="5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44000" cy="6858000"/>
          </a:xfrm>
          <a:prstGeom prst="rect">
            <a:avLst/>
          </a:prstGeom>
        </p:spPr>
      </p:pic>
      <p:pic>
        <p:nvPicPr>
          <p:cNvPr id="5" name="4 Imagen" descr="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80).jpg"/>
          <p:cNvPicPr>
            <a:picLocks noGrp="1" noChangeAspect="1"/>
          </p:cNvPicPr>
          <p:nvPr>
            <p:ph idx="1"/>
          </p:nvPr>
        </p:nvPicPr>
        <p:blipFill>
          <a:blip r:embed="rId2"/>
          <a:stretch>
            <a:fillRect/>
          </a:stretch>
        </p:blipFill>
        <p:spPr>
          <a:xfrm>
            <a:off x="0" y="0"/>
            <a:ext cx="9144000" cy="6858000"/>
          </a:xfrm>
        </p:spPr>
      </p:pic>
      <p:pic>
        <p:nvPicPr>
          <p:cNvPr id="5" name="3 Marcador de contenido" descr="0(80).jpg"/>
          <p:cNvPicPr>
            <a:picLocks noChangeAspect="1"/>
          </p:cNvPicPr>
          <p:nvPr/>
        </p:nvPicPr>
        <p:blipFill>
          <a:blip r:embed="rId2"/>
          <a:stretch>
            <a:fillRect/>
          </a:stretch>
        </p:blipFill>
        <p:spPr>
          <a:xfrm>
            <a:off x="0" y="0"/>
            <a:ext cx="9144000" cy="6858000"/>
          </a:xfrm>
          <a:prstGeom prst="rect">
            <a:avLst/>
          </a:prstGeom>
        </p:spPr>
      </p:pic>
      <p:pic>
        <p:nvPicPr>
          <p:cNvPr id="8" name="3 Marcador de contenido" descr="0(8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p:val>
                                            <p:strVal val="4/3*#ppt_w"/>
                                          </p:val>
                                        </p:tav>
                                        <p:tav tm="100000">
                                          <p:val>
                                            <p:strVal val="#ppt_w"/>
                                          </p:val>
                                        </p:tav>
                                      </p:tavLst>
                                    </p:anim>
                                    <p:anim calcmode="lin" valueType="num">
                                      <p:cBhvr>
                                        <p:cTn id="16" dur="3000" fill="hold"/>
                                        <p:tgtEl>
                                          <p:spTgt spid="8"/>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out)">
                                      <p:cBhvr>
                                        <p:cTn id="19" dur="3000"/>
                                        <p:tgtEl>
                                          <p:spTgt spid="8"/>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90000"/>
            </a:schemeClr>
          </a:solidFill>
        </p:spPr>
        <p:txBody>
          <a:bodyPr/>
          <a:lstStyle/>
          <a:p>
            <a:endParaRPr lang="es-ES" dirty="0"/>
          </a:p>
        </p:txBody>
      </p:sp>
      <p:sp>
        <p:nvSpPr>
          <p:cNvPr id="4" name="3 Rectángulo"/>
          <p:cNvSpPr/>
          <p:nvPr/>
        </p:nvSpPr>
        <p:spPr>
          <a:xfrm>
            <a:off x="0" y="0"/>
            <a:ext cx="9144000" cy="6858000"/>
          </a:xfrm>
          <a:prstGeom prst="rect">
            <a:avLst/>
          </a:prstGeom>
          <a:solidFill>
            <a:schemeClr val="tx2">
              <a:lumMod val="9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adre.png"/>
          <p:cNvPicPr>
            <a:picLocks noChangeAspect="1"/>
          </p:cNvPicPr>
          <p:nvPr/>
        </p:nvPicPr>
        <p:blipFill>
          <a:blip r:embed="rId2"/>
          <a:stretch>
            <a:fillRect/>
          </a:stretch>
        </p:blipFill>
        <p:spPr>
          <a:xfrm>
            <a:off x="0" y="0"/>
            <a:ext cx="9144000" cy="6858000"/>
          </a:xfrm>
          <a:prstGeom prst="rect">
            <a:avLst/>
          </a:prstGeom>
        </p:spPr>
      </p:pic>
      <p:sp>
        <p:nvSpPr>
          <p:cNvPr id="16" name="15 Marco"/>
          <p:cNvSpPr/>
          <p:nvPr/>
        </p:nvSpPr>
        <p:spPr>
          <a:xfrm>
            <a:off x="857224" y="500042"/>
            <a:ext cx="7500990" cy="5500726"/>
          </a:xfrm>
          <a:prstGeom prst="frame">
            <a:avLst>
              <a:gd name="adj1" fmla="val 2568"/>
            </a:avLst>
          </a:prstGeom>
          <a:blipFill dpi="0" rotWithShape="1">
            <a:blip r:embed="rId3"/>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Picture 4" descr="http://idata.over-blog.com/3/01/35/44/gif/animaux/terre/escargot/escargot_pt-11.gif"/>
          <p:cNvPicPr>
            <a:picLocks noChangeAspect="1" noChangeArrowheads="1" noCrop="1"/>
          </p:cNvPicPr>
          <p:nvPr/>
        </p:nvPicPr>
        <p:blipFill>
          <a:blip r:embed="rId4">
            <a:lum contrast="20000"/>
          </a:blip>
          <a:srcRect/>
          <a:stretch>
            <a:fillRect/>
          </a:stretch>
        </p:blipFill>
        <p:spPr bwMode="auto">
          <a:xfrm rot="20708727" flipH="1">
            <a:off x="-36310" y="5026002"/>
            <a:ext cx="2283312" cy="1896370"/>
          </a:xfrm>
          <a:prstGeom prst="rect">
            <a:avLst/>
          </a:prstGeom>
          <a:noFill/>
        </p:spPr>
      </p:pic>
      <p:pic>
        <p:nvPicPr>
          <p:cNvPr id="18" name="Picture 2" descr="http://idata.over-blog.com/3/01/35/44/gif/animaux/terre/escargot/escargot_pt-2.gif"/>
          <p:cNvPicPr>
            <a:picLocks noChangeAspect="1" noChangeArrowheads="1" noCrop="1"/>
          </p:cNvPicPr>
          <p:nvPr/>
        </p:nvPicPr>
        <p:blipFill>
          <a:blip r:embed="rId5">
            <a:lum contrast="20000"/>
          </a:blip>
          <a:srcRect/>
          <a:stretch>
            <a:fillRect/>
          </a:stretch>
        </p:blipFill>
        <p:spPr bwMode="auto">
          <a:xfrm flipH="1">
            <a:off x="6286456" y="4714884"/>
            <a:ext cx="2857544" cy="2571768"/>
          </a:xfrm>
          <a:prstGeom prst="rect">
            <a:avLst/>
          </a:prstGeom>
          <a:noFill/>
        </p:spPr>
      </p:pic>
      <p:sp>
        <p:nvSpPr>
          <p:cNvPr id="19" name="18 CuadroTexto"/>
          <p:cNvSpPr txBox="1"/>
          <p:nvPr/>
        </p:nvSpPr>
        <p:spPr>
          <a:xfrm>
            <a:off x="1142976" y="785794"/>
            <a:ext cx="6858048" cy="400110"/>
          </a:xfrm>
          <a:prstGeom prst="rect">
            <a:avLst/>
          </a:prstGeom>
          <a:noFill/>
        </p:spPr>
        <p:txBody>
          <a:bodyPr wrap="square" rtlCol="0">
            <a:spAutoFit/>
          </a:bodyPr>
          <a:lstStyle/>
          <a:p>
            <a:endParaRPr lang="es-ES" sz="2000" b="1" dirty="0">
              <a:solidFill>
                <a:sysClr val="windowText" lastClr="000000"/>
              </a:solidFill>
              <a:effectLst>
                <a:outerShdw blurRad="38100" dist="38100" dir="2700000" algn="tl">
                  <a:srgbClr val="000000">
                    <a:alpha val="43137"/>
                  </a:srgbClr>
                </a:outerShdw>
              </a:effectLst>
            </a:endParaRPr>
          </a:p>
        </p:txBody>
      </p:sp>
      <p:sp>
        <p:nvSpPr>
          <p:cNvPr id="9" name="8 CuadroTexto"/>
          <p:cNvSpPr txBox="1"/>
          <p:nvPr/>
        </p:nvSpPr>
        <p:spPr>
          <a:xfrm>
            <a:off x="1071538" y="642918"/>
            <a:ext cx="7072362" cy="5262979"/>
          </a:xfrm>
          <a:prstGeom prst="rect">
            <a:avLst/>
          </a:prstGeom>
          <a:noFill/>
        </p:spPr>
        <p:txBody>
          <a:bodyPr wrap="square" rtlCol="0">
            <a:spAutoFit/>
          </a:bodyPr>
          <a:lstStyle/>
          <a:p>
            <a:pPr algn="ctr"/>
            <a:r>
              <a:rPr lang="es-ES" sz="2800" dirty="0" smtClean="0">
                <a:solidFill>
                  <a:srgbClr val="84500A"/>
                </a:solidFill>
                <a:effectLst>
                  <a:outerShdw blurRad="38100" dist="38100" dir="2700000" algn="tl">
                    <a:srgbClr val="000000">
                      <a:alpha val="43137"/>
                    </a:srgbClr>
                  </a:outerShdw>
                </a:effectLst>
                <a:latin typeface="Forte" pitchFamily="66" charset="0"/>
              </a:rPr>
              <a:t>Alimentación del caracol</a:t>
            </a:r>
          </a:p>
          <a:p>
            <a:r>
              <a:rPr lang="es-ES" sz="2000" b="1" dirty="0" smtClean="0">
                <a:solidFill>
                  <a:schemeClr val="bg1"/>
                </a:solidFill>
                <a:effectLst>
                  <a:outerShdw blurRad="38100" dist="38100" dir="2700000" algn="tl">
                    <a:srgbClr val="000000">
                      <a:alpha val="43137"/>
                    </a:srgbClr>
                  </a:outerShdw>
                </a:effectLst>
              </a:rPr>
              <a:t>Para mantener sus conchas sanas, estos pueden ingerir pequeñas piedras con calcio, roer algunos huesos de animal o alimentarse de plantas con este elemento.</a:t>
            </a:r>
          </a:p>
          <a:p>
            <a:pPr algn="ctr"/>
            <a:r>
              <a:rPr lang="es-ES" sz="2800" dirty="0" smtClean="0">
                <a:solidFill>
                  <a:srgbClr val="84500A"/>
                </a:solidFill>
                <a:effectLst>
                  <a:outerShdw blurRad="38100" dist="38100" dir="2700000" algn="tl">
                    <a:srgbClr val="000000">
                      <a:alpha val="43137"/>
                    </a:srgbClr>
                  </a:outerShdw>
                </a:effectLst>
                <a:latin typeface="Forte" pitchFamily="66" charset="0"/>
              </a:rPr>
              <a:t>Reproducción del caracol</a:t>
            </a:r>
          </a:p>
          <a:p>
            <a:r>
              <a:rPr lang="es-ES" sz="2000" b="1" dirty="0" smtClean="0">
                <a:solidFill>
                  <a:schemeClr val="bg1"/>
                </a:solidFill>
                <a:effectLst>
                  <a:outerShdw blurRad="38100" dist="38100" dir="2700000" algn="tl">
                    <a:srgbClr val="000000">
                      <a:alpha val="43137"/>
                    </a:srgbClr>
                  </a:outerShdw>
                </a:effectLst>
              </a:rPr>
              <a:t>Los caracoles pueden producir tanto óvulos como espermatozoides, lo que los cataloga como hermafroditas. Algunas especies como el caracol manzana si tiene diferencias entre hembra y macho. Los caracoles de jardín fertilizan internamente sus óvulos inseminándose uno al otro.</a:t>
            </a:r>
          </a:p>
          <a:p>
            <a:r>
              <a:rPr lang="es-ES" sz="2000" b="1" dirty="0" smtClean="0">
                <a:solidFill>
                  <a:schemeClr val="bg1"/>
                </a:solidFill>
                <a:effectLst>
                  <a:outerShdw blurRad="38100" dist="38100" dir="2700000" algn="tl">
                    <a:srgbClr val="000000">
                      <a:alpha val="43137"/>
                    </a:srgbClr>
                  </a:outerShdw>
                </a:effectLst>
              </a:rPr>
              <a:t>La cópula puede durar entre cuatro y siete horas. Los huevos, que pueden ser alrededor de 100, se entierran pocos centímetros debajo de tierra fértil. Después de 12 días o un mes, de acuerdo al clima, nacen las crías.  Pueden realizar sus puestas una vez al mes.</a:t>
            </a:r>
          </a:p>
          <a:p>
            <a:endParaRPr lang="es-ES" sz="2000" b="1" dirty="0">
              <a:solidFill>
                <a:schemeClr val="bg1"/>
              </a:solidFill>
              <a:effectLst>
                <a:outerShdw blurRad="38100" dist="38100" dir="2700000" algn="tl">
                  <a:srgbClr val="000000">
                    <a:alpha val="43137"/>
                  </a:srgbClr>
                </a:outerShdw>
              </a:effectLst>
            </a:endParaRPr>
          </a:p>
        </p:txBody>
      </p:sp>
      <p:pic>
        <p:nvPicPr>
          <p:cNvPr id="10" name="Picture 4" descr="Rendered Image"/>
          <p:cNvPicPr>
            <a:picLocks noChangeAspect="1" noChangeArrowheads="1"/>
          </p:cNvPicPr>
          <p:nvPr/>
        </p:nvPicPr>
        <p:blipFill>
          <a:blip r:embed="rId6">
            <a:lum bright="-40000" contrast="40000"/>
          </a:blip>
          <a:srcRect/>
          <a:stretch>
            <a:fillRect/>
          </a:stretch>
        </p:blipFill>
        <p:spPr bwMode="auto">
          <a:xfrm>
            <a:off x="4572000" y="6000768"/>
            <a:ext cx="962025" cy="266700"/>
          </a:xfrm>
          <a:prstGeom prst="rect">
            <a:avLst/>
          </a:prstGeom>
          <a:noFill/>
        </p:spPr>
      </p:pic>
    </p:spTree>
  </p:cSld>
  <p:clrMapOvr>
    <a:masterClrMapping/>
  </p:clrMapOvr>
  <p:transition spd="slow" advTm="5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jpg"/>
          <p:cNvPicPr>
            <a:picLocks noChangeAspect="1"/>
          </p:cNvPicPr>
          <p:nvPr/>
        </p:nvPicPr>
        <p:blipFill>
          <a:blip r:embed="rId2"/>
          <a:srcRect t="2380"/>
          <a:stretch>
            <a:fillRect/>
          </a:stretch>
        </p:blipFill>
        <p:spPr>
          <a:xfrm>
            <a:off x="0" y="0"/>
            <a:ext cx="9144000" cy="6858000"/>
          </a:xfrm>
          <a:prstGeom prst="rect">
            <a:avLst/>
          </a:prstGeom>
        </p:spPr>
      </p:pic>
      <p:pic>
        <p:nvPicPr>
          <p:cNvPr id="5" name="4 Imagen" descr="0(3).jpg"/>
          <p:cNvPicPr>
            <a:picLocks noChangeAspect="1"/>
          </p:cNvPicPr>
          <p:nvPr/>
        </p:nvPicPr>
        <p:blipFill>
          <a:blip r:embed="rId2"/>
          <a:srcRect t="2380"/>
          <a:stretch>
            <a:fillRect/>
          </a:stretch>
        </p:blipFill>
        <p:spPr>
          <a:xfrm>
            <a:off x="0" y="0"/>
            <a:ext cx="9144000" cy="6858000"/>
          </a:xfrm>
          <a:prstGeom prst="rect">
            <a:avLst/>
          </a:prstGeom>
        </p:spPr>
      </p:pic>
      <p:pic>
        <p:nvPicPr>
          <p:cNvPr id="6" name="5 Imagen" descr="0(3).jpg"/>
          <p:cNvPicPr>
            <a:picLocks noChangeAspect="1"/>
          </p:cNvPicPr>
          <p:nvPr/>
        </p:nvPicPr>
        <p:blipFill>
          <a:blip r:embed="rId2"/>
          <a:srcRect t="2380"/>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5" name="4 Imagen" descr="0(4).jpg"/>
          <p:cNvPicPr>
            <a:picLocks noChangeAspect="1"/>
          </p:cNvPicPr>
          <p:nvPr/>
        </p:nvPicPr>
        <p:blipFill>
          <a:blip r:embed="rId2"/>
          <a:stretch>
            <a:fillRect/>
          </a:stretch>
        </p:blipFill>
        <p:spPr>
          <a:xfrm>
            <a:off x="11891" y="0"/>
            <a:ext cx="9132109" cy="6858000"/>
          </a:xfrm>
          <a:prstGeom prst="rect">
            <a:avLst/>
          </a:prstGeom>
        </p:spPr>
      </p:pic>
      <p:pic>
        <p:nvPicPr>
          <p:cNvPr id="6" name="5 Imagen" descr="0(4).jpg"/>
          <p:cNvPicPr>
            <a:picLocks noChangeAspect="1"/>
          </p:cNvPicPr>
          <p:nvPr/>
        </p:nvPicPr>
        <p:blipFill>
          <a:blip r:embed="rId2"/>
          <a:stretch>
            <a:fillRect/>
          </a:stretch>
        </p:blipFill>
        <p:spPr>
          <a:xfrm>
            <a:off x="0" y="0"/>
            <a:ext cx="9132109" cy="6858000"/>
          </a:xfrm>
          <a:prstGeom prst="rect">
            <a:avLst/>
          </a:prstGeom>
        </p:spPr>
      </p:pic>
      <p:pic>
        <p:nvPicPr>
          <p:cNvPr id="7" name="6 Imagen" descr="0(4).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6"/>
                                        </p:tgtEl>
                                        <p:attrNameLst>
                                          <p:attrName>ppt_w</p:attrName>
                                        </p:attrNameLst>
                                      </p:cBhvr>
                                      <p:tavLst>
                                        <p:tav tm="0">
                                          <p:val>
                                            <p:strVal val="ppt_w"/>
                                          </p:val>
                                        </p:tav>
                                        <p:tav tm="100000">
                                          <p:val>
                                            <p:strVal val="4/3*ppt_w"/>
                                          </p:val>
                                        </p:tav>
                                      </p:tavLst>
                                    </p:anim>
                                    <p:anim calcmode="lin" valueType="num">
                                      <p:cBhvr>
                                        <p:cTn id="11" dur="3000"/>
                                        <p:tgtEl>
                                          <p:spTgt spid="6"/>
                                        </p:tgtEl>
                                        <p:attrNameLst>
                                          <p:attrName>ppt_h</p:attrName>
                                        </p:attrNameLst>
                                      </p:cBhvr>
                                      <p:tavLst>
                                        <p:tav tm="0">
                                          <p:val>
                                            <p:strVal val="ppt_h"/>
                                          </p:val>
                                        </p:tav>
                                        <p:tav tm="100000">
                                          <p:val>
                                            <p:strVal val="4/3*ppt_h"/>
                                          </p:val>
                                        </p:tav>
                                      </p:tavLst>
                                    </p:anim>
                                    <p:set>
                                      <p:cBhvr>
                                        <p:cTn id="12" dur="1" fill="hold">
                                          <p:stCondLst>
                                            <p:cond delay="2999"/>
                                          </p:stCondLst>
                                        </p:cTn>
                                        <p:tgtEl>
                                          <p:spTgt spid="6"/>
                                        </p:tgtEl>
                                        <p:attrNameLst>
                                          <p:attrName>style.visibility</p:attrName>
                                        </p:attrNameLst>
                                      </p:cBhvr>
                                      <p:to>
                                        <p:strVal val="hidden"/>
                                      </p:to>
                                    </p:set>
                                  </p:childTnLst>
                                </p:cTn>
                              </p:par>
                              <p:par>
                                <p:cTn id="13" presetID="8" presetClass="exit" presetSubtype="32" fill="hold" nodeType="withEffect">
                                  <p:stCondLst>
                                    <p:cond delay="0"/>
                                  </p:stCondLst>
                                  <p:childTnLst>
                                    <p:animEffect transition="out" filter="diamond(out)">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2/3*#ppt_w"/>
                                          </p:val>
                                        </p:tav>
                                        <p:tav tm="100000">
                                          <p:val>
                                            <p:strVal val="#ppt_w"/>
                                          </p:val>
                                        </p:tav>
                                      </p:tavLst>
                                    </p:anim>
                                    <p:anim calcmode="lin" valueType="num">
                                      <p:cBhvr>
                                        <p:cTn id="22" dur="3000" fill="hold"/>
                                        <p:tgtEl>
                                          <p:spTgt spid="5"/>
                                        </p:tgtEl>
                                        <p:attrNameLst>
                                          <p:attrName>ppt_h</p:attrName>
                                        </p:attrNameLst>
                                      </p:cBhvr>
                                      <p:tavLst>
                                        <p:tav tm="0">
                                          <p:val>
                                            <p:strVal val="2/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90000"/>
            </a:schemeClr>
          </a:solidFill>
        </p:spPr>
        <p:txBody>
          <a:bodyPr/>
          <a:lstStyle/>
          <a:p>
            <a:endParaRPr lang="es-ES" dirty="0"/>
          </a:p>
        </p:txBody>
      </p:sp>
      <p:sp>
        <p:nvSpPr>
          <p:cNvPr id="4" name="3 Rectángulo"/>
          <p:cNvSpPr/>
          <p:nvPr/>
        </p:nvSpPr>
        <p:spPr>
          <a:xfrm>
            <a:off x="0" y="0"/>
            <a:ext cx="9144000" cy="6858000"/>
          </a:xfrm>
          <a:prstGeom prst="rect">
            <a:avLst/>
          </a:prstGeom>
          <a:solidFill>
            <a:schemeClr val="tx2">
              <a:lumMod val="9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adre.png"/>
          <p:cNvPicPr>
            <a:picLocks noChangeAspect="1"/>
          </p:cNvPicPr>
          <p:nvPr/>
        </p:nvPicPr>
        <p:blipFill>
          <a:blip r:embed="rId2"/>
          <a:stretch>
            <a:fillRect/>
          </a:stretch>
        </p:blipFill>
        <p:spPr>
          <a:xfrm>
            <a:off x="0" y="0"/>
            <a:ext cx="9144000" cy="6858000"/>
          </a:xfrm>
          <a:prstGeom prst="rect">
            <a:avLst/>
          </a:prstGeom>
        </p:spPr>
      </p:pic>
      <p:sp>
        <p:nvSpPr>
          <p:cNvPr id="16" name="15 Marco"/>
          <p:cNvSpPr/>
          <p:nvPr/>
        </p:nvSpPr>
        <p:spPr>
          <a:xfrm>
            <a:off x="857224" y="500042"/>
            <a:ext cx="7500990" cy="5500726"/>
          </a:xfrm>
          <a:prstGeom prst="frame">
            <a:avLst>
              <a:gd name="adj1" fmla="val 2568"/>
            </a:avLst>
          </a:prstGeom>
          <a:blipFill dpi="0" rotWithShape="1">
            <a:blip r:embed="rId3"/>
            <a:srcRect/>
            <a:tile tx="0" ty="0" sx="100000" sy="100000" flip="none" algn="tl"/>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Picture 4" descr="http://idata.over-blog.com/3/01/35/44/gif/animaux/terre/escargot/escargot_pt-11.gif"/>
          <p:cNvPicPr>
            <a:picLocks noChangeAspect="1" noChangeArrowheads="1" noCrop="1"/>
          </p:cNvPicPr>
          <p:nvPr/>
        </p:nvPicPr>
        <p:blipFill>
          <a:blip r:embed="rId4">
            <a:lum contrast="20000"/>
          </a:blip>
          <a:srcRect/>
          <a:stretch>
            <a:fillRect/>
          </a:stretch>
        </p:blipFill>
        <p:spPr bwMode="auto">
          <a:xfrm rot="20708727" flipH="1">
            <a:off x="-36310" y="5026002"/>
            <a:ext cx="2283312" cy="1896370"/>
          </a:xfrm>
          <a:prstGeom prst="rect">
            <a:avLst/>
          </a:prstGeom>
          <a:noFill/>
        </p:spPr>
      </p:pic>
      <p:pic>
        <p:nvPicPr>
          <p:cNvPr id="18" name="Picture 2" descr="http://idata.over-blog.com/3/01/35/44/gif/animaux/terre/escargot/escargot_pt-2.gif"/>
          <p:cNvPicPr>
            <a:picLocks noChangeAspect="1" noChangeArrowheads="1" noCrop="1"/>
          </p:cNvPicPr>
          <p:nvPr/>
        </p:nvPicPr>
        <p:blipFill>
          <a:blip r:embed="rId5">
            <a:lum contrast="20000"/>
          </a:blip>
          <a:srcRect/>
          <a:stretch>
            <a:fillRect/>
          </a:stretch>
        </p:blipFill>
        <p:spPr bwMode="auto">
          <a:xfrm flipH="1">
            <a:off x="6286456" y="4572008"/>
            <a:ext cx="2857544" cy="2571768"/>
          </a:xfrm>
          <a:prstGeom prst="rect">
            <a:avLst/>
          </a:prstGeom>
          <a:noFill/>
        </p:spPr>
      </p:pic>
      <p:sp>
        <p:nvSpPr>
          <p:cNvPr id="19" name="18 CuadroTexto"/>
          <p:cNvSpPr txBox="1"/>
          <p:nvPr/>
        </p:nvSpPr>
        <p:spPr>
          <a:xfrm>
            <a:off x="1142976" y="785794"/>
            <a:ext cx="6858048" cy="400110"/>
          </a:xfrm>
          <a:prstGeom prst="rect">
            <a:avLst/>
          </a:prstGeom>
          <a:noFill/>
        </p:spPr>
        <p:txBody>
          <a:bodyPr wrap="square" rtlCol="0">
            <a:spAutoFit/>
          </a:bodyPr>
          <a:lstStyle/>
          <a:p>
            <a:endParaRPr lang="es-ES" sz="2000" b="1" dirty="0">
              <a:solidFill>
                <a:sysClr val="windowText" lastClr="000000"/>
              </a:solidFill>
              <a:effectLst>
                <a:outerShdw blurRad="38100" dist="38100" dir="2700000" algn="tl">
                  <a:srgbClr val="000000">
                    <a:alpha val="43137"/>
                  </a:srgbClr>
                </a:outerShdw>
              </a:effectLst>
            </a:endParaRPr>
          </a:p>
        </p:txBody>
      </p:sp>
      <p:sp>
        <p:nvSpPr>
          <p:cNvPr id="9" name="8 CuadroTexto"/>
          <p:cNvSpPr txBox="1"/>
          <p:nvPr/>
        </p:nvSpPr>
        <p:spPr>
          <a:xfrm>
            <a:off x="1142976" y="714356"/>
            <a:ext cx="6929486" cy="5139869"/>
          </a:xfrm>
          <a:prstGeom prst="rect">
            <a:avLst/>
          </a:prstGeom>
          <a:noFill/>
        </p:spPr>
        <p:txBody>
          <a:bodyPr wrap="square" rtlCol="0">
            <a:spAutoFit/>
          </a:bodyPr>
          <a:lstStyle/>
          <a:p>
            <a:pPr algn="ctr"/>
            <a:r>
              <a:rPr lang="es-ES" sz="2800" dirty="0" smtClean="0">
                <a:solidFill>
                  <a:srgbClr val="84500A"/>
                </a:solidFill>
                <a:effectLst>
                  <a:outerShdw blurRad="38100" dist="38100" dir="2700000" algn="tl">
                    <a:srgbClr val="000000">
                      <a:alpha val="43137"/>
                    </a:srgbClr>
                  </a:outerShdw>
                </a:effectLst>
                <a:latin typeface="Forte" pitchFamily="66" charset="0"/>
              </a:rPr>
              <a:t>Depredadores del caracol</a:t>
            </a:r>
          </a:p>
          <a:p>
            <a:r>
              <a:rPr lang="es-ES" sz="2000" b="1" dirty="0" smtClean="0">
                <a:solidFill>
                  <a:schemeClr val="bg1"/>
                </a:solidFill>
                <a:effectLst>
                  <a:outerShdw blurRad="38100" dist="38100" dir="2700000" algn="tl">
                    <a:srgbClr val="000000">
                      <a:alpha val="43137"/>
                    </a:srgbClr>
                  </a:outerShdw>
                </a:effectLst>
              </a:rPr>
              <a:t>Debido a su tamaño y a que es una presa fácil, el caracol tiene muchos depredadores, incluyendo otros caracoles de diferente especie. Entre los principales están los escarabajos, tortugas, serpientes, sapos, orugas y aves como el gavilán caracolero, que caza exitosamente a estos gasterópodos que habitan en lagunas. Los ciempiés por su parte, son especialistas en consumir sus huevecillos.</a:t>
            </a:r>
          </a:p>
          <a:p>
            <a:r>
              <a:rPr lang="es-ES" sz="2000" b="1" dirty="0" smtClean="0">
                <a:solidFill>
                  <a:schemeClr val="bg1"/>
                </a:solidFill>
                <a:effectLst>
                  <a:outerShdw blurRad="38100" dist="38100" dir="2700000" algn="tl">
                    <a:srgbClr val="000000">
                      <a:alpha val="43137"/>
                    </a:srgbClr>
                  </a:outerShdw>
                </a:effectLst>
              </a:rPr>
              <a:t>Otros peligros a los que se afrontan estos moluscos son a la contaminación de agua y suelo, así como a la lluvia ácida que deteriora sus caparazones y termina por matarlos.</a:t>
            </a:r>
          </a:p>
          <a:p>
            <a:r>
              <a:rPr lang="es-ES" sz="2000" b="1" dirty="0" smtClean="0">
                <a:solidFill>
                  <a:schemeClr val="bg1"/>
                </a:solidFill>
                <a:effectLst>
                  <a:outerShdw blurRad="38100" dist="38100" dir="2700000" algn="tl">
                    <a:srgbClr val="000000">
                      <a:alpha val="43137"/>
                    </a:srgbClr>
                  </a:outerShdw>
                </a:effectLst>
              </a:rPr>
              <a:t>En todo el mundo, el caracol preparado en diversas presentaciones, significa un manjar para el ser humano, por lo que grandes cantidades de estos son capturados para fines gastronómicos.</a:t>
            </a:r>
          </a:p>
          <a:p>
            <a:endParaRPr lang="es-ES" sz="2000" dirty="0">
              <a:solidFill>
                <a:schemeClr val="bg1"/>
              </a:solidFill>
              <a:effectLst>
                <a:outerShdw blurRad="38100" dist="38100" dir="2700000" algn="tl">
                  <a:srgbClr val="000000">
                    <a:alpha val="43137"/>
                  </a:srgbClr>
                </a:outerShdw>
              </a:effectLst>
            </a:endParaRPr>
          </a:p>
        </p:txBody>
      </p:sp>
      <p:pic>
        <p:nvPicPr>
          <p:cNvPr id="10" name="Picture 4" descr="Rendered Image"/>
          <p:cNvPicPr>
            <a:picLocks noChangeAspect="1" noChangeArrowheads="1"/>
          </p:cNvPicPr>
          <p:nvPr/>
        </p:nvPicPr>
        <p:blipFill>
          <a:blip r:embed="rId6">
            <a:lum bright="-40000" contrast="40000"/>
          </a:blip>
          <a:srcRect/>
          <a:stretch>
            <a:fillRect/>
          </a:stretch>
        </p:blipFill>
        <p:spPr bwMode="auto">
          <a:xfrm>
            <a:off x="4572000" y="6000768"/>
            <a:ext cx="962025" cy="266700"/>
          </a:xfrm>
          <a:prstGeom prst="rect">
            <a:avLst/>
          </a:prstGeom>
          <a:noFill/>
        </p:spPr>
      </p:pic>
    </p:spTree>
  </p:cSld>
  <p:clrMapOvr>
    <a:masterClrMapping/>
  </p:clrMapOvr>
  <p:transition spd="slow" advTm="42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44000" cy="6858000"/>
          </a:xfrm>
          <a:prstGeom prst="rect">
            <a:avLst/>
          </a:prstGeom>
        </p:spPr>
      </p:pic>
      <p:pic>
        <p:nvPicPr>
          <p:cNvPr id="5" name="4 Imagen" descr="0(73).JPG"/>
          <p:cNvPicPr>
            <a:picLocks noChangeAspect="1"/>
          </p:cNvPicPr>
          <p:nvPr/>
        </p:nvPicPr>
        <p:blipFill>
          <a:blip r:embed="rId2"/>
          <a:stretch>
            <a:fillRect/>
          </a:stretch>
        </p:blipFill>
        <p:spPr>
          <a:xfrm>
            <a:off x="0" y="0"/>
            <a:ext cx="9144000" cy="6858000"/>
          </a:xfrm>
          <a:prstGeom prst="rect">
            <a:avLst/>
          </a:prstGeom>
        </p:spPr>
      </p:pic>
      <p:pic>
        <p:nvPicPr>
          <p:cNvPr id="6" name="5 Imagen" descr="0(7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30" y="0"/>
            <a:ext cx="9144000" cy="6857999"/>
          </a:xfrm>
        </p:spPr>
        <p:txBody>
          <a:bodyPr/>
          <a:lstStyle/>
          <a:p>
            <a:endParaRPr lang="es-ES" dirty="0"/>
          </a:p>
        </p:txBody>
      </p:sp>
      <p:sp>
        <p:nvSpPr>
          <p:cNvPr id="3" name="2 Subtítulo"/>
          <p:cNvSpPr>
            <a:spLocks noGrp="1"/>
          </p:cNvSpPr>
          <p:nvPr>
            <p:ph type="subTitle" idx="1"/>
          </p:nvPr>
        </p:nvSpPr>
        <p:spPr>
          <a:xfrm>
            <a:off x="893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8930" y="0"/>
            <a:ext cx="9152930" cy="6858000"/>
          </a:xfrm>
          <a:prstGeom prst="rect">
            <a:avLst/>
          </a:prstGeom>
        </p:spPr>
      </p:pic>
      <p:pic>
        <p:nvPicPr>
          <p:cNvPr id="5" name="4 Imagen" descr="0(1).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5" name="4 Imagen" descr="0(6).jpg"/>
          <p:cNvPicPr>
            <a:picLocks noChangeAspect="1"/>
          </p:cNvPicPr>
          <p:nvPr/>
        </p:nvPicPr>
        <p:blipFill>
          <a:blip r:embed="rId2"/>
          <a:stretch>
            <a:fillRect/>
          </a:stretch>
        </p:blipFill>
        <p:spPr>
          <a:xfrm>
            <a:off x="0" y="13368"/>
            <a:ext cx="9144000" cy="6844632"/>
          </a:xfrm>
          <a:prstGeom prst="rect">
            <a:avLst/>
          </a:prstGeom>
        </p:spPr>
      </p:pic>
      <p:pic>
        <p:nvPicPr>
          <p:cNvPr id="6" name="5 Imagen" descr="0(6).jpg"/>
          <p:cNvPicPr>
            <a:picLocks noChangeAspect="1"/>
          </p:cNvPicPr>
          <p:nvPr/>
        </p:nvPicPr>
        <p:blipFill>
          <a:blip r:embed="rId2"/>
          <a:stretch>
            <a:fillRect/>
          </a:stretch>
        </p:blipFill>
        <p:spPr>
          <a:xfrm>
            <a:off x="0" y="13368"/>
            <a:ext cx="9144000" cy="6844632"/>
          </a:xfrm>
          <a:prstGeom prst="rect">
            <a:avLst/>
          </a:prstGeom>
        </p:spPr>
      </p:pic>
      <p:pic>
        <p:nvPicPr>
          <p:cNvPr id="7" name="6 Imagen" descr="0(6).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2/3*#ppt_w"/>
                                          </p:val>
                                        </p:tav>
                                        <p:tav tm="100000">
                                          <p:val>
                                            <p:strVal val="#ppt_w"/>
                                          </p:val>
                                        </p:tav>
                                      </p:tavLst>
                                    </p:anim>
                                    <p:anim calcmode="lin" valueType="num">
                                      <p:cBhvr>
                                        <p:cTn id="12" dur="3000" fill="hold"/>
                                        <p:tgtEl>
                                          <p:spTgt spid="6"/>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3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3000"/>
                                        <p:tgtEl>
                                          <p:spTgt spid="6"/>
                                        </p:tgtEl>
                                      </p:cBhvr>
                                    </p:animEffect>
                                  </p:childTnLst>
                                </p:cTn>
                              </p:par>
                              <p:par>
                                <p:cTn id="23" presetID="8"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in)">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5" name="4 Imagen" descr="0(5).jpg"/>
          <p:cNvPicPr>
            <a:picLocks noChangeAspect="1"/>
          </p:cNvPicPr>
          <p:nvPr/>
        </p:nvPicPr>
        <p:blipFill>
          <a:blip r:embed="rId2"/>
          <a:stretch>
            <a:fillRect/>
          </a:stretch>
        </p:blipFill>
        <p:spPr>
          <a:xfrm>
            <a:off x="0" y="20033"/>
            <a:ext cx="9144000" cy="6837967"/>
          </a:xfrm>
          <a:prstGeom prst="rect">
            <a:avLst/>
          </a:prstGeom>
        </p:spPr>
      </p:pic>
      <p:pic>
        <p:nvPicPr>
          <p:cNvPr id="6" name="5 Imagen" descr="0(5).jpg"/>
          <p:cNvPicPr>
            <a:picLocks noChangeAspect="1"/>
          </p:cNvPicPr>
          <p:nvPr/>
        </p:nvPicPr>
        <p:blipFill>
          <a:blip r:embed="rId2"/>
          <a:stretch>
            <a:fillRect/>
          </a:stretch>
        </p:blipFill>
        <p:spPr>
          <a:xfrm>
            <a:off x="0" y="20033"/>
            <a:ext cx="9144000" cy="6837967"/>
          </a:xfrm>
          <a:prstGeom prst="rect">
            <a:avLst/>
          </a:prstGeom>
        </p:spPr>
      </p:pic>
      <p:pic>
        <p:nvPicPr>
          <p:cNvPr id="7" name="6 Imagen" descr="0(5).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44000" cy="6858000"/>
          </a:xfrm>
          <a:prstGeom prst="rect">
            <a:avLst/>
          </a:prstGeom>
        </p:spPr>
      </p:pic>
      <p:pic>
        <p:nvPicPr>
          <p:cNvPr id="5" name="4 Imagen" descr="0(10).jpg"/>
          <p:cNvPicPr>
            <a:picLocks noChangeAspect="1"/>
          </p:cNvPicPr>
          <p:nvPr/>
        </p:nvPicPr>
        <p:blipFill>
          <a:blip r:embed="rId2"/>
          <a:stretch>
            <a:fillRect/>
          </a:stretch>
        </p:blipFill>
        <p:spPr>
          <a:xfrm>
            <a:off x="0" y="0"/>
            <a:ext cx="9144000" cy="6858000"/>
          </a:xfrm>
          <a:prstGeom prst="rect">
            <a:avLst/>
          </a:prstGeom>
        </p:spPr>
      </p:pic>
      <p:pic>
        <p:nvPicPr>
          <p:cNvPr id="6" name="5 Imagen" descr="0(1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E6900"/>
          </a:solidFill>
        </p:spPr>
        <p:txBody>
          <a:bodyPr/>
          <a:lstStyle/>
          <a:p>
            <a:endParaRPr lang="es-ES" dirty="0"/>
          </a:p>
        </p:txBody>
      </p:sp>
      <p:pic>
        <p:nvPicPr>
          <p:cNvPr id="5" name="4 Imagen" descr="0(8).jpg"/>
          <p:cNvPicPr>
            <a:picLocks noChangeAspect="1"/>
          </p:cNvPicPr>
          <p:nvPr/>
        </p:nvPicPr>
        <p:blipFill>
          <a:blip r:embed="rId2"/>
          <a:stretch>
            <a:fillRect/>
          </a:stretch>
        </p:blipFill>
        <p:spPr>
          <a:xfrm>
            <a:off x="0" y="0"/>
            <a:ext cx="9144000" cy="6837967"/>
          </a:xfrm>
          <a:prstGeom prst="rect">
            <a:avLst/>
          </a:prstGeom>
        </p:spPr>
      </p:pic>
      <p:pic>
        <p:nvPicPr>
          <p:cNvPr id="6" name="5 Imagen" descr="0(8).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E6900"/>
          </a:soli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61859" cy="6858000"/>
          </a:xfrm>
          <a:prstGeom prst="rect">
            <a:avLst/>
          </a:prstGeom>
        </p:spPr>
      </p:pic>
      <p:pic>
        <p:nvPicPr>
          <p:cNvPr id="5" name="4 Imagen" descr="0(14).jpg"/>
          <p:cNvPicPr>
            <a:picLocks noChangeAspect="1"/>
          </p:cNvPicPr>
          <p:nvPr/>
        </p:nvPicPr>
        <p:blipFill>
          <a:blip r:embed="rId2"/>
          <a:stretch>
            <a:fillRect/>
          </a:stretch>
        </p:blipFill>
        <p:spPr>
          <a:xfrm>
            <a:off x="-17859" y="0"/>
            <a:ext cx="9161859" cy="6858000"/>
          </a:xfrm>
          <a:prstGeom prst="rect">
            <a:avLst/>
          </a:prstGeom>
        </p:spPr>
      </p:pic>
      <p:pic>
        <p:nvPicPr>
          <p:cNvPr id="6" name="5 Imagen" descr="0(14).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5" name="4 Imagen" descr="0(17).jpg"/>
          <p:cNvPicPr>
            <a:picLocks noChangeAspect="1"/>
          </p:cNvPicPr>
          <p:nvPr/>
        </p:nvPicPr>
        <p:blipFill>
          <a:blip r:embed="rId2"/>
          <a:stretch>
            <a:fillRect/>
          </a:stretch>
        </p:blipFill>
        <p:spPr>
          <a:xfrm>
            <a:off x="0" y="0"/>
            <a:ext cx="9132109" cy="6858000"/>
          </a:xfrm>
          <a:prstGeom prst="rect">
            <a:avLst/>
          </a:prstGeom>
        </p:spPr>
      </p:pic>
      <p:pic>
        <p:nvPicPr>
          <p:cNvPr id="6" name="5 Imagen" descr="0(17).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3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15).jpg"/>
          <p:cNvPicPr>
            <a:picLocks noChangeAspect="1"/>
          </p:cNvPicPr>
          <p:nvPr/>
        </p:nvPicPr>
        <p:blipFill>
          <a:blip r:embed="rId2"/>
          <a:stretch>
            <a:fillRect/>
          </a:stretch>
        </p:blipFill>
        <p:spPr>
          <a:xfrm>
            <a:off x="-17859" y="0"/>
            <a:ext cx="9161859" cy="6858000"/>
          </a:xfrm>
          <a:prstGeom prst="rect">
            <a:avLst/>
          </a:prstGeom>
        </p:spPr>
      </p:pic>
      <p:pic>
        <p:nvPicPr>
          <p:cNvPr id="5" name="4 Imagen" descr="0(15).jpg"/>
          <p:cNvPicPr>
            <a:picLocks noChangeAspect="1"/>
          </p:cNvPicPr>
          <p:nvPr/>
        </p:nvPicPr>
        <p:blipFill>
          <a:blip r:embed="rId2"/>
          <a:stretch>
            <a:fillRect/>
          </a:stretch>
        </p:blipFill>
        <p:spPr>
          <a:xfrm>
            <a:off x="-17859" y="0"/>
            <a:ext cx="9161859" cy="6858000"/>
          </a:xfrm>
          <a:prstGeom prst="rect">
            <a:avLst/>
          </a:prstGeom>
        </p:spPr>
      </p:pic>
      <p:pic>
        <p:nvPicPr>
          <p:cNvPr id="6" name="5 Imagen" descr="0(15).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823B"/>
          </a:solidFill>
        </p:spPr>
        <p:txBody>
          <a:bodyPr/>
          <a:lstStyle/>
          <a:p>
            <a:endParaRPr lang="es-ES" dirty="0"/>
          </a:p>
        </p:txBody>
      </p:sp>
      <p:pic>
        <p:nvPicPr>
          <p:cNvPr id="4" name="3 Marcador de contenido" descr="0(85).jpg"/>
          <p:cNvPicPr>
            <a:picLocks noGrp="1" noChangeAspect="1"/>
          </p:cNvPicPr>
          <p:nvPr>
            <p:ph idx="1"/>
          </p:nvPr>
        </p:nvPicPr>
        <p:blipFill>
          <a:blip r:embed="rId2"/>
          <a:stretch>
            <a:fillRect/>
          </a:stretch>
        </p:blipFill>
        <p:spPr>
          <a:xfrm>
            <a:off x="0" y="0"/>
            <a:ext cx="9144000" cy="6858000"/>
          </a:xfrm>
        </p:spPr>
      </p:pic>
      <p:pic>
        <p:nvPicPr>
          <p:cNvPr id="5" name="3 Marcador de contenido" descr="0(85).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0(8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18).jpg"/>
          <p:cNvPicPr>
            <a:picLocks noChangeAspect="1"/>
          </p:cNvPicPr>
          <p:nvPr/>
        </p:nvPicPr>
        <p:blipFill>
          <a:blip r:embed="rId2"/>
          <a:stretch>
            <a:fillRect/>
          </a:stretch>
        </p:blipFill>
        <p:spPr>
          <a:xfrm>
            <a:off x="0" y="0"/>
            <a:ext cx="9144000" cy="6851309"/>
          </a:xfrm>
          <a:prstGeom prst="rect">
            <a:avLst/>
          </a:prstGeom>
        </p:spPr>
      </p:pic>
      <p:pic>
        <p:nvPicPr>
          <p:cNvPr id="5" name="4 Imagen" descr="0(18).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5" name="4 Imagen" descr="0(7).jpg"/>
          <p:cNvPicPr>
            <a:picLocks noChangeAspect="1"/>
          </p:cNvPicPr>
          <p:nvPr/>
        </p:nvPicPr>
        <p:blipFill>
          <a:blip r:embed="rId2"/>
          <a:stretch>
            <a:fillRect/>
          </a:stretch>
        </p:blipFill>
        <p:spPr>
          <a:xfrm>
            <a:off x="0" y="6691"/>
            <a:ext cx="9144000" cy="6851309"/>
          </a:xfrm>
          <a:prstGeom prst="rect">
            <a:avLst/>
          </a:prstGeom>
        </p:spPr>
      </p:pic>
      <p:pic>
        <p:nvPicPr>
          <p:cNvPr id="6" name="5 Imagen" descr="0(7).jpg"/>
          <p:cNvPicPr>
            <a:picLocks noChangeAspect="1"/>
          </p:cNvPicPr>
          <p:nvPr/>
        </p:nvPicPr>
        <p:blipFill>
          <a:blip r:embed="rId2"/>
          <a:stretch>
            <a:fillRect/>
          </a:stretch>
        </p:blipFill>
        <p:spPr>
          <a:xfrm>
            <a:off x="0" y="0"/>
            <a:ext cx="9144000" cy="6851309"/>
          </a:xfrm>
          <a:prstGeom prst="rect">
            <a:avLst/>
          </a:prstGeom>
        </p:spPr>
      </p:pic>
      <p:pic>
        <p:nvPicPr>
          <p:cNvPr id="7" name="6 Imagen" descr="0(7).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3000"/>
                                        <p:tgtEl>
                                          <p:spTgt spid="7"/>
                                        </p:tgtEl>
                                      </p:cBhvr>
                                    </p:animEffect>
                                  </p:childTnLst>
                                </p:cTn>
                              </p:par>
                              <p:par>
                                <p:cTn id="20" presetID="16" presetClass="entr" presetSubtype="37"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Vertical)">
                                      <p:cBhvr>
                                        <p:cTn id="22" dur="3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61858" cy="6858000"/>
          </a:xfrm>
          <a:prstGeom prst="rect">
            <a:avLst/>
          </a:prstGeom>
        </p:spPr>
      </p:pic>
      <p:pic>
        <p:nvPicPr>
          <p:cNvPr id="5" name="4 Imagen" descr="0(20).jpg"/>
          <p:cNvPicPr>
            <a:picLocks noChangeAspect="1"/>
          </p:cNvPicPr>
          <p:nvPr/>
        </p:nvPicPr>
        <p:blipFill>
          <a:blip r:embed="rId2"/>
          <a:stretch>
            <a:fillRect/>
          </a:stretch>
        </p:blipFill>
        <p:spPr>
          <a:xfrm>
            <a:off x="0" y="0"/>
            <a:ext cx="9161858" cy="6858000"/>
          </a:xfrm>
          <a:prstGeom prst="rect">
            <a:avLst/>
          </a:prstGeom>
        </p:spPr>
      </p:pic>
      <p:pic>
        <p:nvPicPr>
          <p:cNvPr id="6" name="5 Imagen" descr="0(20).jpg"/>
          <p:cNvPicPr>
            <a:picLocks noChangeAspect="1"/>
          </p:cNvPicPr>
          <p:nvPr/>
        </p:nvPicPr>
        <p:blipFill>
          <a:blip r:embed="rId2"/>
          <a:stretch>
            <a:fillRect/>
          </a:stretch>
        </p:blipFill>
        <p:spPr>
          <a:xfrm>
            <a:off x="0" y="0"/>
            <a:ext cx="9161858"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0"/>
            <a:ext cx="9144000" cy="6858000"/>
          </a:xfrm>
          <a:prstGeom prst="rect">
            <a:avLst/>
          </a:prstGeom>
        </p:spPr>
      </p:pic>
      <p:pic>
        <p:nvPicPr>
          <p:cNvPr id="5" name="4 Imagen" descr="0(2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A5A00"/>
          </a:solidFill>
        </p:spPr>
        <p:txBody>
          <a:bodyPr/>
          <a:lstStyle/>
          <a:p>
            <a:endParaRPr lang="es-ES" dirty="0"/>
          </a:p>
        </p:txBody>
      </p:sp>
      <p:pic>
        <p:nvPicPr>
          <p:cNvPr id="4" name="3 Marcador de contenido" descr="0(76).JPG"/>
          <p:cNvPicPr>
            <a:picLocks noGrp="1" noChangeAspect="1"/>
          </p:cNvPicPr>
          <p:nvPr>
            <p:ph idx="1"/>
          </p:nvPr>
        </p:nvPicPr>
        <p:blipFill>
          <a:blip r:embed="rId2"/>
          <a:stretch>
            <a:fillRect/>
          </a:stretch>
        </p:blipFill>
        <p:spPr>
          <a:xfrm>
            <a:off x="8930" y="0"/>
            <a:ext cx="9135070" cy="6858000"/>
          </a:xfrm>
        </p:spPr>
      </p:pic>
      <p:pic>
        <p:nvPicPr>
          <p:cNvPr id="5" name="3 Marcador de contenido" descr="0(76).JPG"/>
          <p:cNvPicPr>
            <a:picLocks noChangeAspect="1"/>
          </p:cNvPicPr>
          <p:nvPr/>
        </p:nvPicPr>
        <p:blipFill>
          <a:blip r:embed="rId2"/>
          <a:stretch>
            <a:fillRect/>
          </a:stretch>
        </p:blipFill>
        <p:spPr>
          <a:xfrm>
            <a:off x="8930" y="0"/>
            <a:ext cx="913507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9900"/>
          </a:solidFill>
        </p:spPr>
        <p:txBody>
          <a:bodyPr/>
          <a:lstStyle/>
          <a:p>
            <a:endParaRPr lang="es-ES" dirty="0"/>
          </a:p>
        </p:txBody>
      </p:sp>
      <p:pic>
        <p:nvPicPr>
          <p:cNvPr id="5" name="4 Imagen" descr="0(22).jpg"/>
          <p:cNvPicPr>
            <a:picLocks noChangeAspect="1"/>
          </p:cNvPicPr>
          <p:nvPr/>
        </p:nvPicPr>
        <p:blipFill>
          <a:blip r:embed="rId2"/>
          <a:stretch>
            <a:fillRect/>
          </a:stretch>
        </p:blipFill>
        <p:spPr>
          <a:xfrm>
            <a:off x="-1" y="-8932"/>
            <a:ext cx="9144001" cy="6866931"/>
          </a:xfrm>
          <a:prstGeom prst="rect">
            <a:avLst/>
          </a:prstGeom>
        </p:spPr>
      </p:pic>
      <p:pic>
        <p:nvPicPr>
          <p:cNvPr id="6" name="5 Imagen" descr="0(22).jpg"/>
          <p:cNvPicPr>
            <a:picLocks noChangeAspect="1"/>
          </p:cNvPicPr>
          <p:nvPr/>
        </p:nvPicPr>
        <p:blipFill>
          <a:blip r:embed="rId2"/>
          <a:stretch>
            <a:fillRect/>
          </a:stretch>
        </p:blipFill>
        <p:spPr>
          <a:xfrm>
            <a:off x="0" y="0"/>
            <a:ext cx="9132109" cy="6858000"/>
          </a:xfrm>
          <a:prstGeom prst="rect">
            <a:avLst/>
          </a:prstGeom>
        </p:spPr>
      </p:pic>
      <p:pic>
        <p:nvPicPr>
          <p:cNvPr id="7" name="6 Imagen" descr="0(22).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4"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00626" y="0"/>
            <a:ext cx="9144000" cy="6857999"/>
          </a:xfrm>
        </p:spPr>
        <p:txBody>
          <a:bodyPr/>
          <a:lstStyle/>
          <a:p>
            <a:endParaRPr lang="es-ES" dirty="0"/>
          </a:p>
        </p:txBody>
      </p:sp>
      <p:sp>
        <p:nvSpPr>
          <p:cNvPr id="3" name="2 Subtítulo"/>
          <p:cNvSpPr>
            <a:spLocks noGrp="1"/>
          </p:cNvSpPr>
          <p:nvPr>
            <p:ph type="subTitle" idx="1"/>
          </p:nvPr>
        </p:nvSpPr>
        <p:spPr>
          <a:xfrm>
            <a:off x="-100626" y="0"/>
            <a:ext cx="9144000" cy="6858000"/>
          </a:xfrm>
        </p:spPr>
        <p:txBody>
          <a:bodyPr/>
          <a:lstStyle/>
          <a:p>
            <a:endParaRPr lang="es-ES" dirty="0"/>
          </a:p>
        </p:txBody>
      </p:sp>
      <p:pic>
        <p:nvPicPr>
          <p:cNvPr id="4" name="3 Imagen" descr="0(25).jpg"/>
          <p:cNvPicPr>
            <a:picLocks noChangeAspect="1"/>
          </p:cNvPicPr>
          <p:nvPr/>
        </p:nvPicPr>
        <p:blipFill>
          <a:blip r:embed="rId2"/>
          <a:stretch>
            <a:fillRect/>
          </a:stretch>
        </p:blipFill>
        <p:spPr>
          <a:xfrm>
            <a:off x="-100626" y="0"/>
            <a:ext cx="9152930" cy="6858000"/>
          </a:xfrm>
          <a:prstGeom prst="rect">
            <a:avLst/>
          </a:prstGeom>
        </p:spPr>
      </p:pic>
      <p:pic>
        <p:nvPicPr>
          <p:cNvPr id="5" name="4 Imagen" descr="0(25).jpg"/>
          <p:cNvPicPr>
            <a:picLocks noChangeAspect="1"/>
          </p:cNvPicPr>
          <p:nvPr/>
        </p:nvPicPr>
        <p:blipFill>
          <a:blip r:embed="rId2"/>
          <a:stretch>
            <a:fillRect/>
          </a:stretch>
        </p:blipFill>
        <p:spPr>
          <a:xfrm>
            <a:off x="-8930" y="24063"/>
            <a:ext cx="9152930" cy="6858000"/>
          </a:xfrm>
          <a:prstGeom prst="rect">
            <a:avLst/>
          </a:prstGeom>
        </p:spPr>
      </p:pic>
      <p:pic>
        <p:nvPicPr>
          <p:cNvPr id="6" name="5 Imagen" descr="0(25).jpg"/>
          <p:cNvPicPr>
            <a:picLocks noChangeAspect="1"/>
          </p:cNvPicPr>
          <p:nvPr/>
        </p:nvPicPr>
        <p:blipFill>
          <a:blip r:embed="rId2"/>
          <a:stretch>
            <a:fillRect/>
          </a:stretch>
        </p:blipFill>
        <p:spPr>
          <a:xfrm>
            <a:off x="-285784" y="0"/>
            <a:ext cx="9429784"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4).jpg"/>
          <p:cNvPicPr>
            <a:picLocks noChangeAspect="1"/>
          </p:cNvPicPr>
          <p:nvPr/>
        </p:nvPicPr>
        <p:blipFill>
          <a:blip r:embed="rId2"/>
          <a:stretch>
            <a:fillRect/>
          </a:stretch>
        </p:blipFill>
        <p:spPr>
          <a:xfrm>
            <a:off x="0" y="6684"/>
            <a:ext cx="9144000" cy="6844632"/>
          </a:xfrm>
          <a:prstGeom prst="rect">
            <a:avLst/>
          </a:prstGeom>
        </p:spPr>
      </p:pic>
      <p:pic>
        <p:nvPicPr>
          <p:cNvPr id="5" name="4 Imagen" descr="0(24).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4" name="3 Imagen" descr="0(23).jpg"/>
          <p:cNvPicPr>
            <a:picLocks noChangeAspect="1"/>
          </p:cNvPicPr>
          <p:nvPr/>
        </p:nvPicPr>
        <p:blipFill>
          <a:blip r:embed="rId2"/>
          <a:stretch>
            <a:fillRect/>
          </a:stretch>
        </p:blipFill>
        <p:spPr>
          <a:xfrm>
            <a:off x="-8930" y="0"/>
            <a:ext cx="9152930" cy="6858000"/>
          </a:xfrm>
          <a:prstGeom prst="rect">
            <a:avLst/>
          </a:prstGeom>
        </p:spPr>
      </p:pic>
      <p:pic>
        <p:nvPicPr>
          <p:cNvPr id="5" name="4 Imagen" descr="0(23).jpg"/>
          <p:cNvPicPr>
            <a:picLocks noChangeAspect="1"/>
          </p:cNvPicPr>
          <p:nvPr/>
        </p:nvPicPr>
        <p:blipFill>
          <a:blip r:embed="rId2"/>
          <a:stretch>
            <a:fillRect/>
          </a:stretch>
        </p:blipFill>
        <p:spPr>
          <a:xfrm>
            <a:off x="0" y="0"/>
            <a:ext cx="9152930" cy="6858000"/>
          </a:xfrm>
          <a:prstGeom prst="rect">
            <a:avLst/>
          </a:prstGeom>
        </p:spPr>
      </p:pic>
      <p:pic>
        <p:nvPicPr>
          <p:cNvPr id="6" name="5 Imagen" descr="0(23).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52930" cy="6858000"/>
          </a:xfrm>
          <a:prstGeom prst="rect">
            <a:avLst/>
          </a:prstGeom>
        </p:spPr>
      </p:pic>
      <p:pic>
        <p:nvPicPr>
          <p:cNvPr id="5" name="4 Imagen" descr="0(27).jpg"/>
          <p:cNvPicPr>
            <a:picLocks noChangeAspect="1"/>
          </p:cNvPicPr>
          <p:nvPr/>
        </p:nvPicPr>
        <p:blipFill>
          <a:blip r:embed="rId2"/>
          <a:stretch>
            <a:fillRect/>
          </a:stretch>
        </p:blipFill>
        <p:spPr>
          <a:xfrm>
            <a:off x="0" y="0"/>
            <a:ext cx="9152930" cy="6858000"/>
          </a:xfrm>
          <a:prstGeom prst="rect">
            <a:avLst/>
          </a:prstGeom>
        </p:spPr>
      </p:pic>
      <p:pic>
        <p:nvPicPr>
          <p:cNvPr id="6" name="5 Imagen" descr="0(27).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9).jpg"/>
          <p:cNvPicPr>
            <a:picLocks noChangeAspect="1"/>
          </p:cNvPicPr>
          <p:nvPr/>
        </p:nvPicPr>
        <p:blipFill>
          <a:blip r:embed="rId2"/>
          <a:stretch>
            <a:fillRect/>
          </a:stretch>
        </p:blipFill>
        <p:spPr>
          <a:xfrm>
            <a:off x="0" y="0"/>
            <a:ext cx="9152930" cy="6858000"/>
          </a:xfrm>
          <a:prstGeom prst="rect">
            <a:avLst/>
          </a:prstGeom>
        </p:spPr>
      </p:pic>
      <p:pic>
        <p:nvPicPr>
          <p:cNvPr id="6" name="5 Imagen" descr="0(9).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0"/>
            <a:ext cx="9152930" cy="6858000"/>
          </a:xfrm>
          <a:prstGeom prst="rect">
            <a:avLst/>
          </a:prstGeom>
        </p:spPr>
      </p:pic>
      <p:pic>
        <p:nvPicPr>
          <p:cNvPr id="5" name="4 Imagen" descr="0(31).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78).JPG"/>
          <p:cNvPicPr>
            <a:picLocks noGrp="1" noChangeAspect="1"/>
          </p:cNvPicPr>
          <p:nvPr>
            <p:ph idx="1"/>
          </p:nvPr>
        </p:nvPicPr>
        <p:blipFill>
          <a:blip r:embed="rId2"/>
          <a:stretch>
            <a:fillRect/>
          </a:stretch>
        </p:blipFill>
        <p:spPr>
          <a:xfrm>
            <a:off x="17790" y="0"/>
            <a:ext cx="9108420" cy="6858000"/>
          </a:xfrm>
        </p:spPr>
      </p:pic>
      <p:pic>
        <p:nvPicPr>
          <p:cNvPr id="5" name="3 Marcador de contenido" descr="0(78).JPG"/>
          <p:cNvPicPr>
            <a:picLocks noChangeAspect="1"/>
          </p:cNvPicPr>
          <p:nvPr/>
        </p:nvPicPr>
        <p:blipFill>
          <a:blip r:embed="rId2"/>
          <a:stretch>
            <a:fillRect/>
          </a:stretch>
        </p:blipFill>
        <p:spPr>
          <a:xfrm>
            <a:off x="35580" y="0"/>
            <a:ext cx="910842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930" y="0"/>
            <a:ext cx="9144000" cy="6857999"/>
          </a:xfrm>
        </p:spPr>
        <p:txBody>
          <a:bodyPr/>
          <a:lstStyle/>
          <a:p>
            <a:endParaRPr lang="es-ES" dirty="0"/>
          </a:p>
        </p:txBody>
      </p:sp>
      <p:sp>
        <p:nvSpPr>
          <p:cNvPr id="3" name="2 Subtítulo"/>
          <p:cNvSpPr>
            <a:spLocks noGrp="1"/>
          </p:cNvSpPr>
          <p:nvPr>
            <p:ph type="subTitle" idx="1"/>
          </p:nvPr>
        </p:nvSpPr>
        <p:spPr>
          <a:xfrm>
            <a:off x="-8930" y="0"/>
            <a:ext cx="9144000" cy="6858000"/>
          </a:xfrm>
        </p:spPr>
        <p:txBody>
          <a:bodyPr/>
          <a:lstStyle/>
          <a:p>
            <a:endParaRPr lang="es-ES" dirty="0"/>
          </a:p>
        </p:txBody>
      </p:sp>
      <p:pic>
        <p:nvPicPr>
          <p:cNvPr id="4" name="3 Imagen" descr="0(33).jpg"/>
          <p:cNvPicPr>
            <a:picLocks noChangeAspect="1"/>
          </p:cNvPicPr>
          <p:nvPr/>
        </p:nvPicPr>
        <p:blipFill>
          <a:blip r:embed="rId2"/>
          <a:stretch>
            <a:fillRect/>
          </a:stretch>
        </p:blipFill>
        <p:spPr>
          <a:xfrm>
            <a:off x="-8930" y="0"/>
            <a:ext cx="9152930" cy="6858000"/>
          </a:xfrm>
          <a:prstGeom prst="rect">
            <a:avLst/>
          </a:prstGeom>
        </p:spPr>
      </p:pic>
      <p:pic>
        <p:nvPicPr>
          <p:cNvPr id="5" name="4 Imagen" descr="0(33).jpg"/>
          <p:cNvPicPr>
            <a:picLocks noChangeAspect="1"/>
          </p:cNvPicPr>
          <p:nvPr/>
        </p:nvPicPr>
        <p:blipFill>
          <a:blip r:embed="rId2"/>
          <a:stretch>
            <a:fillRect/>
          </a:stretch>
        </p:blipFill>
        <p:spPr>
          <a:xfrm>
            <a:off x="0" y="0"/>
            <a:ext cx="9152930" cy="6858000"/>
          </a:xfrm>
          <a:prstGeom prst="rect">
            <a:avLst/>
          </a:prstGeom>
        </p:spPr>
      </p:pic>
      <p:pic>
        <p:nvPicPr>
          <p:cNvPr id="6" name="5 Imagen" descr="0(33).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pic>
        <p:nvPicPr>
          <p:cNvPr id="5" name="4 Imagen" descr="0(3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823B"/>
          </a:soli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20033"/>
            <a:ext cx="9144000" cy="6837967"/>
          </a:xfrm>
          <a:prstGeom prst="rect">
            <a:avLst/>
          </a:prstGeom>
        </p:spPr>
      </p:pic>
      <p:pic>
        <p:nvPicPr>
          <p:cNvPr id="5" name="4 Imagen" descr="0(37).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0(38).jpg"/>
          <p:cNvPicPr>
            <a:picLocks noChangeAspect="1"/>
          </p:cNvPicPr>
          <p:nvPr/>
        </p:nvPicPr>
        <p:blipFill>
          <a:blip r:embed="rId2"/>
          <a:stretch>
            <a:fillRect/>
          </a:stretch>
        </p:blipFill>
        <p:spPr>
          <a:xfrm>
            <a:off x="-1" y="0"/>
            <a:ext cx="9161859" cy="6858000"/>
          </a:xfrm>
          <a:prstGeom prst="rect">
            <a:avLst/>
          </a:prstGeom>
        </p:spPr>
      </p:pic>
      <p:pic>
        <p:nvPicPr>
          <p:cNvPr id="5" name="4 Imagen" descr="0(38).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77).JPG"/>
          <p:cNvPicPr>
            <a:picLocks noGrp="1" noChangeAspect="1"/>
          </p:cNvPicPr>
          <p:nvPr>
            <p:ph idx="1"/>
          </p:nvPr>
        </p:nvPicPr>
        <p:blipFill>
          <a:blip r:embed="rId2"/>
          <a:stretch>
            <a:fillRect/>
          </a:stretch>
        </p:blipFill>
        <p:spPr>
          <a:xfrm>
            <a:off x="0" y="0"/>
            <a:ext cx="9144000" cy="6858000"/>
          </a:xfrm>
        </p:spPr>
      </p:pic>
      <p:pic>
        <p:nvPicPr>
          <p:cNvPr id="5" name="3 Marcador de contenido" descr="0(7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52930" cy="6858000"/>
          </a:xfrm>
          <a:prstGeom prst="rect">
            <a:avLst/>
          </a:prstGeom>
        </p:spPr>
      </p:pic>
      <p:pic>
        <p:nvPicPr>
          <p:cNvPr id="5" name="4 Imagen" descr="0(39).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0).jpg"/>
          <p:cNvPicPr>
            <a:picLocks noChangeAspect="1"/>
          </p:cNvPicPr>
          <p:nvPr/>
        </p:nvPicPr>
        <p:blipFill>
          <a:blip r:embed="rId2"/>
          <a:stretch>
            <a:fillRect/>
          </a:stretch>
        </p:blipFill>
        <p:spPr>
          <a:xfrm>
            <a:off x="-1" y="0"/>
            <a:ext cx="9170789" cy="6858000"/>
          </a:xfrm>
          <a:prstGeom prst="rect">
            <a:avLst/>
          </a:prstGeom>
        </p:spPr>
      </p:pic>
      <p:pic>
        <p:nvPicPr>
          <p:cNvPr id="5" name="4 Imagen" descr="0(40).jpg"/>
          <p:cNvPicPr>
            <a:picLocks noChangeAspect="1"/>
          </p:cNvPicPr>
          <p:nvPr/>
        </p:nvPicPr>
        <p:blipFill>
          <a:blip r:embed="rId2"/>
          <a:stretch>
            <a:fillRect/>
          </a:stretch>
        </p:blipFill>
        <p:spPr>
          <a:xfrm>
            <a:off x="0" y="0"/>
            <a:ext cx="9170789" cy="6858000"/>
          </a:xfrm>
          <a:prstGeom prst="rect">
            <a:avLst/>
          </a:prstGeom>
        </p:spPr>
      </p:pic>
      <p:pic>
        <p:nvPicPr>
          <p:cNvPr id="6" name="5 Imagen" descr="0(40).jpg"/>
          <p:cNvPicPr>
            <a:picLocks noChangeAspect="1"/>
          </p:cNvPicPr>
          <p:nvPr/>
        </p:nvPicPr>
        <p:blipFill>
          <a:blip r:embed="rId2"/>
          <a:stretch>
            <a:fillRect/>
          </a:stretch>
        </p:blipFill>
        <p:spPr>
          <a:xfrm>
            <a:off x="0" y="0"/>
            <a:ext cx="917078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3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426"/>
          </a:solidFill>
        </p:spPr>
        <p:txBody>
          <a:bodyPr/>
          <a:lstStyle/>
          <a:p>
            <a:endParaRPr lang="es-ES" dirty="0"/>
          </a:p>
        </p:txBody>
      </p:sp>
      <p:pic>
        <p:nvPicPr>
          <p:cNvPr id="5" name="4 Imagen" descr="0(11).jpg"/>
          <p:cNvPicPr>
            <a:picLocks noChangeAspect="1"/>
          </p:cNvPicPr>
          <p:nvPr/>
        </p:nvPicPr>
        <p:blipFill>
          <a:blip r:embed="rId2"/>
          <a:stretch>
            <a:fillRect/>
          </a:stretch>
        </p:blipFill>
        <p:spPr>
          <a:xfrm>
            <a:off x="0" y="0"/>
            <a:ext cx="9144000" cy="6858000"/>
          </a:xfrm>
          <a:prstGeom prst="rect">
            <a:avLst/>
          </a:prstGeom>
        </p:spPr>
      </p:pic>
      <p:pic>
        <p:nvPicPr>
          <p:cNvPr id="6" name="5 Imagen" descr="0(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3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strips(downLeft)">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E6900"/>
          </a:solidFill>
        </p:spPr>
        <p:txBody>
          <a:bodyPr/>
          <a:lstStyle/>
          <a:p>
            <a:endParaRPr lang="es-ES" dirty="0"/>
          </a:p>
        </p:txBody>
      </p:sp>
      <p:pic>
        <p:nvPicPr>
          <p:cNvPr id="4" name="3 Imagen" descr="0(42).jpg"/>
          <p:cNvPicPr>
            <a:picLocks noChangeAspect="1"/>
          </p:cNvPicPr>
          <p:nvPr/>
        </p:nvPicPr>
        <p:blipFill>
          <a:blip r:embed="rId2"/>
          <a:stretch>
            <a:fillRect/>
          </a:stretch>
        </p:blipFill>
        <p:spPr>
          <a:xfrm>
            <a:off x="-26789" y="0"/>
            <a:ext cx="9170789" cy="6858000"/>
          </a:xfrm>
          <a:prstGeom prst="rect">
            <a:avLst/>
          </a:prstGeom>
        </p:spPr>
      </p:pic>
      <p:pic>
        <p:nvPicPr>
          <p:cNvPr id="5" name="4 Imagen" descr="0(42).jpg"/>
          <p:cNvPicPr>
            <a:picLocks noChangeAspect="1"/>
          </p:cNvPicPr>
          <p:nvPr/>
        </p:nvPicPr>
        <p:blipFill>
          <a:blip r:embed="rId2"/>
          <a:stretch>
            <a:fillRect/>
          </a:stretch>
        </p:blipFill>
        <p:spPr>
          <a:xfrm>
            <a:off x="-26789" y="0"/>
            <a:ext cx="9170789" cy="6858000"/>
          </a:xfrm>
          <a:prstGeom prst="rect">
            <a:avLst/>
          </a:prstGeom>
        </p:spPr>
      </p:pic>
      <p:pic>
        <p:nvPicPr>
          <p:cNvPr id="6" name="5 Imagen" descr="0(42).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solidFill>
        </p:spPr>
        <p:txBody>
          <a:bodyPr/>
          <a:lstStyle/>
          <a:p>
            <a:endParaRPr lang="es-ES" dirty="0"/>
          </a:p>
        </p:txBody>
      </p:sp>
      <p:pic>
        <p:nvPicPr>
          <p:cNvPr id="4" name="3 Marcador de contenido" descr="0(79).JPG"/>
          <p:cNvPicPr>
            <a:picLocks noGrp="1" noChangeAspect="1"/>
          </p:cNvPicPr>
          <p:nvPr>
            <p:ph idx="1"/>
          </p:nvPr>
        </p:nvPicPr>
        <p:blipFill>
          <a:blip r:embed="rId2"/>
          <a:stretch>
            <a:fillRect/>
          </a:stretch>
        </p:blipFill>
        <p:spPr>
          <a:xfrm>
            <a:off x="0" y="0"/>
            <a:ext cx="9144000" cy="6858000"/>
          </a:xfrm>
        </p:spPr>
      </p:pic>
      <p:pic>
        <p:nvPicPr>
          <p:cNvPr id="5" name="3 Marcador de contenido" descr="0(7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5" name="4 Imagen" descr="0(45).jpg"/>
          <p:cNvPicPr>
            <a:picLocks noChangeAspect="1"/>
          </p:cNvPicPr>
          <p:nvPr/>
        </p:nvPicPr>
        <p:blipFill>
          <a:blip r:embed="rId2"/>
          <a:stretch>
            <a:fillRect/>
          </a:stretch>
        </p:blipFill>
        <p:spPr>
          <a:xfrm>
            <a:off x="-1" y="0"/>
            <a:ext cx="9144001" cy="6858000"/>
          </a:xfrm>
          <a:prstGeom prst="rect">
            <a:avLst/>
          </a:prstGeom>
        </p:spPr>
      </p:pic>
      <p:pic>
        <p:nvPicPr>
          <p:cNvPr id="6" name="5 Imagen" descr="0(45).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3000"/>
                                        <p:tgtEl>
                                          <p:spTgt spid="6"/>
                                        </p:tgtEl>
                                      </p:cBhvr>
                                    </p:animEffect>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17859" y="0"/>
            <a:ext cx="9161859" cy="6858000"/>
          </a:xfrm>
          <a:prstGeom prst="rect">
            <a:avLst/>
          </a:prstGeom>
        </p:spPr>
      </p:pic>
      <p:pic>
        <p:nvPicPr>
          <p:cNvPr id="5" name="4 Imagen" descr="0(46).jpg"/>
          <p:cNvPicPr>
            <a:picLocks noChangeAspect="1"/>
          </p:cNvPicPr>
          <p:nvPr/>
        </p:nvPicPr>
        <p:blipFill>
          <a:blip r:embed="rId2"/>
          <a:stretch>
            <a:fillRect/>
          </a:stretch>
        </p:blipFill>
        <p:spPr>
          <a:xfrm>
            <a:off x="-17859" y="0"/>
            <a:ext cx="916185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2/3*#ppt_w"/>
                                          </p:val>
                                        </p:tav>
                                        <p:tav tm="100000">
                                          <p:val>
                                            <p:strVal val="#ppt_w"/>
                                          </p:val>
                                        </p:tav>
                                      </p:tavLst>
                                    </p:anim>
                                    <p:anim calcmode="lin" valueType="num">
                                      <p:cBhvr>
                                        <p:cTn id="12" dur="4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4000"/>
                                        <p:tgtEl>
                                          <p:spTgt spid="4"/>
                                        </p:tgtEl>
                                      </p:cBhvr>
                                    </p:animEffect>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0).jpg"/>
          <p:cNvPicPr>
            <a:picLocks noChangeAspect="1"/>
          </p:cNvPicPr>
          <p:nvPr/>
        </p:nvPicPr>
        <p:blipFill>
          <a:blip r:embed="rId2"/>
          <a:stretch>
            <a:fillRect/>
          </a:stretch>
        </p:blipFill>
        <p:spPr>
          <a:xfrm>
            <a:off x="-1" y="0"/>
            <a:ext cx="9170789" cy="6858000"/>
          </a:xfrm>
          <a:prstGeom prst="rect">
            <a:avLst/>
          </a:prstGeom>
        </p:spPr>
      </p:pic>
      <p:pic>
        <p:nvPicPr>
          <p:cNvPr id="5" name="4 Imagen" descr="0(50).jpg"/>
          <p:cNvPicPr>
            <a:picLocks noChangeAspect="1"/>
          </p:cNvPicPr>
          <p:nvPr/>
        </p:nvPicPr>
        <p:blipFill>
          <a:blip r:embed="rId2"/>
          <a:stretch>
            <a:fillRect/>
          </a:stretch>
        </p:blipFill>
        <p:spPr>
          <a:xfrm>
            <a:off x="0" y="0"/>
            <a:ext cx="917078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44000" cy="6858000"/>
          </a:xfrm>
          <a:prstGeom prst="rect">
            <a:avLst/>
          </a:prstGeom>
        </p:spPr>
      </p:pic>
      <p:pic>
        <p:nvPicPr>
          <p:cNvPr id="5" name="4 Imagen" descr="0(5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5).jpg"/>
          <p:cNvPicPr>
            <a:picLocks noChangeAspect="1"/>
          </p:cNvPicPr>
          <p:nvPr/>
        </p:nvPicPr>
        <p:blipFill>
          <a:blip r:embed="rId2"/>
          <a:stretch>
            <a:fillRect/>
          </a:stretch>
        </p:blipFill>
        <p:spPr>
          <a:xfrm>
            <a:off x="-1" y="0"/>
            <a:ext cx="9144001" cy="6858000"/>
          </a:xfrm>
          <a:prstGeom prst="rect">
            <a:avLst/>
          </a:prstGeom>
        </p:spPr>
      </p:pic>
      <p:pic>
        <p:nvPicPr>
          <p:cNvPr id="5" name="4 Imagen" descr="0(55).jpg"/>
          <p:cNvPicPr>
            <a:picLocks noChangeAspect="1"/>
          </p:cNvPicPr>
          <p:nvPr/>
        </p:nvPicPr>
        <p:blipFill>
          <a:blip r:embed="rId2"/>
          <a:stretch>
            <a:fillRect/>
          </a:stretch>
        </p:blipFill>
        <p:spPr>
          <a:xfrm>
            <a:off x="0" y="0"/>
            <a:ext cx="9144001"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81).jpg"/>
          <p:cNvPicPr>
            <a:picLocks noGrp="1" noChangeAspect="1"/>
          </p:cNvPicPr>
          <p:nvPr>
            <p:ph idx="1"/>
          </p:nvPr>
        </p:nvPicPr>
        <p:blipFill>
          <a:blip r:embed="rId2"/>
          <a:stretch>
            <a:fillRect/>
          </a:stretch>
        </p:blipFill>
        <p:spPr>
          <a:xfrm>
            <a:off x="5945" y="0"/>
            <a:ext cx="9132109" cy="6858000"/>
          </a:xfrm>
        </p:spPr>
      </p:pic>
      <p:pic>
        <p:nvPicPr>
          <p:cNvPr id="5" name="3 Marcador de contenido" descr="0(81).jpg"/>
          <p:cNvPicPr>
            <a:picLocks noChangeAspect="1"/>
          </p:cNvPicPr>
          <p:nvPr/>
        </p:nvPicPr>
        <p:blipFill>
          <a:blip r:embed="rId2"/>
          <a:stretch>
            <a:fillRect/>
          </a:stretch>
        </p:blipFill>
        <p:spPr>
          <a:xfrm>
            <a:off x="11891" y="0"/>
            <a:ext cx="9132109" cy="6858000"/>
          </a:xfrm>
          <a:prstGeom prst="rect">
            <a:avLst/>
          </a:prstGeom>
        </p:spPr>
      </p:pic>
      <p:pic>
        <p:nvPicPr>
          <p:cNvPr id="6" name="3 Marcador de contenido" descr="0(81).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9900"/>
          </a:solidFill>
        </p:spPr>
        <p:txBody>
          <a:bodyPr/>
          <a:lstStyle/>
          <a:p>
            <a:endParaRPr lang="es-ES" dirty="0"/>
          </a:p>
        </p:txBody>
      </p:sp>
      <p:pic>
        <p:nvPicPr>
          <p:cNvPr id="4" name="3 Imagen" descr="0(60).jpg"/>
          <p:cNvPicPr>
            <a:picLocks noChangeAspect="1"/>
          </p:cNvPicPr>
          <p:nvPr/>
        </p:nvPicPr>
        <p:blipFill>
          <a:blip r:embed="rId2"/>
          <a:stretch>
            <a:fillRect/>
          </a:stretch>
        </p:blipFill>
        <p:spPr>
          <a:xfrm>
            <a:off x="26789" y="0"/>
            <a:ext cx="9117211" cy="6858000"/>
          </a:xfrm>
          <a:prstGeom prst="rect">
            <a:avLst/>
          </a:prstGeom>
        </p:spPr>
      </p:pic>
      <p:pic>
        <p:nvPicPr>
          <p:cNvPr id="5" name="4 Imagen" descr="0(60).jpg"/>
          <p:cNvPicPr>
            <a:picLocks noChangeAspect="1"/>
          </p:cNvPicPr>
          <p:nvPr/>
        </p:nvPicPr>
        <p:blipFill>
          <a:blip r:embed="rId2"/>
          <a:stretch>
            <a:fillRect/>
          </a:stretch>
        </p:blipFill>
        <p:spPr>
          <a:xfrm>
            <a:off x="0" y="0"/>
            <a:ext cx="9117211"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5A00"/>
          </a:solidFill>
        </p:spPr>
        <p:txBody>
          <a:bodyPr/>
          <a:lstStyle/>
          <a:p>
            <a:endParaRPr lang="es-ES" dirty="0"/>
          </a:p>
        </p:txBody>
      </p:sp>
      <p:pic>
        <p:nvPicPr>
          <p:cNvPr id="4" name="3 Imagen" descr="0(62).jpg"/>
          <p:cNvPicPr>
            <a:picLocks noChangeAspect="1"/>
          </p:cNvPicPr>
          <p:nvPr/>
        </p:nvPicPr>
        <p:blipFill>
          <a:blip r:embed="rId2"/>
          <a:stretch>
            <a:fillRect/>
          </a:stretch>
        </p:blipFill>
        <p:spPr>
          <a:xfrm>
            <a:off x="0" y="6691"/>
            <a:ext cx="9144000" cy="6851309"/>
          </a:xfrm>
          <a:prstGeom prst="rect">
            <a:avLst/>
          </a:prstGeom>
        </p:spPr>
      </p:pic>
      <p:pic>
        <p:nvPicPr>
          <p:cNvPr id="5" name="4 Imagen" descr="0(62).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2/3*#ppt_w"/>
                                          </p:val>
                                        </p:tav>
                                        <p:tav tm="100000">
                                          <p:val>
                                            <p:strVal val="#ppt_w"/>
                                          </p:val>
                                        </p:tav>
                                      </p:tavLst>
                                    </p:anim>
                                    <p:anim calcmode="lin" valueType="num">
                                      <p:cBhvr>
                                        <p:cTn id="12" dur="3000" fill="hold"/>
                                        <p:tgtEl>
                                          <p:spTgt spid="4"/>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44000" cy="6858000"/>
          </a:xfrm>
          <a:prstGeom prst="rect">
            <a:avLst/>
          </a:prstGeom>
        </p:spPr>
      </p:pic>
      <p:pic>
        <p:nvPicPr>
          <p:cNvPr id="5" name="4 Imagen" descr="0(6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4).jpg"/>
          <p:cNvPicPr>
            <a:picLocks noChangeAspect="1"/>
          </p:cNvPicPr>
          <p:nvPr/>
        </p:nvPicPr>
        <p:blipFill>
          <a:blip r:embed="rId2"/>
          <a:stretch>
            <a:fillRect/>
          </a:stretch>
        </p:blipFill>
        <p:spPr>
          <a:xfrm>
            <a:off x="0" y="0"/>
            <a:ext cx="9152930" cy="6858000"/>
          </a:xfrm>
          <a:prstGeom prst="rect">
            <a:avLst/>
          </a:prstGeom>
        </p:spPr>
      </p:pic>
      <p:pic>
        <p:nvPicPr>
          <p:cNvPr id="5" name="4 Imagen" descr="0(64).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6).jpg"/>
          <p:cNvPicPr>
            <a:picLocks noChangeAspect="1"/>
          </p:cNvPicPr>
          <p:nvPr/>
        </p:nvPicPr>
        <p:blipFill>
          <a:blip r:embed="rId2"/>
          <a:stretch>
            <a:fillRect/>
          </a:stretch>
        </p:blipFill>
        <p:spPr>
          <a:xfrm>
            <a:off x="-1" y="0"/>
            <a:ext cx="9144001" cy="6858000"/>
          </a:xfrm>
          <a:prstGeom prst="rect">
            <a:avLst/>
          </a:prstGeom>
        </p:spPr>
      </p:pic>
      <p:pic>
        <p:nvPicPr>
          <p:cNvPr id="5" name="4 Imagen" descr="0(66).jpg"/>
          <p:cNvPicPr>
            <a:picLocks noChangeAspect="1"/>
          </p:cNvPicPr>
          <p:nvPr/>
        </p:nvPicPr>
        <p:blipFill>
          <a:blip r:embed="rId2"/>
          <a:stretch>
            <a:fillRect/>
          </a:stretch>
        </p:blipFill>
        <p:spPr>
          <a:xfrm>
            <a:off x="0" y="0"/>
            <a:ext cx="9144001"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44000" cy="6858000"/>
          </a:xfrm>
          <a:prstGeom prst="rect">
            <a:avLst/>
          </a:prstGeom>
        </p:spPr>
      </p:pic>
      <p:pic>
        <p:nvPicPr>
          <p:cNvPr id="5" name="4 Imagen" descr="0(6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823B"/>
          </a:solidFill>
        </p:spPr>
        <p:txBody>
          <a:bodyPr/>
          <a:lstStyle/>
          <a:p>
            <a:endParaRPr lang="es-ES" dirty="0"/>
          </a:p>
        </p:txBody>
      </p:sp>
      <p:pic>
        <p:nvPicPr>
          <p:cNvPr id="4" name="3 Imagen" descr="0(72).jpg"/>
          <p:cNvPicPr>
            <a:picLocks noChangeAspect="1"/>
          </p:cNvPicPr>
          <p:nvPr/>
        </p:nvPicPr>
        <p:blipFill>
          <a:blip r:embed="rId2"/>
          <a:stretch>
            <a:fillRect/>
          </a:stretch>
        </p:blipFill>
        <p:spPr>
          <a:xfrm>
            <a:off x="0" y="0"/>
            <a:ext cx="9144000" cy="6858000"/>
          </a:xfrm>
          <a:prstGeom prst="rect">
            <a:avLst/>
          </a:prstGeom>
        </p:spPr>
      </p:pic>
      <p:pic>
        <p:nvPicPr>
          <p:cNvPr id="5" name="4 Imagen" descr="0(72).jpg"/>
          <p:cNvPicPr>
            <a:picLocks noChangeAspect="1"/>
          </p:cNvPicPr>
          <p:nvPr/>
        </p:nvPicPr>
        <p:blipFill>
          <a:blip r:embed="rId2"/>
          <a:stretch>
            <a:fillRect/>
          </a:stretch>
        </p:blipFill>
        <p:spPr>
          <a:xfrm>
            <a:off x="0" y="0"/>
            <a:ext cx="9144000" cy="6858000"/>
          </a:xfrm>
          <a:prstGeom prst="rect">
            <a:avLst/>
          </a:prstGeom>
        </p:spPr>
      </p:pic>
      <p:pic>
        <p:nvPicPr>
          <p:cNvPr id="6" name="5 Imagen" descr="0(7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0(74).jpg"/>
          <p:cNvPicPr>
            <a:picLocks noChangeAspect="1"/>
          </p:cNvPicPr>
          <p:nvPr/>
        </p:nvPicPr>
        <p:blipFill>
          <a:blip r:embed="rId2"/>
          <a:stretch>
            <a:fillRect/>
          </a:stretch>
        </p:blipFill>
        <p:spPr>
          <a:xfrm>
            <a:off x="0" y="26685"/>
            <a:ext cx="9144000" cy="6831315"/>
          </a:xfrm>
          <a:prstGeom prst="rect">
            <a:avLst/>
          </a:prstGeom>
        </p:spPr>
      </p:pic>
      <p:pic>
        <p:nvPicPr>
          <p:cNvPr id="5" name="4 Imagen" descr="0(74).jpg"/>
          <p:cNvPicPr>
            <a:picLocks noChangeAspect="1"/>
          </p:cNvPicPr>
          <p:nvPr/>
        </p:nvPicPr>
        <p:blipFill>
          <a:blip r:embed="rId2"/>
          <a:stretch>
            <a:fillRect/>
          </a:stretch>
        </p:blipFill>
        <p:spPr>
          <a:xfrm>
            <a:off x="0" y="0"/>
            <a:ext cx="9144000" cy="6831315"/>
          </a:xfrm>
          <a:prstGeom prst="rect">
            <a:avLst/>
          </a:prstGeom>
        </p:spPr>
      </p:pic>
      <p:pic>
        <p:nvPicPr>
          <p:cNvPr id="6" name="5 Imagen" descr="0(74).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E6900"/>
          </a:soli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pic>
        <p:nvPicPr>
          <p:cNvPr id="5" name="4 Imagen" descr="0(75).jpg"/>
          <p:cNvPicPr>
            <a:picLocks noChangeAspect="1"/>
          </p:cNvPicPr>
          <p:nvPr/>
        </p:nvPicPr>
        <p:blipFill>
          <a:blip r:embed="rId2"/>
          <a:stretch>
            <a:fillRect/>
          </a:stretch>
        </p:blipFill>
        <p:spPr>
          <a:xfrm>
            <a:off x="0" y="0"/>
            <a:ext cx="9144000" cy="6858000"/>
          </a:xfrm>
          <a:prstGeom prst="rect">
            <a:avLst/>
          </a:prstGeom>
        </p:spPr>
      </p:pic>
      <p:pic>
        <p:nvPicPr>
          <p:cNvPr id="6" name="5 Imagen" descr="0(7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5426"/>
          </a:solidFill>
        </p:spPr>
        <p:txBody>
          <a:bodyPr/>
          <a:lstStyle/>
          <a:p>
            <a:endParaRPr lang="es-ES" dirty="0"/>
          </a:p>
        </p:txBody>
      </p:sp>
      <p:pic>
        <p:nvPicPr>
          <p:cNvPr id="4" name="3 Marcador de contenido" descr="0(84).jpg"/>
          <p:cNvPicPr>
            <a:picLocks noGrp="1" noChangeAspect="1"/>
          </p:cNvPicPr>
          <p:nvPr>
            <p:ph idx="1"/>
          </p:nvPr>
        </p:nvPicPr>
        <p:blipFill>
          <a:blip r:embed="rId2"/>
          <a:stretch>
            <a:fillRect/>
          </a:stretch>
        </p:blipFill>
        <p:spPr>
          <a:xfrm>
            <a:off x="0" y="0"/>
            <a:ext cx="9144000" cy="6858000"/>
          </a:xfrm>
        </p:spPr>
      </p:pic>
      <p:pic>
        <p:nvPicPr>
          <p:cNvPr id="5" name="3 Marcador de contenido" descr="0(84).jpg"/>
          <p:cNvPicPr>
            <a:picLocks noChangeAspect="1"/>
          </p:cNvPicPr>
          <p:nvPr/>
        </p:nvPicPr>
        <p:blipFill>
          <a:blip r:embed="rId2"/>
          <a:stretch>
            <a:fillRect/>
          </a:stretch>
        </p:blipFill>
        <p:spPr>
          <a:xfrm>
            <a:off x="15749" y="-48127"/>
            <a:ext cx="9144000" cy="6858000"/>
          </a:xfrm>
          <a:prstGeom prst="rect">
            <a:avLst/>
          </a:prstGeom>
        </p:spPr>
      </p:pic>
      <p:pic>
        <p:nvPicPr>
          <p:cNvPr id="6" name="3 Marcador de contenido" descr="0(8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solidFill>
        </p:spPr>
        <p:txBody>
          <a:bodyPr/>
          <a:lstStyle/>
          <a:p>
            <a:endParaRPr lang="es-ES" dirty="0"/>
          </a:p>
        </p:txBody>
      </p:sp>
      <p:pic>
        <p:nvPicPr>
          <p:cNvPr id="4" name="3 Marcador de contenido" descr="0(86).jpg"/>
          <p:cNvPicPr>
            <a:picLocks noGrp="1" noChangeAspect="1"/>
          </p:cNvPicPr>
          <p:nvPr>
            <p:ph idx="1"/>
          </p:nvPr>
        </p:nvPicPr>
        <p:blipFill>
          <a:blip r:embed="rId2"/>
          <a:stretch>
            <a:fillRect/>
          </a:stretch>
        </p:blipFill>
        <p:spPr>
          <a:xfrm>
            <a:off x="0" y="0"/>
            <a:ext cx="9144000" cy="6858000"/>
          </a:xfrm>
        </p:spPr>
      </p:pic>
      <p:pic>
        <p:nvPicPr>
          <p:cNvPr id="5" name="3 Marcador de contenido" descr="0(86).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0(86).jpg"/>
          <p:cNvPicPr>
            <a:picLocks noChangeAspect="1"/>
          </p:cNvPicPr>
          <p:nvPr/>
        </p:nvPicPr>
        <p:blipFill>
          <a:blip r:embed="rId2"/>
          <a:stretch>
            <a:fillRect/>
          </a:stretch>
        </p:blipFill>
        <p:spPr>
          <a:xfrm>
            <a:off x="0" y="0"/>
            <a:ext cx="9144000" cy="6858000"/>
          </a:xfrm>
          <a:prstGeom prst="rect">
            <a:avLst/>
          </a:prstGeom>
        </p:spPr>
      </p:pic>
      <p:pic>
        <p:nvPicPr>
          <p:cNvPr id="3074" name="Picture 2" descr="Rendered Image"/>
          <p:cNvPicPr>
            <a:picLocks noChangeAspect="1" noChangeArrowheads="1"/>
          </p:cNvPicPr>
          <p:nvPr/>
        </p:nvPicPr>
        <p:blipFill>
          <a:blip r:embed="rId3">
            <a:lum contrast="40000"/>
          </a:blip>
          <a:srcRect/>
          <a:stretch>
            <a:fillRect/>
          </a:stretch>
        </p:blipFill>
        <p:spPr bwMode="auto">
          <a:xfrm rot="19899717">
            <a:off x="5357818" y="3857628"/>
            <a:ext cx="2324100" cy="1476375"/>
          </a:xfrm>
          <a:prstGeom prst="rect">
            <a:avLst/>
          </a:prstGeom>
          <a:noFill/>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4"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3000"/>
                                        <p:tgtEl>
                                          <p:spTgt spid="5"/>
                                        </p:tgtEl>
                                      </p:cBhvr>
                                    </p:animEffect>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15" presetClass="entr" presetSubtype="0" fill="hold" nodeType="afterEffect">
                                  <p:stCondLst>
                                    <p:cond delay="0"/>
                                  </p:stCondLst>
                                  <p:childTnLst>
                                    <p:set>
                                      <p:cBhvr>
                                        <p:cTn id="28" dur="1" fill="hold">
                                          <p:stCondLst>
                                            <p:cond delay="0"/>
                                          </p:stCondLst>
                                        </p:cTn>
                                        <p:tgtEl>
                                          <p:spTgt spid="3074"/>
                                        </p:tgtEl>
                                        <p:attrNameLst>
                                          <p:attrName>style.visibility</p:attrName>
                                        </p:attrNameLst>
                                      </p:cBhvr>
                                      <p:to>
                                        <p:strVal val="visible"/>
                                      </p:to>
                                    </p:set>
                                    <p:anim calcmode="lin" valueType="num">
                                      <p:cBhvr>
                                        <p:cTn id="29" dur="2000" fill="hold"/>
                                        <p:tgtEl>
                                          <p:spTgt spid="3074"/>
                                        </p:tgtEl>
                                        <p:attrNameLst>
                                          <p:attrName>ppt_w</p:attrName>
                                        </p:attrNameLst>
                                      </p:cBhvr>
                                      <p:tavLst>
                                        <p:tav tm="0">
                                          <p:val>
                                            <p:fltVal val="0"/>
                                          </p:val>
                                        </p:tav>
                                        <p:tav tm="100000">
                                          <p:val>
                                            <p:strVal val="#ppt_w"/>
                                          </p:val>
                                        </p:tav>
                                      </p:tavLst>
                                    </p:anim>
                                    <p:anim calcmode="lin" valueType="num">
                                      <p:cBhvr>
                                        <p:cTn id="30" dur="2000" fill="hold"/>
                                        <p:tgtEl>
                                          <p:spTgt spid="3074"/>
                                        </p:tgtEl>
                                        <p:attrNameLst>
                                          <p:attrName>ppt_h</p:attrName>
                                        </p:attrNameLst>
                                      </p:cBhvr>
                                      <p:tavLst>
                                        <p:tav tm="0">
                                          <p:val>
                                            <p:fltVal val="0"/>
                                          </p:val>
                                        </p:tav>
                                        <p:tav tm="100000">
                                          <p:val>
                                            <p:strVal val="#ppt_h"/>
                                          </p:val>
                                        </p:tav>
                                      </p:tavLst>
                                    </p:anim>
                                    <p:anim calcmode="lin" valueType="num">
                                      <p:cBhvr>
                                        <p:cTn id="31" dur="2000" fill="hold"/>
                                        <p:tgtEl>
                                          <p:spTgt spid="3074"/>
                                        </p:tgtEl>
                                        <p:attrNameLst>
                                          <p:attrName>ppt_x</p:attrName>
                                        </p:attrNameLst>
                                      </p:cBhvr>
                                      <p:tavLst>
                                        <p:tav tm="0" fmla="#ppt_x+(cos(-2*pi*(1-$))*-#ppt_x-sin(-2*pi*(1-$))*(1-#ppt_y))*(1-$)">
                                          <p:val>
                                            <p:fltVal val="0"/>
                                          </p:val>
                                        </p:tav>
                                        <p:tav tm="100000">
                                          <p:val>
                                            <p:fltVal val="1"/>
                                          </p:val>
                                        </p:tav>
                                      </p:tavLst>
                                    </p:anim>
                                    <p:anim calcmode="lin" valueType="num">
                                      <p:cBhvr>
                                        <p:cTn id="32" dur="2000" fill="hold"/>
                                        <p:tgtEl>
                                          <p:spTgt spid="30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 EL MUNDO MAGICO DE LOS CARACOLE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EL MUNDO MAGICO DE LOS CARACOLES -</Template>
  <TotalTime>0</TotalTime>
  <Words>239</Words>
  <Application>Microsoft Office PowerPoint</Application>
  <PresentationFormat>Presentación en pantalla (4:3)</PresentationFormat>
  <Paragraphs>38</Paragraphs>
  <Slides>67</Slides>
  <Notes>0</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 EL MUNDO MAGICO DE LOS CARACOLES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2014-11-16T04:54:05Z</dcterms:created>
  <dcterms:modified xsi:type="dcterms:W3CDTF">2014-11-16T04:59:31Z</dcterms:modified>
</cp:coreProperties>
</file>