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13" r:id="rId4"/>
    <p:sldId id="312" r:id="rId5"/>
    <p:sldId id="311" r:id="rId6"/>
    <p:sldId id="310" r:id="rId7"/>
    <p:sldId id="309" r:id="rId8"/>
    <p:sldId id="308" r:id="rId9"/>
    <p:sldId id="307" r:id="rId10"/>
    <p:sldId id="306" r:id="rId11"/>
    <p:sldId id="305" r:id="rId12"/>
    <p:sldId id="304" r:id="rId13"/>
    <p:sldId id="302" r:id="rId14"/>
    <p:sldId id="299" r:id="rId15"/>
    <p:sldId id="298" r:id="rId16"/>
    <p:sldId id="297" r:id="rId17"/>
    <p:sldId id="296" r:id="rId18"/>
    <p:sldId id="295" r:id="rId19"/>
    <p:sldId id="294" r:id="rId20"/>
    <p:sldId id="293" r:id="rId21"/>
    <p:sldId id="292" r:id="rId22"/>
    <p:sldId id="291" r:id="rId23"/>
    <p:sldId id="290" r:id="rId24"/>
    <p:sldId id="289" r:id="rId25"/>
    <p:sldId id="288" r:id="rId26"/>
    <p:sldId id="287" r:id="rId27"/>
    <p:sldId id="286" r:id="rId28"/>
    <p:sldId id="285" r:id="rId29"/>
    <p:sldId id="284" r:id="rId30"/>
    <p:sldId id="283" r:id="rId31"/>
    <p:sldId id="282" r:id="rId32"/>
    <p:sldId id="281" r:id="rId33"/>
    <p:sldId id="280" r:id="rId34"/>
    <p:sldId id="279" r:id="rId35"/>
    <p:sldId id="278" r:id="rId36"/>
    <p:sldId id="277" r:id="rId37"/>
    <p:sldId id="274" r:id="rId38"/>
    <p:sldId id="273" r:id="rId39"/>
    <p:sldId id="272" r:id="rId40"/>
    <p:sldId id="271" r:id="rId41"/>
    <p:sldId id="270" r:id="rId42"/>
    <p:sldId id="269" r:id="rId43"/>
    <p:sldId id="268" r:id="rId44"/>
    <p:sldId id="267" r:id="rId45"/>
    <p:sldId id="266" r:id="rId46"/>
    <p:sldId id="264" r:id="rId47"/>
    <p:sldId id="263" r:id="rId48"/>
    <p:sldId id="262" r:id="rId49"/>
    <p:sldId id="261" r:id="rId50"/>
    <p:sldId id="260" r:id="rId51"/>
    <p:sldId id="259" r:id="rId52"/>
    <p:sldId id="314" r:id="rId5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NWeGT9Ygh5DKWTq7URi8Q==" hashData="cfhKKDV2YI71zAG23fucSI2ZHg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E52A8-0540-40B9-9274-6C7CA4B6B047}" type="datetimeFigureOut">
              <a:rPr lang="es-ES" smtClean="0"/>
              <a:pPr/>
              <a:t>20/01/2014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182E4-3F5C-48D5-A0ED-7202FF6AB4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E52A8-0540-40B9-9274-6C7CA4B6B047}" type="datetimeFigureOut">
              <a:rPr lang="es-ES" smtClean="0"/>
              <a:pPr/>
              <a:t>20/01/2014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182E4-3F5C-48D5-A0ED-7202FF6AB4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E52A8-0540-40B9-9274-6C7CA4B6B047}" type="datetimeFigureOut">
              <a:rPr lang="es-ES" smtClean="0"/>
              <a:pPr/>
              <a:t>20/01/2014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182E4-3F5C-48D5-A0ED-7202FF6AB4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E52A8-0540-40B9-9274-6C7CA4B6B047}" type="datetimeFigureOut">
              <a:rPr lang="es-ES" smtClean="0"/>
              <a:pPr/>
              <a:t>20/01/2014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182E4-3F5C-48D5-A0ED-7202FF6AB4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E52A8-0540-40B9-9274-6C7CA4B6B047}" type="datetimeFigureOut">
              <a:rPr lang="es-ES" smtClean="0"/>
              <a:pPr/>
              <a:t>20/01/2014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182E4-3F5C-48D5-A0ED-7202FF6AB4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E52A8-0540-40B9-9274-6C7CA4B6B047}" type="datetimeFigureOut">
              <a:rPr lang="es-ES" smtClean="0"/>
              <a:pPr/>
              <a:t>20/01/2014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182E4-3F5C-48D5-A0ED-7202FF6AB4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E52A8-0540-40B9-9274-6C7CA4B6B047}" type="datetimeFigureOut">
              <a:rPr lang="es-ES" smtClean="0"/>
              <a:pPr/>
              <a:t>20/01/2014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182E4-3F5C-48D5-A0ED-7202FF6AB4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E52A8-0540-40B9-9274-6C7CA4B6B047}" type="datetimeFigureOut">
              <a:rPr lang="es-ES" smtClean="0"/>
              <a:pPr/>
              <a:t>20/01/2014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182E4-3F5C-48D5-A0ED-7202FF6AB4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E52A8-0540-40B9-9274-6C7CA4B6B047}" type="datetimeFigureOut">
              <a:rPr lang="es-ES" smtClean="0"/>
              <a:pPr/>
              <a:t>20/01/2014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182E4-3F5C-48D5-A0ED-7202FF6AB4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E52A8-0540-40B9-9274-6C7CA4B6B047}" type="datetimeFigureOut">
              <a:rPr lang="es-ES" smtClean="0"/>
              <a:pPr/>
              <a:t>20/01/2014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182E4-3F5C-48D5-A0ED-7202FF6AB4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E52A8-0540-40B9-9274-6C7CA4B6B047}" type="datetimeFigureOut">
              <a:rPr lang="es-ES" smtClean="0"/>
              <a:pPr/>
              <a:t>20/01/2014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182E4-3F5C-48D5-A0ED-7202FF6AB4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24A0DC-2694-40D6-B299-4282056B2E9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wheel spokes="3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BE52A8-0540-40B9-9274-6C7CA4B6B047}" type="datetimeFigureOut">
              <a:rPr lang="es-ES" smtClean="0"/>
              <a:pPr/>
              <a:t>20/01/2014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182E4-3F5C-48D5-A0ED-7202FF6AB4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wheel spokes="3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8A5E2ED-E3E9-4460-B437-B7DCFCD43C44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wheel spokes="3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5.png"/><Relationship Id="rId7" Type="http://schemas.openxmlformats.org/officeDocument/2006/relationships/image" Target="../media/image6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8 (11)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2" descr="C:\Users\Usuario\Desktop\descargas\zzzzzzzzMARCOS\ac97769f45_93304895_o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2235" name="Picture 11" descr="http://www.smiliz.fr/glitters/img.php?f=ARIBLK&amp;t=70&amp;txt=EL+MAR&amp;a=1&amp;chx=a29ccae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99792" y="1484784"/>
            <a:ext cx="3829050" cy="762000"/>
          </a:xfrm>
          <a:prstGeom prst="rect">
            <a:avLst/>
          </a:prstGeom>
          <a:noFill/>
        </p:spPr>
      </p:pic>
      <p:pic>
        <p:nvPicPr>
          <p:cNvPr id="52237" name="Picture 13" descr="http://www.smiliz.fr/glitters/img.php?f=ARIBLK&amp;t=70&amp;txt=ESE+GRAN+&amp;a=1&amp;chx=a29ccae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23728" y="2708920"/>
            <a:ext cx="5095875" cy="781050"/>
          </a:xfrm>
          <a:prstGeom prst="rect">
            <a:avLst/>
          </a:prstGeom>
          <a:noFill/>
        </p:spPr>
      </p:pic>
      <p:pic>
        <p:nvPicPr>
          <p:cNvPr id="52239" name="Picture 15" descr="http://www.smiliz.fr/glitters/img.php?f=ARIBLK&amp;t=70&amp;txt=DESCONOCIDO&amp;a=1&amp;chx=a29ccae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99592" y="3861048"/>
            <a:ext cx="7400925" cy="781050"/>
          </a:xfrm>
          <a:prstGeom prst="rect">
            <a:avLst/>
          </a:prstGeom>
          <a:noFill/>
        </p:spPr>
      </p:pic>
      <p:pic>
        <p:nvPicPr>
          <p:cNvPr id="52240" name="Picture 16" descr="C:\Users\Usuario\Desktop\descargas\ZNECESARIO PARA PPS\029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9552" y="5476405"/>
            <a:ext cx="936104" cy="942651"/>
          </a:xfrm>
          <a:prstGeom prst="rect">
            <a:avLst/>
          </a:prstGeom>
          <a:noFill/>
        </p:spPr>
      </p:pic>
      <p:pic>
        <p:nvPicPr>
          <p:cNvPr id="52242" name="Picture 18" descr="http://www.smiliz.fr/glitters/img.php?f=ARIBLK&amp;t=30&amp;txt=Automatico&amp;a=1&amp;chx=8fd5c76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868144" y="5733256"/>
            <a:ext cx="2524125" cy="400050"/>
          </a:xfrm>
          <a:prstGeom prst="rect">
            <a:avLst/>
          </a:prstGeom>
          <a:noFill/>
        </p:spPr>
      </p:pic>
      <p:pic>
        <p:nvPicPr>
          <p:cNvPr id="52244" name="Picture 20" descr="http://www.smiliz.fr/glitters/img.php?f=ARIBLK&amp;t=30&amp;txt=Autor+Tom%E1s+MF&amp;a=1&amp;chx=8fd5c76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699792" y="620688"/>
            <a:ext cx="3495675" cy="400050"/>
          </a:xfrm>
          <a:prstGeom prst="rect">
            <a:avLst/>
          </a:prstGeom>
          <a:noFill/>
        </p:spPr>
      </p:pic>
      <p:pic>
        <p:nvPicPr>
          <p:cNvPr id="52246" name="Picture 22" descr="http://www.smiliz.fr/glitters/img.php?f=ARIBLK&amp;t=30&amp;txt=Canci%F3n%3A+El+mar&amp;a=1&amp;chx=8fd5c76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915816" y="4869160"/>
            <a:ext cx="3409950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  <p:sndAc>
      <p:stSnd>
        <p:snd r:embed="rId2" name="21 el mar(2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1026" name="Picture 2" descr="C:\Users\Usuario\Desktop\descargas\zzzzzzzzMARCOS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3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3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3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3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 (1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3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 (2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3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 (3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3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 (4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3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 (5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568952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3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 (6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3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 (1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8194" name="Picture 2" descr="C:\Users\Usuario\Desktop\descargas\zzzzzzzzMARCOS\marcosMUY DELGADOS ya\c_keretek_22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3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 (4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264696"/>
          </a:xfrm>
          <a:prstGeom prst="rect">
            <a:avLst/>
          </a:prstGeom>
        </p:spPr>
      </p:pic>
      <p:pic>
        <p:nvPicPr>
          <p:cNvPr id="4" name="Picture 2" descr="C:\Users\Usuario\Desktop\descargas\zzzzzzzzMARCOS\marcosMUY DELGADOS ya\c_keretek_22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3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 (5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4" name="Picture 2" descr="C:\Users\Usuario\Desktop\descargas\zzzzzzzzMARCOS\marcosMUY DELGADOS ya\c_keretek_22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3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 (6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4" name="Picture 2" descr="C:\Users\Usuario\Desktop\descargas\zzzzzzzzMARCOS\marcosMUY DELGADOS ya\c_keretek_22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3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 (7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3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 (8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ac97769f45_93304895_o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3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 (9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264696"/>
          </a:xfrm>
          <a:prstGeom prst="rect">
            <a:avLst/>
          </a:prstGeom>
        </p:spPr>
      </p:pic>
      <p:pic>
        <p:nvPicPr>
          <p:cNvPr id="2050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3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 (10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3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 (12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3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 (13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3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 (15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3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 (16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568952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3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 (17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074" name="Picture 2" descr="C:\Users\Usuario\Desktop\descargas\zzzzzzzzMARCOS\marcosMUY DELGADOS ya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 (18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 (19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 (20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 (21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 (23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8 (25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4" name="Picture 2" descr="C:\Users\Usuario\Desktop\descargas\zzzzzzzzMARCOS\marcosMUY DELGADOS ya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 (26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 (27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4098" name="Picture 2" descr="C:\Users\Usuario\Desktop\descargas\zzzzzzzzMARCOS\marcosMUY DELGADOS ya\c_keretek_22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 (28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 (29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 (30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 (33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5122" name="Picture 2" descr="C:\Users\Usuario\Desktop\descargas\zzzzzzzzMARCOS\marcosMUY DELGADOS ya\c_keretek_22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 (34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 (35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 (36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 (37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 (38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 (39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 (40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8 (41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4" name="Picture 2" descr="C:\Users\Usuario\Desktop\descargas\zzzzzzzzMARCOS\marcosMUY DELGADOS ya\c_keretek_22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 (4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568952" cy="6336704"/>
          </a:xfrm>
          <a:prstGeom prst="rect">
            <a:avLst/>
          </a:prstGeom>
        </p:spPr>
      </p:pic>
      <p:pic>
        <p:nvPicPr>
          <p:cNvPr id="6146" name="Picture 2" descr="C:\Users\Usuario\Desktop\descargas\zzzzzzzzMARCOS\marcosMUY DELGADOS ya\c_keretek_223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 (43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3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 (44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3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 (45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3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 (1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264696"/>
          </a:xfrm>
          <a:prstGeom prst="rect">
            <a:avLst/>
          </a:prstGeom>
        </p:spPr>
      </p:pic>
      <p:pic>
        <p:nvPicPr>
          <p:cNvPr id="7170" name="Picture 2" descr="C:\Users\Usuario\Desktop\descargas\zzzzzzzzMARCOS\marcosMUY DELGADOS ya\c_keretek_22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3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40</Words>
  <Application>Microsoft Office PowerPoint</Application>
  <PresentationFormat>Presentación en pantalla (4:3)</PresentationFormat>
  <Paragraphs>15</Paragraphs>
  <Slides>51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9</cp:revision>
  <dcterms:created xsi:type="dcterms:W3CDTF">2014-01-19T19:04:26Z</dcterms:created>
  <dcterms:modified xsi:type="dcterms:W3CDTF">2014-01-20T11:21:49Z</dcterms:modified>
</cp:coreProperties>
</file>