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333" r:id="rId3"/>
    <p:sldId id="335" r:id="rId4"/>
    <p:sldId id="323" r:id="rId5"/>
    <p:sldId id="260" r:id="rId6"/>
    <p:sldId id="336" r:id="rId7"/>
    <p:sldId id="279" r:id="rId8"/>
    <p:sldId id="257" r:id="rId9"/>
    <p:sldId id="337" r:id="rId10"/>
    <p:sldId id="289" r:id="rId11"/>
    <p:sldId id="325" r:id="rId12"/>
    <p:sldId id="280" r:id="rId13"/>
    <p:sldId id="329" r:id="rId14"/>
    <p:sldId id="332" r:id="rId15"/>
    <p:sldId id="310" r:id="rId16"/>
    <p:sldId id="330" r:id="rId17"/>
    <p:sldId id="265" r:id="rId18"/>
    <p:sldId id="272" r:id="rId19"/>
    <p:sldId id="331" r:id="rId20"/>
    <p:sldId id="284" r:id="rId21"/>
    <p:sldId id="275" r:id="rId22"/>
    <p:sldId id="296" r:id="rId23"/>
    <p:sldId id="278" r:id="rId24"/>
    <p:sldId id="328" r:id="rId25"/>
    <p:sldId id="270" r:id="rId26"/>
    <p:sldId id="282" r:id="rId27"/>
    <p:sldId id="277" r:id="rId28"/>
    <p:sldId id="269" r:id="rId29"/>
    <p:sldId id="281" r:id="rId30"/>
    <p:sldId id="267" r:id="rId31"/>
    <p:sldId id="273" r:id="rId32"/>
    <p:sldId id="288" r:id="rId33"/>
    <p:sldId id="268" r:id="rId34"/>
    <p:sldId id="262" r:id="rId35"/>
    <p:sldId id="261" r:id="rId36"/>
    <p:sldId id="290" r:id="rId37"/>
    <p:sldId id="293" r:id="rId38"/>
    <p:sldId id="299" r:id="rId39"/>
    <p:sldId id="291" r:id="rId40"/>
    <p:sldId id="294" r:id="rId41"/>
    <p:sldId id="259" r:id="rId42"/>
    <p:sldId id="292" r:id="rId43"/>
    <p:sldId id="287" r:id="rId44"/>
    <p:sldId id="286" r:id="rId45"/>
    <p:sldId id="266" r:id="rId46"/>
    <p:sldId id="309" r:id="rId47"/>
    <p:sldId id="308" r:id="rId48"/>
    <p:sldId id="305" r:id="rId49"/>
    <p:sldId id="306" r:id="rId50"/>
    <p:sldId id="271" r:id="rId51"/>
    <p:sldId id="326" r:id="rId52"/>
    <p:sldId id="304" r:id="rId53"/>
    <p:sldId id="303" r:id="rId54"/>
    <p:sldId id="301" r:id="rId55"/>
    <p:sldId id="298" r:id="rId56"/>
    <p:sldId id="302" r:id="rId57"/>
    <p:sldId id="315" r:id="rId58"/>
    <p:sldId id="258" r:id="rId59"/>
    <p:sldId id="324" r:id="rId60"/>
    <p:sldId id="334"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i6qpHqJtIk5Ut7WyDH2Cg" hashData="t7IWe9aZY0GUTINv+Nr8SATAW/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990000"/>
    <a:srgbClr val="996600"/>
    <a:srgbClr val="7A0000"/>
    <a:srgbClr val="FF3300"/>
    <a:srgbClr val="7E4B00"/>
    <a:srgbClr val="642F04"/>
    <a:srgbClr val="D8B26E"/>
    <a:srgbClr val="000099"/>
    <a:srgbClr val="41416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707" autoAdjust="0"/>
    <p:restoredTop sz="94660"/>
  </p:normalViewPr>
  <p:slideViewPr>
    <p:cSldViewPr>
      <p:cViewPr>
        <p:scale>
          <a:sx n="50" d="100"/>
          <a:sy n="50" d="100"/>
        </p:scale>
        <p:origin x="-1056" y="-78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F9DC5F-F4EA-415B-82CC-08D76B9DC018}" type="datetimeFigureOut">
              <a:rPr lang="es-ES" smtClean="0"/>
              <a:pPr/>
              <a:t>02/03/2014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8C5616-93AA-44BC-B36A-071710E47C5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D8C5616-93AA-44BC-B36A-071710E47C5A}" type="slidenum">
              <a:rPr lang="es-ES" smtClean="0"/>
              <a:pPr/>
              <a:t>35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29F6BD5-46BA-466C-BE69-521A3A93136B}" type="datetimeFigureOut">
              <a:rPr lang="es-ES" smtClean="0"/>
              <a:pPr/>
              <a:t>02/03/2014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3CE72E5-512F-4691-84C0-EEC9CB95BD91}" type="slidenum">
              <a:rPr lang="es-ES" smtClean="0"/>
              <a:pPr/>
              <a:t>‹Nº›</a:t>
            </a:fld>
            <a:endParaRPr lang="es-ES"/>
          </a:p>
        </p:txBody>
      </p:sp>
    </p:spTree>
  </p:cSld>
  <p:clrMapOvr>
    <a:masterClrMapping/>
  </p:clrMapOvr>
  <p:transition spd="slow"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ED9E1ED-10B4-4BFC-A821-C6DBA6A8DC21}" type="slidenum">
              <a:rPr lang="es-ES_tradnl"/>
              <a:pPr/>
              <a:t>‹Nº›</a:t>
            </a:fld>
            <a:endParaRPr lang="es-ES_tradnl"/>
          </a:p>
        </p:txBody>
      </p:sp>
    </p:spTree>
  </p:cSld>
  <p:clrMapOvr>
    <a:masterClrMapping/>
  </p:clrMapOvr>
  <p:transition spd="slow" advClick="0"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9F6BD5-46BA-466C-BE69-521A3A93136B}" type="datetimeFigureOut">
              <a:rPr lang="es-ES" smtClean="0"/>
              <a:pPr/>
              <a:t>02/03/2014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CE72E5-512F-4691-84C0-EEC9CB95BD9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E664815-12C0-4E97-9BF1-72F8AB31A1F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Click="0"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6.png"/><Relationship Id="rId7" Type="http://schemas.openxmlformats.org/officeDocument/2006/relationships/image" Target="../media/image6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4" name="3 Marcador de contenido" descr="golden-pheasant-birds-2795843-1920x1200.jpg"/>
          <p:cNvPicPr>
            <a:picLocks noGrp="1" noChangeAspect="1"/>
          </p:cNvPicPr>
          <p:nvPr>
            <p:ph idx="1"/>
          </p:nvPr>
        </p:nvPicPr>
        <p:blipFill>
          <a:blip r:embed="rId3"/>
          <a:stretch>
            <a:fillRect/>
          </a:stretch>
        </p:blipFill>
        <p:spPr>
          <a:xfrm>
            <a:off x="0" y="0"/>
            <a:ext cx="9144000" cy="6858000"/>
          </a:xfrm>
        </p:spPr>
      </p:pic>
      <p:sp>
        <p:nvSpPr>
          <p:cNvPr id="25" name="24 Datos"/>
          <p:cNvSpPr/>
          <p:nvPr/>
        </p:nvSpPr>
        <p:spPr>
          <a:xfrm rot="802810">
            <a:off x="3470587" y="4226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atos"/>
          <p:cNvSpPr/>
          <p:nvPr/>
        </p:nvSpPr>
        <p:spPr>
          <a:xfrm rot="802810">
            <a:off x="2684768" y="970932"/>
            <a:ext cx="633405" cy="2286016"/>
          </a:xfrm>
          <a:prstGeom prst="flowChartInputOutput">
            <a:avLst/>
          </a:prstGeom>
          <a:solidFill>
            <a:srgbClr val="FFC000"/>
          </a:soli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atos"/>
          <p:cNvSpPr/>
          <p:nvPr/>
        </p:nvSpPr>
        <p:spPr>
          <a:xfrm rot="802810">
            <a:off x="1827512" y="1971065"/>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atos"/>
          <p:cNvSpPr/>
          <p:nvPr/>
        </p:nvSpPr>
        <p:spPr>
          <a:xfrm rot="802810">
            <a:off x="1041694" y="2899759"/>
            <a:ext cx="633405" cy="2286016"/>
          </a:xfrm>
          <a:prstGeom prst="flowChartInputOutput">
            <a:avLst/>
          </a:prstGeom>
          <a:solidFill>
            <a:srgbClr val="FFC000"/>
          </a:soli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atos"/>
          <p:cNvSpPr/>
          <p:nvPr/>
        </p:nvSpPr>
        <p:spPr>
          <a:xfrm rot="802810">
            <a:off x="255908" y="3757014"/>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atos"/>
          <p:cNvSpPr/>
          <p:nvPr/>
        </p:nvSpPr>
        <p:spPr>
          <a:xfrm rot="20444529">
            <a:off x="4931265" y="4049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atos"/>
          <p:cNvSpPr/>
          <p:nvPr/>
        </p:nvSpPr>
        <p:spPr>
          <a:xfrm rot="20376222">
            <a:off x="5736314" y="895946"/>
            <a:ext cx="633405" cy="2286016"/>
          </a:xfrm>
          <a:prstGeom prst="flowChartInputOutput">
            <a:avLst/>
          </a:prstGeom>
          <a:solidFill>
            <a:srgbClr val="FFC000"/>
          </a:soli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Datos"/>
          <p:cNvSpPr/>
          <p:nvPr/>
        </p:nvSpPr>
        <p:spPr>
          <a:xfrm rot="20378422">
            <a:off x="6378640" y="1610390"/>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Datos"/>
          <p:cNvSpPr/>
          <p:nvPr/>
        </p:nvSpPr>
        <p:spPr>
          <a:xfrm rot="20272989">
            <a:off x="7260001" y="2593901"/>
            <a:ext cx="564481" cy="2286016"/>
          </a:xfrm>
          <a:prstGeom prst="flowChartInputOutput">
            <a:avLst/>
          </a:prstGeom>
          <a:solidFill>
            <a:srgbClr val="FFC000"/>
          </a:soli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Datos"/>
          <p:cNvSpPr/>
          <p:nvPr/>
        </p:nvSpPr>
        <p:spPr>
          <a:xfrm rot="20015636">
            <a:off x="8107691" y="3505049"/>
            <a:ext cx="557038"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solidFill>
              <a:srgbClr val="7A0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uadroTexto"/>
          <p:cNvSpPr txBox="1"/>
          <p:nvPr/>
        </p:nvSpPr>
        <p:spPr>
          <a:xfrm>
            <a:off x="0" y="6000768"/>
            <a:ext cx="2928926" cy="369332"/>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rPr>
              <a:t>Esta es una creación de Raquel</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endParaRPr>
          </a:p>
        </p:txBody>
      </p:sp>
      <p:pic>
        <p:nvPicPr>
          <p:cNvPr id="61442" name="Picture 2" descr="Rendered Image"/>
          <p:cNvPicPr>
            <a:picLocks noChangeAspect="1" noChangeArrowheads="1"/>
          </p:cNvPicPr>
          <p:nvPr/>
        </p:nvPicPr>
        <p:blipFill>
          <a:blip r:embed="rId4">
            <a:lum contrast="40000"/>
          </a:blip>
          <a:srcRect/>
          <a:stretch>
            <a:fillRect/>
          </a:stretch>
        </p:blipFill>
        <p:spPr bwMode="auto">
          <a:xfrm>
            <a:off x="3357554" y="285728"/>
            <a:ext cx="1255576" cy="1071570"/>
          </a:xfrm>
          <a:prstGeom prst="rect">
            <a:avLst/>
          </a:prstGeom>
          <a:noFill/>
        </p:spPr>
      </p:pic>
      <p:pic>
        <p:nvPicPr>
          <p:cNvPr id="61444" name="Picture 4" descr="Rendered Image"/>
          <p:cNvPicPr>
            <a:picLocks noChangeAspect="1" noChangeArrowheads="1"/>
          </p:cNvPicPr>
          <p:nvPr/>
        </p:nvPicPr>
        <p:blipFill>
          <a:blip r:embed="rId5">
            <a:lum contrast="40000"/>
          </a:blip>
          <a:srcRect/>
          <a:stretch>
            <a:fillRect/>
          </a:stretch>
        </p:blipFill>
        <p:spPr bwMode="auto">
          <a:xfrm>
            <a:off x="5000628" y="285728"/>
            <a:ext cx="3086141" cy="1028714"/>
          </a:xfrm>
          <a:prstGeom prst="rect">
            <a:avLst/>
          </a:prstGeom>
          <a:noFill/>
        </p:spPr>
      </p:pic>
      <p:pic>
        <p:nvPicPr>
          <p:cNvPr id="61446" name="Picture 6" descr="Rendered Image"/>
          <p:cNvPicPr>
            <a:picLocks noChangeAspect="1" noChangeArrowheads="1"/>
          </p:cNvPicPr>
          <p:nvPr/>
        </p:nvPicPr>
        <p:blipFill>
          <a:blip r:embed="rId6">
            <a:lum bright="-20000" contrast="40000"/>
          </a:blip>
          <a:srcRect/>
          <a:stretch>
            <a:fillRect/>
          </a:stretch>
        </p:blipFill>
        <p:spPr bwMode="auto">
          <a:xfrm>
            <a:off x="5000628" y="1285860"/>
            <a:ext cx="2486026" cy="647700"/>
          </a:xfrm>
          <a:prstGeom prst="rect">
            <a:avLst/>
          </a:prstGeom>
          <a:noFill/>
        </p:spPr>
      </p:pic>
      <p:pic>
        <p:nvPicPr>
          <p:cNvPr id="61448" name="Picture 8" descr="Rendered Image"/>
          <p:cNvPicPr>
            <a:picLocks noChangeAspect="1" noChangeArrowheads="1"/>
          </p:cNvPicPr>
          <p:nvPr/>
        </p:nvPicPr>
        <p:blipFill>
          <a:blip r:embed="rId7">
            <a:lum bright="-20000" contrast="40000"/>
          </a:blip>
          <a:srcRect/>
          <a:stretch>
            <a:fillRect/>
          </a:stretch>
        </p:blipFill>
        <p:spPr bwMode="auto">
          <a:xfrm>
            <a:off x="7786710" y="1285860"/>
            <a:ext cx="1000125" cy="733426"/>
          </a:xfrm>
          <a:prstGeom prst="rect">
            <a:avLst/>
          </a:prstGeom>
          <a:noFill/>
        </p:spPr>
      </p:pic>
      <p:pic>
        <p:nvPicPr>
          <p:cNvPr id="61450" name="Picture 10" descr="Rendered Image"/>
          <p:cNvPicPr>
            <a:picLocks noChangeAspect="1" noChangeArrowheads="1"/>
          </p:cNvPicPr>
          <p:nvPr/>
        </p:nvPicPr>
        <p:blipFill>
          <a:blip r:embed="rId8">
            <a:lum bright="-20000" contrast="40000"/>
          </a:blip>
          <a:srcRect/>
          <a:stretch>
            <a:fillRect/>
          </a:stretch>
        </p:blipFill>
        <p:spPr bwMode="auto">
          <a:xfrm>
            <a:off x="5072066" y="2000240"/>
            <a:ext cx="2552700" cy="838201"/>
          </a:xfrm>
          <a:prstGeom prst="rect">
            <a:avLst/>
          </a:prstGeom>
          <a:noFill/>
        </p:spPr>
      </p:pic>
      <p:pic>
        <p:nvPicPr>
          <p:cNvPr id="61452" name="Picture 12" descr="Rendered Image"/>
          <p:cNvPicPr>
            <a:picLocks noChangeAspect="1" noChangeArrowheads="1"/>
          </p:cNvPicPr>
          <p:nvPr/>
        </p:nvPicPr>
        <p:blipFill>
          <a:blip r:embed="rId9">
            <a:lum bright="-20000" contrast="40000"/>
          </a:blip>
          <a:srcRect/>
          <a:stretch>
            <a:fillRect/>
          </a:stretch>
        </p:blipFill>
        <p:spPr bwMode="auto">
          <a:xfrm>
            <a:off x="3786182" y="1285860"/>
            <a:ext cx="1143008" cy="771525"/>
          </a:xfrm>
          <a:prstGeom prst="rect">
            <a:avLst/>
          </a:prstGeom>
          <a:noFill/>
        </p:spPr>
      </p:pic>
      <p:pic>
        <p:nvPicPr>
          <p:cNvPr id="61454" name="Picture 14" descr="Rendered Image"/>
          <p:cNvPicPr>
            <a:picLocks noChangeAspect="1" noChangeArrowheads="1"/>
          </p:cNvPicPr>
          <p:nvPr/>
        </p:nvPicPr>
        <p:blipFill>
          <a:blip r:embed="rId10">
            <a:lum bright="-20000" contrast="40000"/>
          </a:blip>
          <a:srcRect/>
          <a:stretch>
            <a:fillRect/>
          </a:stretch>
        </p:blipFill>
        <p:spPr bwMode="auto">
          <a:xfrm>
            <a:off x="4071934" y="2071678"/>
            <a:ext cx="942975" cy="771525"/>
          </a:xfrm>
          <a:prstGeom prst="rect">
            <a:avLst/>
          </a:prstGeom>
          <a:noFill/>
        </p:spPr>
      </p:pic>
      <p:pic>
        <p:nvPicPr>
          <p:cNvPr id="3" name="Picture 2" descr="Rendered Image"/>
          <p:cNvPicPr>
            <a:picLocks noChangeAspect="1" noChangeArrowheads="1"/>
          </p:cNvPicPr>
          <p:nvPr/>
        </p:nvPicPr>
        <p:blipFill>
          <a:blip r:embed="rId11">
            <a:lum contrast="40000"/>
          </a:blip>
          <a:srcRect/>
          <a:stretch>
            <a:fillRect/>
          </a:stretch>
        </p:blipFill>
        <p:spPr bwMode="auto">
          <a:xfrm>
            <a:off x="2928926" y="1428736"/>
            <a:ext cx="714380" cy="728665"/>
          </a:xfrm>
          <a:prstGeom prst="rect">
            <a:avLst/>
          </a:prstGeom>
          <a:noFill/>
        </p:spPr>
      </p:pic>
      <p:pic>
        <p:nvPicPr>
          <p:cNvPr id="36" name="35 Imagen" descr="golden-pheasant-birds-2795843-1920x1200.jpg"/>
          <p:cNvPicPr>
            <a:picLocks noChangeAspect="1"/>
          </p:cNvPicPr>
          <p:nvPr/>
        </p:nvPicPr>
        <p:blipFill>
          <a:blip r:embed="rId3"/>
          <a:stretch>
            <a:fillRect/>
          </a:stretch>
        </p:blipFill>
        <p:spPr>
          <a:xfrm>
            <a:off x="0" y="-214338"/>
            <a:ext cx="9143998" cy="7072337"/>
          </a:xfrm>
          <a:prstGeom prst="rect">
            <a:avLst/>
          </a:prstGeom>
        </p:spPr>
      </p:pic>
    </p:spTree>
  </p:cSld>
  <p:clrMapOvr>
    <a:masterClrMapping/>
  </p:clrMapOvr>
  <p:transition spd="slow" advClick="0" advTm="27000">
    <p:sndAc>
      <p:stSnd loop="1">
        <p:snd r:embed="rId2" name="''BEAUTIFUL BIRDS'',AVES EXOTICAS,MUSICA CLASICA, INSTRUMENTAL,FOTO VIDE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3" presetClass="entr" presetSubtype="10" fill="hold" grpId="3"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blinds(horizontal)">
                                      <p:cBhvr>
                                        <p:cTn id="10" dur="3000"/>
                                        <p:tgtEl>
                                          <p:spTgt spid="30"/>
                                        </p:tgtEl>
                                      </p:cBhvr>
                                    </p:animEffect>
                                  </p:childTnLst>
                                </p:cTn>
                              </p:par>
                              <p:par>
                                <p:cTn id="11" presetID="3" presetClass="entr" presetSubtype="10" fill="hold" grpId="3"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blinds(horizontal)">
                                      <p:cBhvr>
                                        <p:cTn id="13" dur="3000"/>
                                        <p:tgtEl>
                                          <p:spTgt spid="31"/>
                                        </p:tgtEl>
                                      </p:cBhvr>
                                    </p:animEffect>
                                  </p:childTnLst>
                                </p:cTn>
                              </p:par>
                              <p:par>
                                <p:cTn id="14" presetID="3" presetClass="entr" presetSubtype="10" fill="hold" grpId="3"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blinds(horizontal)">
                                      <p:cBhvr>
                                        <p:cTn id="16" dur="3000"/>
                                        <p:tgtEl>
                                          <p:spTgt spid="32"/>
                                        </p:tgtEl>
                                      </p:cBhvr>
                                    </p:animEffect>
                                  </p:childTnLst>
                                </p:cTn>
                              </p:par>
                              <p:par>
                                <p:cTn id="17" presetID="3" presetClass="entr" presetSubtype="10" fill="hold" grpId="3" nodeType="with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blinds(horizontal)">
                                      <p:cBhvr>
                                        <p:cTn id="19" dur="3000"/>
                                        <p:tgtEl>
                                          <p:spTgt spid="33"/>
                                        </p:tgtEl>
                                      </p:cBhvr>
                                    </p:animEffect>
                                  </p:childTnLst>
                                </p:cTn>
                              </p:par>
                              <p:par>
                                <p:cTn id="20" presetID="3" presetClass="entr" presetSubtype="10" fill="hold" grpId="3"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blinds(horizontal)">
                                      <p:cBhvr>
                                        <p:cTn id="22" dur="3000"/>
                                        <p:tgtEl>
                                          <p:spTgt spid="34"/>
                                        </p:tgtEl>
                                      </p:cBhvr>
                                    </p:animEffect>
                                  </p:childTnLst>
                                </p:cTn>
                              </p:par>
                              <p:par>
                                <p:cTn id="23" presetID="3" presetClass="entr" presetSubtype="10" fill="hold" grpId="3"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linds(horizontal)">
                                      <p:cBhvr>
                                        <p:cTn id="25" dur="3000"/>
                                        <p:tgtEl>
                                          <p:spTgt spid="25"/>
                                        </p:tgtEl>
                                      </p:cBhvr>
                                    </p:animEffect>
                                  </p:childTnLst>
                                </p:cTn>
                              </p:par>
                              <p:par>
                                <p:cTn id="26" presetID="3" presetClass="entr" presetSubtype="10" fill="hold" grpId="3"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blinds(horizontal)">
                                      <p:cBhvr>
                                        <p:cTn id="28" dur="3000"/>
                                        <p:tgtEl>
                                          <p:spTgt spid="26"/>
                                        </p:tgtEl>
                                      </p:cBhvr>
                                    </p:animEffect>
                                  </p:childTnLst>
                                </p:cTn>
                              </p:par>
                              <p:par>
                                <p:cTn id="29" presetID="3" presetClass="entr" presetSubtype="10" fill="hold" grpId="3"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blinds(horizontal)">
                                      <p:cBhvr>
                                        <p:cTn id="31" dur="3000"/>
                                        <p:tgtEl>
                                          <p:spTgt spid="27"/>
                                        </p:tgtEl>
                                      </p:cBhvr>
                                    </p:animEffect>
                                  </p:childTnLst>
                                </p:cTn>
                              </p:par>
                              <p:par>
                                <p:cTn id="32" presetID="3" presetClass="entr" presetSubtype="10" fill="hold" grpId="3"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blinds(horizontal)">
                                      <p:cBhvr>
                                        <p:cTn id="34" dur="3000"/>
                                        <p:tgtEl>
                                          <p:spTgt spid="28"/>
                                        </p:tgtEl>
                                      </p:cBhvr>
                                    </p:animEffect>
                                  </p:childTnLst>
                                </p:cTn>
                              </p:par>
                              <p:par>
                                <p:cTn id="35" presetID="3" presetClass="entr" presetSubtype="10" fill="hold" grpId="3" nodeType="with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blinds(horizontal)">
                                      <p:cBhvr>
                                        <p:cTn id="37" dur="3000"/>
                                        <p:tgtEl>
                                          <p:spTgt spid="29"/>
                                        </p:tgtEl>
                                      </p:cBhvr>
                                    </p:animEffect>
                                  </p:childTnLst>
                                </p:cTn>
                              </p:par>
                              <p:par>
                                <p:cTn id="38" presetID="8" presetClass="emph" presetSubtype="0" fill="hold" grpId="0" nodeType="withEffect">
                                  <p:stCondLst>
                                    <p:cond delay="0"/>
                                  </p:stCondLst>
                                  <p:childTnLst>
                                    <p:animRot by="21600000">
                                      <p:cBhvr>
                                        <p:cTn id="39" dur="3000" fill="hold"/>
                                        <p:tgtEl>
                                          <p:spTgt spid="25"/>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26"/>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27"/>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8"/>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9"/>
                                        </p:tgtEl>
                                        <p:attrNameLst>
                                          <p:attrName>r</p:attrName>
                                        </p:attrNameLst>
                                      </p:cBhvr>
                                    </p:animRot>
                                  </p:childTnLst>
                                </p:cTn>
                              </p:par>
                              <p:par>
                                <p:cTn id="48" presetID="8" presetClass="emph" presetSubtype="0" fill="hold" grpId="0" nodeType="withEffect">
                                  <p:stCondLst>
                                    <p:cond delay="0"/>
                                  </p:stCondLst>
                                  <p:childTnLst>
                                    <p:animRot by="-21600000">
                                      <p:cBhvr>
                                        <p:cTn id="49" dur="3000" fill="hold"/>
                                        <p:tgtEl>
                                          <p:spTgt spid="30"/>
                                        </p:tgtEl>
                                        <p:attrNameLst>
                                          <p:attrName>r</p:attrName>
                                        </p:attrNameLst>
                                      </p:cBhvr>
                                    </p:animRot>
                                  </p:childTnLst>
                                </p:cTn>
                              </p:par>
                              <p:par>
                                <p:cTn id="50" presetID="8" presetClass="emph" presetSubtype="0" fill="hold" grpId="0" nodeType="withEffect">
                                  <p:stCondLst>
                                    <p:cond delay="0"/>
                                  </p:stCondLst>
                                  <p:childTnLst>
                                    <p:animRot by="-21600000">
                                      <p:cBhvr>
                                        <p:cTn id="51" dur="3000" fill="hold"/>
                                        <p:tgtEl>
                                          <p:spTgt spid="31"/>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32"/>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33"/>
                                        </p:tgtEl>
                                        <p:attrNameLst>
                                          <p:attrName>r</p:attrName>
                                        </p:attrNameLst>
                                      </p:cBhvr>
                                    </p:animRot>
                                  </p:childTnLst>
                                </p:cTn>
                              </p:par>
                              <p:par>
                                <p:cTn id="56" presetID="8" presetClass="emph" presetSubtype="0" fill="hold" grpId="0" nodeType="withEffect">
                                  <p:stCondLst>
                                    <p:cond delay="0"/>
                                  </p:stCondLst>
                                  <p:childTnLst>
                                    <p:animRot by="-21600000">
                                      <p:cBhvr>
                                        <p:cTn id="57" dur="3000" fill="hold"/>
                                        <p:tgtEl>
                                          <p:spTgt spid="34"/>
                                        </p:tgtEl>
                                        <p:attrNameLst>
                                          <p:attrName>r</p:attrName>
                                        </p:attrNameLst>
                                      </p:cBhvr>
                                    </p:animRot>
                                  </p:childTnLst>
                                </p:cTn>
                              </p:par>
                              <p:par>
                                <p:cTn id="58" presetID="2" presetClass="entr" presetSubtype="3" fill="hold" grpId="1"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3000" fill="hold"/>
                                        <p:tgtEl>
                                          <p:spTgt spid="25"/>
                                        </p:tgtEl>
                                        <p:attrNameLst>
                                          <p:attrName>ppt_x</p:attrName>
                                        </p:attrNameLst>
                                      </p:cBhvr>
                                      <p:tavLst>
                                        <p:tav tm="0">
                                          <p:val>
                                            <p:strVal val="1+#ppt_w/2"/>
                                          </p:val>
                                        </p:tav>
                                        <p:tav tm="100000">
                                          <p:val>
                                            <p:strVal val="#ppt_x"/>
                                          </p:val>
                                        </p:tav>
                                      </p:tavLst>
                                    </p:anim>
                                    <p:anim calcmode="lin" valueType="num">
                                      <p:cBhvr additive="base">
                                        <p:cTn id="61" dur="3000" fill="hold"/>
                                        <p:tgtEl>
                                          <p:spTgt spid="25"/>
                                        </p:tgtEl>
                                        <p:attrNameLst>
                                          <p:attrName>ppt_y</p:attrName>
                                        </p:attrNameLst>
                                      </p:cBhvr>
                                      <p:tavLst>
                                        <p:tav tm="0">
                                          <p:val>
                                            <p:strVal val="0-#ppt_h/2"/>
                                          </p:val>
                                        </p:tav>
                                        <p:tav tm="100000">
                                          <p:val>
                                            <p:strVal val="#ppt_y"/>
                                          </p:val>
                                        </p:tav>
                                      </p:tavLst>
                                    </p:anim>
                                  </p:childTnLst>
                                </p:cTn>
                              </p:par>
                              <p:par>
                                <p:cTn id="62" presetID="2" presetClass="entr" presetSubtype="3" fill="hold" grpId="1" nodeType="withEffect">
                                  <p:stCondLst>
                                    <p:cond delay="0"/>
                                  </p:stCondLst>
                                  <p:childTnLst>
                                    <p:set>
                                      <p:cBhvr>
                                        <p:cTn id="63" dur="1" fill="hold">
                                          <p:stCondLst>
                                            <p:cond delay="0"/>
                                          </p:stCondLst>
                                        </p:cTn>
                                        <p:tgtEl>
                                          <p:spTgt spid="26"/>
                                        </p:tgtEl>
                                        <p:attrNameLst>
                                          <p:attrName>style.visibility</p:attrName>
                                        </p:attrNameLst>
                                      </p:cBhvr>
                                      <p:to>
                                        <p:strVal val="visible"/>
                                      </p:to>
                                    </p:set>
                                    <p:anim calcmode="lin" valueType="num">
                                      <p:cBhvr additive="base">
                                        <p:cTn id="64" dur="3000" fill="hold"/>
                                        <p:tgtEl>
                                          <p:spTgt spid="26"/>
                                        </p:tgtEl>
                                        <p:attrNameLst>
                                          <p:attrName>ppt_x</p:attrName>
                                        </p:attrNameLst>
                                      </p:cBhvr>
                                      <p:tavLst>
                                        <p:tav tm="0">
                                          <p:val>
                                            <p:strVal val="1+#ppt_w/2"/>
                                          </p:val>
                                        </p:tav>
                                        <p:tav tm="100000">
                                          <p:val>
                                            <p:strVal val="#ppt_x"/>
                                          </p:val>
                                        </p:tav>
                                      </p:tavLst>
                                    </p:anim>
                                    <p:anim calcmode="lin" valueType="num">
                                      <p:cBhvr additive="base">
                                        <p:cTn id="65" dur="3000" fill="hold"/>
                                        <p:tgtEl>
                                          <p:spTgt spid="26"/>
                                        </p:tgtEl>
                                        <p:attrNameLst>
                                          <p:attrName>ppt_y</p:attrName>
                                        </p:attrNameLst>
                                      </p:cBhvr>
                                      <p:tavLst>
                                        <p:tav tm="0">
                                          <p:val>
                                            <p:strVal val="0-#ppt_h/2"/>
                                          </p:val>
                                        </p:tav>
                                        <p:tav tm="100000">
                                          <p:val>
                                            <p:strVal val="#ppt_y"/>
                                          </p:val>
                                        </p:tav>
                                      </p:tavLst>
                                    </p:anim>
                                  </p:childTnLst>
                                </p:cTn>
                              </p:par>
                              <p:par>
                                <p:cTn id="66" presetID="2" presetClass="entr" presetSubtype="3" fill="hold" grpId="1"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3000" fill="hold"/>
                                        <p:tgtEl>
                                          <p:spTgt spid="27"/>
                                        </p:tgtEl>
                                        <p:attrNameLst>
                                          <p:attrName>ppt_x</p:attrName>
                                        </p:attrNameLst>
                                      </p:cBhvr>
                                      <p:tavLst>
                                        <p:tav tm="0">
                                          <p:val>
                                            <p:strVal val="1+#ppt_w/2"/>
                                          </p:val>
                                        </p:tav>
                                        <p:tav tm="100000">
                                          <p:val>
                                            <p:strVal val="#ppt_x"/>
                                          </p:val>
                                        </p:tav>
                                      </p:tavLst>
                                    </p:anim>
                                    <p:anim calcmode="lin" valueType="num">
                                      <p:cBhvr additive="base">
                                        <p:cTn id="69" dur="3000" fill="hold"/>
                                        <p:tgtEl>
                                          <p:spTgt spid="27"/>
                                        </p:tgtEl>
                                        <p:attrNameLst>
                                          <p:attrName>ppt_y</p:attrName>
                                        </p:attrNameLst>
                                      </p:cBhvr>
                                      <p:tavLst>
                                        <p:tav tm="0">
                                          <p:val>
                                            <p:strVal val="0-#ppt_h/2"/>
                                          </p:val>
                                        </p:tav>
                                        <p:tav tm="100000">
                                          <p:val>
                                            <p:strVal val="#ppt_y"/>
                                          </p:val>
                                        </p:tav>
                                      </p:tavLst>
                                    </p:anim>
                                  </p:childTnLst>
                                </p:cTn>
                              </p:par>
                              <p:par>
                                <p:cTn id="70" presetID="2" presetClass="entr" presetSubtype="3" fill="hold" grpId="1"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3000" fill="hold"/>
                                        <p:tgtEl>
                                          <p:spTgt spid="28"/>
                                        </p:tgtEl>
                                        <p:attrNameLst>
                                          <p:attrName>ppt_x</p:attrName>
                                        </p:attrNameLst>
                                      </p:cBhvr>
                                      <p:tavLst>
                                        <p:tav tm="0">
                                          <p:val>
                                            <p:strVal val="1+#ppt_w/2"/>
                                          </p:val>
                                        </p:tav>
                                        <p:tav tm="100000">
                                          <p:val>
                                            <p:strVal val="#ppt_x"/>
                                          </p:val>
                                        </p:tav>
                                      </p:tavLst>
                                    </p:anim>
                                    <p:anim calcmode="lin" valueType="num">
                                      <p:cBhvr additive="base">
                                        <p:cTn id="73" dur="3000" fill="hold"/>
                                        <p:tgtEl>
                                          <p:spTgt spid="28"/>
                                        </p:tgtEl>
                                        <p:attrNameLst>
                                          <p:attrName>ppt_y</p:attrName>
                                        </p:attrNameLst>
                                      </p:cBhvr>
                                      <p:tavLst>
                                        <p:tav tm="0">
                                          <p:val>
                                            <p:strVal val="0-#ppt_h/2"/>
                                          </p:val>
                                        </p:tav>
                                        <p:tav tm="100000">
                                          <p:val>
                                            <p:strVal val="#ppt_y"/>
                                          </p:val>
                                        </p:tav>
                                      </p:tavLst>
                                    </p:anim>
                                  </p:childTnLst>
                                </p:cTn>
                              </p:par>
                              <p:par>
                                <p:cTn id="74" presetID="2" presetClass="entr" presetSubtype="3" fill="hold" grpId="1"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3000" fill="hold"/>
                                        <p:tgtEl>
                                          <p:spTgt spid="29"/>
                                        </p:tgtEl>
                                        <p:attrNameLst>
                                          <p:attrName>ppt_x</p:attrName>
                                        </p:attrNameLst>
                                      </p:cBhvr>
                                      <p:tavLst>
                                        <p:tav tm="0">
                                          <p:val>
                                            <p:strVal val="1+#ppt_w/2"/>
                                          </p:val>
                                        </p:tav>
                                        <p:tav tm="100000">
                                          <p:val>
                                            <p:strVal val="#ppt_x"/>
                                          </p:val>
                                        </p:tav>
                                      </p:tavLst>
                                    </p:anim>
                                    <p:anim calcmode="lin" valueType="num">
                                      <p:cBhvr additive="base">
                                        <p:cTn id="77" dur="3000" fill="hold"/>
                                        <p:tgtEl>
                                          <p:spTgt spid="29"/>
                                        </p:tgtEl>
                                        <p:attrNameLst>
                                          <p:attrName>ppt_y</p:attrName>
                                        </p:attrNameLst>
                                      </p:cBhvr>
                                      <p:tavLst>
                                        <p:tav tm="0">
                                          <p:val>
                                            <p:strVal val="0-#ppt_h/2"/>
                                          </p:val>
                                        </p:tav>
                                        <p:tav tm="100000">
                                          <p:val>
                                            <p:strVal val="#ppt_y"/>
                                          </p:val>
                                        </p:tav>
                                      </p:tavLst>
                                    </p:anim>
                                  </p:childTnLst>
                                </p:cTn>
                              </p:par>
                              <p:par>
                                <p:cTn id="78" presetID="2" presetClass="entr" presetSubtype="9" fill="hold" grpId="1" nodeType="with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additive="base">
                                        <p:cTn id="80" dur="3000" fill="hold"/>
                                        <p:tgtEl>
                                          <p:spTgt spid="30"/>
                                        </p:tgtEl>
                                        <p:attrNameLst>
                                          <p:attrName>ppt_x</p:attrName>
                                        </p:attrNameLst>
                                      </p:cBhvr>
                                      <p:tavLst>
                                        <p:tav tm="0">
                                          <p:val>
                                            <p:strVal val="0-#ppt_w/2"/>
                                          </p:val>
                                        </p:tav>
                                        <p:tav tm="100000">
                                          <p:val>
                                            <p:strVal val="#ppt_x"/>
                                          </p:val>
                                        </p:tav>
                                      </p:tavLst>
                                    </p:anim>
                                    <p:anim calcmode="lin" valueType="num">
                                      <p:cBhvr additive="base">
                                        <p:cTn id="81" dur="3000" fill="hold"/>
                                        <p:tgtEl>
                                          <p:spTgt spid="30"/>
                                        </p:tgtEl>
                                        <p:attrNameLst>
                                          <p:attrName>ppt_y</p:attrName>
                                        </p:attrNameLst>
                                      </p:cBhvr>
                                      <p:tavLst>
                                        <p:tav tm="0">
                                          <p:val>
                                            <p:strVal val="0-#ppt_h/2"/>
                                          </p:val>
                                        </p:tav>
                                        <p:tav tm="100000">
                                          <p:val>
                                            <p:strVal val="#ppt_y"/>
                                          </p:val>
                                        </p:tav>
                                      </p:tavLst>
                                    </p:anim>
                                  </p:childTnLst>
                                </p:cTn>
                              </p:par>
                              <p:par>
                                <p:cTn id="82" presetID="2" presetClass="entr" presetSubtype="9" fill="hold" grpId="1" nodeType="withEffect">
                                  <p:stCondLst>
                                    <p:cond delay="0"/>
                                  </p:stCondLst>
                                  <p:childTnLst>
                                    <p:set>
                                      <p:cBhvr>
                                        <p:cTn id="83" dur="1" fill="hold">
                                          <p:stCondLst>
                                            <p:cond delay="0"/>
                                          </p:stCondLst>
                                        </p:cTn>
                                        <p:tgtEl>
                                          <p:spTgt spid="31"/>
                                        </p:tgtEl>
                                        <p:attrNameLst>
                                          <p:attrName>style.visibility</p:attrName>
                                        </p:attrNameLst>
                                      </p:cBhvr>
                                      <p:to>
                                        <p:strVal val="visible"/>
                                      </p:to>
                                    </p:set>
                                    <p:anim calcmode="lin" valueType="num">
                                      <p:cBhvr additive="base">
                                        <p:cTn id="84" dur="3000" fill="hold"/>
                                        <p:tgtEl>
                                          <p:spTgt spid="31"/>
                                        </p:tgtEl>
                                        <p:attrNameLst>
                                          <p:attrName>ppt_x</p:attrName>
                                        </p:attrNameLst>
                                      </p:cBhvr>
                                      <p:tavLst>
                                        <p:tav tm="0">
                                          <p:val>
                                            <p:strVal val="0-#ppt_w/2"/>
                                          </p:val>
                                        </p:tav>
                                        <p:tav tm="100000">
                                          <p:val>
                                            <p:strVal val="#ppt_x"/>
                                          </p:val>
                                        </p:tav>
                                      </p:tavLst>
                                    </p:anim>
                                    <p:anim calcmode="lin" valueType="num">
                                      <p:cBhvr additive="base">
                                        <p:cTn id="85" dur="3000" fill="hold"/>
                                        <p:tgtEl>
                                          <p:spTgt spid="31"/>
                                        </p:tgtEl>
                                        <p:attrNameLst>
                                          <p:attrName>ppt_y</p:attrName>
                                        </p:attrNameLst>
                                      </p:cBhvr>
                                      <p:tavLst>
                                        <p:tav tm="0">
                                          <p:val>
                                            <p:strVal val="0-#ppt_h/2"/>
                                          </p:val>
                                        </p:tav>
                                        <p:tav tm="100000">
                                          <p:val>
                                            <p:strVal val="#ppt_y"/>
                                          </p:val>
                                        </p:tav>
                                      </p:tavLst>
                                    </p:anim>
                                  </p:childTnLst>
                                </p:cTn>
                              </p:par>
                              <p:par>
                                <p:cTn id="86" presetID="2" presetClass="entr" presetSubtype="9" fill="hold" grpId="1" nodeType="withEffect">
                                  <p:stCondLst>
                                    <p:cond delay="0"/>
                                  </p:stCondLst>
                                  <p:childTnLst>
                                    <p:set>
                                      <p:cBhvr>
                                        <p:cTn id="87" dur="1" fill="hold">
                                          <p:stCondLst>
                                            <p:cond delay="0"/>
                                          </p:stCondLst>
                                        </p:cTn>
                                        <p:tgtEl>
                                          <p:spTgt spid="32"/>
                                        </p:tgtEl>
                                        <p:attrNameLst>
                                          <p:attrName>style.visibility</p:attrName>
                                        </p:attrNameLst>
                                      </p:cBhvr>
                                      <p:to>
                                        <p:strVal val="visible"/>
                                      </p:to>
                                    </p:set>
                                    <p:anim calcmode="lin" valueType="num">
                                      <p:cBhvr additive="base">
                                        <p:cTn id="88" dur="3000" fill="hold"/>
                                        <p:tgtEl>
                                          <p:spTgt spid="32"/>
                                        </p:tgtEl>
                                        <p:attrNameLst>
                                          <p:attrName>ppt_x</p:attrName>
                                        </p:attrNameLst>
                                      </p:cBhvr>
                                      <p:tavLst>
                                        <p:tav tm="0">
                                          <p:val>
                                            <p:strVal val="0-#ppt_w/2"/>
                                          </p:val>
                                        </p:tav>
                                        <p:tav tm="100000">
                                          <p:val>
                                            <p:strVal val="#ppt_x"/>
                                          </p:val>
                                        </p:tav>
                                      </p:tavLst>
                                    </p:anim>
                                    <p:anim calcmode="lin" valueType="num">
                                      <p:cBhvr additive="base">
                                        <p:cTn id="89" dur="3000" fill="hold"/>
                                        <p:tgtEl>
                                          <p:spTgt spid="32"/>
                                        </p:tgtEl>
                                        <p:attrNameLst>
                                          <p:attrName>ppt_y</p:attrName>
                                        </p:attrNameLst>
                                      </p:cBhvr>
                                      <p:tavLst>
                                        <p:tav tm="0">
                                          <p:val>
                                            <p:strVal val="0-#ppt_h/2"/>
                                          </p:val>
                                        </p:tav>
                                        <p:tav tm="100000">
                                          <p:val>
                                            <p:strVal val="#ppt_y"/>
                                          </p:val>
                                        </p:tav>
                                      </p:tavLst>
                                    </p:anim>
                                  </p:childTnLst>
                                </p:cTn>
                              </p:par>
                              <p:par>
                                <p:cTn id="90" presetID="2" presetClass="entr" presetSubtype="9" fill="hold" grpId="1" nodeType="with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3000" fill="hold"/>
                                        <p:tgtEl>
                                          <p:spTgt spid="33"/>
                                        </p:tgtEl>
                                        <p:attrNameLst>
                                          <p:attrName>ppt_x</p:attrName>
                                        </p:attrNameLst>
                                      </p:cBhvr>
                                      <p:tavLst>
                                        <p:tav tm="0">
                                          <p:val>
                                            <p:strVal val="0-#ppt_w/2"/>
                                          </p:val>
                                        </p:tav>
                                        <p:tav tm="100000">
                                          <p:val>
                                            <p:strVal val="#ppt_x"/>
                                          </p:val>
                                        </p:tav>
                                      </p:tavLst>
                                    </p:anim>
                                    <p:anim calcmode="lin" valueType="num">
                                      <p:cBhvr additive="base">
                                        <p:cTn id="93" dur="3000" fill="hold"/>
                                        <p:tgtEl>
                                          <p:spTgt spid="33"/>
                                        </p:tgtEl>
                                        <p:attrNameLst>
                                          <p:attrName>ppt_y</p:attrName>
                                        </p:attrNameLst>
                                      </p:cBhvr>
                                      <p:tavLst>
                                        <p:tav tm="0">
                                          <p:val>
                                            <p:strVal val="0-#ppt_h/2"/>
                                          </p:val>
                                        </p:tav>
                                        <p:tav tm="100000">
                                          <p:val>
                                            <p:strVal val="#ppt_y"/>
                                          </p:val>
                                        </p:tav>
                                      </p:tavLst>
                                    </p:anim>
                                  </p:childTnLst>
                                </p:cTn>
                              </p:par>
                              <p:par>
                                <p:cTn id="94" presetID="2" presetClass="entr" presetSubtype="9" fill="hold" grpId="1" nodeType="withEffect">
                                  <p:stCondLst>
                                    <p:cond delay="0"/>
                                  </p:stCondLst>
                                  <p:childTnLst>
                                    <p:set>
                                      <p:cBhvr>
                                        <p:cTn id="95" dur="1" fill="hold">
                                          <p:stCondLst>
                                            <p:cond delay="0"/>
                                          </p:stCondLst>
                                        </p:cTn>
                                        <p:tgtEl>
                                          <p:spTgt spid="34"/>
                                        </p:tgtEl>
                                        <p:attrNameLst>
                                          <p:attrName>style.visibility</p:attrName>
                                        </p:attrNameLst>
                                      </p:cBhvr>
                                      <p:to>
                                        <p:strVal val="visible"/>
                                      </p:to>
                                    </p:set>
                                    <p:anim calcmode="lin" valueType="num">
                                      <p:cBhvr additive="base">
                                        <p:cTn id="96" dur="3000" fill="hold"/>
                                        <p:tgtEl>
                                          <p:spTgt spid="34"/>
                                        </p:tgtEl>
                                        <p:attrNameLst>
                                          <p:attrName>ppt_x</p:attrName>
                                        </p:attrNameLst>
                                      </p:cBhvr>
                                      <p:tavLst>
                                        <p:tav tm="0">
                                          <p:val>
                                            <p:strVal val="0-#ppt_w/2"/>
                                          </p:val>
                                        </p:tav>
                                        <p:tav tm="100000">
                                          <p:val>
                                            <p:strVal val="#ppt_x"/>
                                          </p:val>
                                        </p:tav>
                                      </p:tavLst>
                                    </p:anim>
                                    <p:anim calcmode="lin" valueType="num">
                                      <p:cBhvr additive="base">
                                        <p:cTn id="97" dur="3000" fill="hold"/>
                                        <p:tgtEl>
                                          <p:spTgt spid="34"/>
                                        </p:tgtEl>
                                        <p:attrNameLst>
                                          <p:attrName>ppt_y</p:attrName>
                                        </p:attrNameLst>
                                      </p:cBhvr>
                                      <p:tavLst>
                                        <p:tav tm="0">
                                          <p:val>
                                            <p:strVal val="0-#ppt_h/2"/>
                                          </p:val>
                                        </p:tav>
                                        <p:tav tm="100000">
                                          <p:val>
                                            <p:strVal val="#ppt_y"/>
                                          </p:val>
                                        </p:tav>
                                      </p:tavLst>
                                    </p:anim>
                                  </p:childTnLst>
                                </p:cTn>
                              </p:par>
                            </p:childTnLst>
                          </p:cTn>
                        </p:par>
                        <p:par>
                          <p:cTn id="98" fill="hold">
                            <p:stCondLst>
                              <p:cond delay="3000"/>
                            </p:stCondLst>
                            <p:childTnLst>
                              <p:par>
                                <p:cTn id="99" presetID="2" presetClass="exit" presetSubtype="12" fill="hold" grpId="2" nodeType="afterEffect">
                                  <p:stCondLst>
                                    <p:cond delay="0"/>
                                  </p:stCondLst>
                                  <p:childTnLst>
                                    <p:anim calcmode="lin" valueType="num">
                                      <p:cBhvr additive="base">
                                        <p:cTn id="100" dur="3000"/>
                                        <p:tgtEl>
                                          <p:spTgt spid="25"/>
                                        </p:tgtEl>
                                        <p:attrNameLst>
                                          <p:attrName>ppt_x</p:attrName>
                                        </p:attrNameLst>
                                      </p:cBhvr>
                                      <p:tavLst>
                                        <p:tav tm="0">
                                          <p:val>
                                            <p:strVal val="ppt_x"/>
                                          </p:val>
                                        </p:tav>
                                        <p:tav tm="100000">
                                          <p:val>
                                            <p:strVal val="0-ppt_w/2"/>
                                          </p:val>
                                        </p:tav>
                                      </p:tavLst>
                                    </p:anim>
                                    <p:anim calcmode="lin" valueType="num">
                                      <p:cBhvr additive="base">
                                        <p:cTn id="101" dur="3000"/>
                                        <p:tgtEl>
                                          <p:spTgt spid="25"/>
                                        </p:tgtEl>
                                        <p:attrNameLst>
                                          <p:attrName>ppt_y</p:attrName>
                                        </p:attrNameLst>
                                      </p:cBhvr>
                                      <p:tavLst>
                                        <p:tav tm="0">
                                          <p:val>
                                            <p:strVal val="ppt_y"/>
                                          </p:val>
                                        </p:tav>
                                        <p:tav tm="100000">
                                          <p:val>
                                            <p:strVal val="1+ppt_h/2"/>
                                          </p:val>
                                        </p:tav>
                                      </p:tavLst>
                                    </p:anim>
                                    <p:set>
                                      <p:cBhvr>
                                        <p:cTn id="102" dur="1" fill="hold">
                                          <p:stCondLst>
                                            <p:cond delay="2999"/>
                                          </p:stCondLst>
                                        </p:cTn>
                                        <p:tgtEl>
                                          <p:spTgt spid="25"/>
                                        </p:tgtEl>
                                        <p:attrNameLst>
                                          <p:attrName>style.visibility</p:attrName>
                                        </p:attrNameLst>
                                      </p:cBhvr>
                                      <p:to>
                                        <p:strVal val="hidden"/>
                                      </p:to>
                                    </p:set>
                                  </p:childTnLst>
                                </p:cTn>
                              </p:par>
                              <p:par>
                                <p:cTn id="103" presetID="2" presetClass="exit" presetSubtype="12" fill="hold" grpId="2" nodeType="withEffect">
                                  <p:stCondLst>
                                    <p:cond delay="0"/>
                                  </p:stCondLst>
                                  <p:childTnLst>
                                    <p:anim calcmode="lin" valueType="num">
                                      <p:cBhvr additive="base">
                                        <p:cTn id="104" dur="3000"/>
                                        <p:tgtEl>
                                          <p:spTgt spid="26"/>
                                        </p:tgtEl>
                                        <p:attrNameLst>
                                          <p:attrName>ppt_x</p:attrName>
                                        </p:attrNameLst>
                                      </p:cBhvr>
                                      <p:tavLst>
                                        <p:tav tm="0">
                                          <p:val>
                                            <p:strVal val="ppt_x"/>
                                          </p:val>
                                        </p:tav>
                                        <p:tav tm="100000">
                                          <p:val>
                                            <p:strVal val="0-ppt_w/2"/>
                                          </p:val>
                                        </p:tav>
                                      </p:tavLst>
                                    </p:anim>
                                    <p:anim calcmode="lin" valueType="num">
                                      <p:cBhvr additive="base">
                                        <p:cTn id="105" dur="3000"/>
                                        <p:tgtEl>
                                          <p:spTgt spid="26"/>
                                        </p:tgtEl>
                                        <p:attrNameLst>
                                          <p:attrName>ppt_y</p:attrName>
                                        </p:attrNameLst>
                                      </p:cBhvr>
                                      <p:tavLst>
                                        <p:tav tm="0">
                                          <p:val>
                                            <p:strVal val="ppt_y"/>
                                          </p:val>
                                        </p:tav>
                                        <p:tav tm="100000">
                                          <p:val>
                                            <p:strVal val="1+ppt_h/2"/>
                                          </p:val>
                                        </p:tav>
                                      </p:tavLst>
                                    </p:anim>
                                    <p:set>
                                      <p:cBhvr>
                                        <p:cTn id="106" dur="1" fill="hold">
                                          <p:stCondLst>
                                            <p:cond delay="2999"/>
                                          </p:stCondLst>
                                        </p:cTn>
                                        <p:tgtEl>
                                          <p:spTgt spid="26"/>
                                        </p:tgtEl>
                                        <p:attrNameLst>
                                          <p:attrName>style.visibility</p:attrName>
                                        </p:attrNameLst>
                                      </p:cBhvr>
                                      <p:to>
                                        <p:strVal val="hidden"/>
                                      </p:to>
                                    </p:set>
                                  </p:childTnLst>
                                </p:cTn>
                              </p:par>
                              <p:par>
                                <p:cTn id="107" presetID="2" presetClass="exit" presetSubtype="12" fill="hold" grpId="2" nodeType="withEffect">
                                  <p:stCondLst>
                                    <p:cond delay="0"/>
                                  </p:stCondLst>
                                  <p:childTnLst>
                                    <p:anim calcmode="lin" valueType="num">
                                      <p:cBhvr additive="base">
                                        <p:cTn id="108" dur="3000"/>
                                        <p:tgtEl>
                                          <p:spTgt spid="27"/>
                                        </p:tgtEl>
                                        <p:attrNameLst>
                                          <p:attrName>ppt_x</p:attrName>
                                        </p:attrNameLst>
                                      </p:cBhvr>
                                      <p:tavLst>
                                        <p:tav tm="0">
                                          <p:val>
                                            <p:strVal val="ppt_x"/>
                                          </p:val>
                                        </p:tav>
                                        <p:tav tm="100000">
                                          <p:val>
                                            <p:strVal val="0-ppt_w/2"/>
                                          </p:val>
                                        </p:tav>
                                      </p:tavLst>
                                    </p:anim>
                                    <p:anim calcmode="lin" valueType="num">
                                      <p:cBhvr additive="base">
                                        <p:cTn id="109" dur="3000"/>
                                        <p:tgtEl>
                                          <p:spTgt spid="27"/>
                                        </p:tgtEl>
                                        <p:attrNameLst>
                                          <p:attrName>ppt_y</p:attrName>
                                        </p:attrNameLst>
                                      </p:cBhvr>
                                      <p:tavLst>
                                        <p:tav tm="0">
                                          <p:val>
                                            <p:strVal val="ppt_y"/>
                                          </p:val>
                                        </p:tav>
                                        <p:tav tm="100000">
                                          <p:val>
                                            <p:strVal val="1+ppt_h/2"/>
                                          </p:val>
                                        </p:tav>
                                      </p:tavLst>
                                    </p:anim>
                                    <p:set>
                                      <p:cBhvr>
                                        <p:cTn id="110" dur="1" fill="hold">
                                          <p:stCondLst>
                                            <p:cond delay="2999"/>
                                          </p:stCondLst>
                                        </p:cTn>
                                        <p:tgtEl>
                                          <p:spTgt spid="27"/>
                                        </p:tgtEl>
                                        <p:attrNameLst>
                                          <p:attrName>style.visibility</p:attrName>
                                        </p:attrNameLst>
                                      </p:cBhvr>
                                      <p:to>
                                        <p:strVal val="hidden"/>
                                      </p:to>
                                    </p:set>
                                  </p:childTnLst>
                                </p:cTn>
                              </p:par>
                              <p:par>
                                <p:cTn id="111" presetID="2" presetClass="exit" presetSubtype="12" fill="hold" grpId="2" nodeType="withEffect">
                                  <p:stCondLst>
                                    <p:cond delay="0"/>
                                  </p:stCondLst>
                                  <p:childTnLst>
                                    <p:anim calcmode="lin" valueType="num">
                                      <p:cBhvr additive="base">
                                        <p:cTn id="112" dur="3000"/>
                                        <p:tgtEl>
                                          <p:spTgt spid="28"/>
                                        </p:tgtEl>
                                        <p:attrNameLst>
                                          <p:attrName>ppt_x</p:attrName>
                                        </p:attrNameLst>
                                      </p:cBhvr>
                                      <p:tavLst>
                                        <p:tav tm="0">
                                          <p:val>
                                            <p:strVal val="ppt_x"/>
                                          </p:val>
                                        </p:tav>
                                        <p:tav tm="100000">
                                          <p:val>
                                            <p:strVal val="0-ppt_w/2"/>
                                          </p:val>
                                        </p:tav>
                                      </p:tavLst>
                                    </p:anim>
                                    <p:anim calcmode="lin" valueType="num">
                                      <p:cBhvr additive="base">
                                        <p:cTn id="113" dur="3000"/>
                                        <p:tgtEl>
                                          <p:spTgt spid="28"/>
                                        </p:tgtEl>
                                        <p:attrNameLst>
                                          <p:attrName>ppt_y</p:attrName>
                                        </p:attrNameLst>
                                      </p:cBhvr>
                                      <p:tavLst>
                                        <p:tav tm="0">
                                          <p:val>
                                            <p:strVal val="ppt_y"/>
                                          </p:val>
                                        </p:tav>
                                        <p:tav tm="100000">
                                          <p:val>
                                            <p:strVal val="1+ppt_h/2"/>
                                          </p:val>
                                        </p:tav>
                                      </p:tavLst>
                                    </p:anim>
                                    <p:set>
                                      <p:cBhvr>
                                        <p:cTn id="114" dur="1" fill="hold">
                                          <p:stCondLst>
                                            <p:cond delay="2999"/>
                                          </p:stCondLst>
                                        </p:cTn>
                                        <p:tgtEl>
                                          <p:spTgt spid="28"/>
                                        </p:tgtEl>
                                        <p:attrNameLst>
                                          <p:attrName>style.visibility</p:attrName>
                                        </p:attrNameLst>
                                      </p:cBhvr>
                                      <p:to>
                                        <p:strVal val="hidden"/>
                                      </p:to>
                                    </p:set>
                                  </p:childTnLst>
                                </p:cTn>
                              </p:par>
                              <p:par>
                                <p:cTn id="115" presetID="2" presetClass="exit" presetSubtype="12" fill="hold" grpId="2" nodeType="withEffect">
                                  <p:stCondLst>
                                    <p:cond delay="0"/>
                                  </p:stCondLst>
                                  <p:childTnLst>
                                    <p:anim calcmode="lin" valueType="num">
                                      <p:cBhvr additive="base">
                                        <p:cTn id="116" dur="3000"/>
                                        <p:tgtEl>
                                          <p:spTgt spid="29"/>
                                        </p:tgtEl>
                                        <p:attrNameLst>
                                          <p:attrName>ppt_x</p:attrName>
                                        </p:attrNameLst>
                                      </p:cBhvr>
                                      <p:tavLst>
                                        <p:tav tm="0">
                                          <p:val>
                                            <p:strVal val="ppt_x"/>
                                          </p:val>
                                        </p:tav>
                                        <p:tav tm="100000">
                                          <p:val>
                                            <p:strVal val="0-ppt_w/2"/>
                                          </p:val>
                                        </p:tav>
                                      </p:tavLst>
                                    </p:anim>
                                    <p:anim calcmode="lin" valueType="num">
                                      <p:cBhvr additive="base">
                                        <p:cTn id="117" dur="3000"/>
                                        <p:tgtEl>
                                          <p:spTgt spid="29"/>
                                        </p:tgtEl>
                                        <p:attrNameLst>
                                          <p:attrName>ppt_y</p:attrName>
                                        </p:attrNameLst>
                                      </p:cBhvr>
                                      <p:tavLst>
                                        <p:tav tm="0">
                                          <p:val>
                                            <p:strVal val="ppt_y"/>
                                          </p:val>
                                        </p:tav>
                                        <p:tav tm="100000">
                                          <p:val>
                                            <p:strVal val="1+ppt_h/2"/>
                                          </p:val>
                                        </p:tav>
                                      </p:tavLst>
                                    </p:anim>
                                    <p:set>
                                      <p:cBhvr>
                                        <p:cTn id="118" dur="1" fill="hold">
                                          <p:stCondLst>
                                            <p:cond delay="2999"/>
                                          </p:stCondLst>
                                        </p:cTn>
                                        <p:tgtEl>
                                          <p:spTgt spid="29"/>
                                        </p:tgtEl>
                                        <p:attrNameLst>
                                          <p:attrName>style.visibility</p:attrName>
                                        </p:attrNameLst>
                                      </p:cBhvr>
                                      <p:to>
                                        <p:strVal val="hidden"/>
                                      </p:to>
                                    </p:set>
                                  </p:childTnLst>
                                </p:cTn>
                              </p:par>
                              <p:par>
                                <p:cTn id="119" presetID="2" presetClass="exit" presetSubtype="6" fill="hold" grpId="2" nodeType="withEffect">
                                  <p:stCondLst>
                                    <p:cond delay="0"/>
                                  </p:stCondLst>
                                  <p:childTnLst>
                                    <p:anim calcmode="lin" valueType="num">
                                      <p:cBhvr additive="base">
                                        <p:cTn id="120" dur="3000"/>
                                        <p:tgtEl>
                                          <p:spTgt spid="30"/>
                                        </p:tgtEl>
                                        <p:attrNameLst>
                                          <p:attrName>ppt_x</p:attrName>
                                        </p:attrNameLst>
                                      </p:cBhvr>
                                      <p:tavLst>
                                        <p:tav tm="0">
                                          <p:val>
                                            <p:strVal val="ppt_x"/>
                                          </p:val>
                                        </p:tav>
                                        <p:tav tm="100000">
                                          <p:val>
                                            <p:strVal val="1+ppt_w/2"/>
                                          </p:val>
                                        </p:tav>
                                      </p:tavLst>
                                    </p:anim>
                                    <p:anim calcmode="lin" valueType="num">
                                      <p:cBhvr additive="base">
                                        <p:cTn id="121" dur="3000"/>
                                        <p:tgtEl>
                                          <p:spTgt spid="30"/>
                                        </p:tgtEl>
                                        <p:attrNameLst>
                                          <p:attrName>ppt_y</p:attrName>
                                        </p:attrNameLst>
                                      </p:cBhvr>
                                      <p:tavLst>
                                        <p:tav tm="0">
                                          <p:val>
                                            <p:strVal val="ppt_y"/>
                                          </p:val>
                                        </p:tav>
                                        <p:tav tm="100000">
                                          <p:val>
                                            <p:strVal val="1+ppt_h/2"/>
                                          </p:val>
                                        </p:tav>
                                      </p:tavLst>
                                    </p:anim>
                                    <p:set>
                                      <p:cBhvr>
                                        <p:cTn id="122" dur="1" fill="hold">
                                          <p:stCondLst>
                                            <p:cond delay="2999"/>
                                          </p:stCondLst>
                                        </p:cTn>
                                        <p:tgtEl>
                                          <p:spTgt spid="30"/>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31"/>
                                        </p:tgtEl>
                                        <p:attrNameLst>
                                          <p:attrName>ppt_x</p:attrName>
                                        </p:attrNameLst>
                                      </p:cBhvr>
                                      <p:tavLst>
                                        <p:tav tm="0">
                                          <p:val>
                                            <p:strVal val="ppt_x"/>
                                          </p:val>
                                        </p:tav>
                                        <p:tav tm="100000">
                                          <p:val>
                                            <p:strVal val="1+ppt_w/2"/>
                                          </p:val>
                                        </p:tav>
                                      </p:tavLst>
                                    </p:anim>
                                    <p:anim calcmode="lin" valueType="num">
                                      <p:cBhvr additive="base">
                                        <p:cTn id="125" dur="3000"/>
                                        <p:tgtEl>
                                          <p:spTgt spid="31"/>
                                        </p:tgtEl>
                                        <p:attrNameLst>
                                          <p:attrName>ppt_y</p:attrName>
                                        </p:attrNameLst>
                                      </p:cBhvr>
                                      <p:tavLst>
                                        <p:tav tm="0">
                                          <p:val>
                                            <p:strVal val="ppt_y"/>
                                          </p:val>
                                        </p:tav>
                                        <p:tav tm="100000">
                                          <p:val>
                                            <p:strVal val="1+ppt_h/2"/>
                                          </p:val>
                                        </p:tav>
                                      </p:tavLst>
                                    </p:anim>
                                    <p:set>
                                      <p:cBhvr>
                                        <p:cTn id="126" dur="1" fill="hold">
                                          <p:stCondLst>
                                            <p:cond delay="2999"/>
                                          </p:stCondLst>
                                        </p:cTn>
                                        <p:tgtEl>
                                          <p:spTgt spid="31"/>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32"/>
                                        </p:tgtEl>
                                        <p:attrNameLst>
                                          <p:attrName>ppt_x</p:attrName>
                                        </p:attrNameLst>
                                      </p:cBhvr>
                                      <p:tavLst>
                                        <p:tav tm="0">
                                          <p:val>
                                            <p:strVal val="ppt_x"/>
                                          </p:val>
                                        </p:tav>
                                        <p:tav tm="100000">
                                          <p:val>
                                            <p:strVal val="1+ppt_w/2"/>
                                          </p:val>
                                        </p:tav>
                                      </p:tavLst>
                                    </p:anim>
                                    <p:anim calcmode="lin" valueType="num">
                                      <p:cBhvr additive="base">
                                        <p:cTn id="129" dur="3000"/>
                                        <p:tgtEl>
                                          <p:spTgt spid="32"/>
                                        </p:tgtEl>
                                        <p:attrNameLst>
                                          <p:attrName>ppt_y</p:attrName>
                                        </p:attrNameLst>
                                      </p:cBhvr>
                                      <p:tavLst>
                                        <p:tav tm="0">
                                          <p:val>
                                            <p:strVal val="ppt_y"/>
                                          </p:val>
                                        </p:tav>
                                        <p:tav tm="100000">
                                          <p:val>
                                            <p:strVal val="1+ppt_h/2"/>
                                          </p:val>
                                        </p:tav>
                                      </p:tavLst>
                                    </p:anim>
                                    <p:set>
                                      <p:cBhvr>
                                        <p:cTn id="130" dur="1" fill="hold">
                                          <p:stCondLst>
                                            <p:cond delay="2999"/>
                                          </p:stCondLst>
                                        </p:cTn>
                                        <p:tgtEl>
                                          <p:spTgt spid="32"/>
                                        </p:tgtEl>
                                        <p:attrNameLst>
                                          <p:attrName>style.visibility</p:attrName>
                                        </p:attrNameLst>
                                      </p:cBhvr>
                                      <p:to>
                                        <p:strVal val="hidden"/>
                                      </p:to>
                                    </p:set>
                                  </p:childTnLst>
                                </p:cTn>
                              </p:par>
                              <p:par>
                                <p:cTn id="131" presetID="2" presetClass="exit" presetSubtype="6" fill="hold" grpId="2" nodeType="withEffect">
                                  <p:stCondLst>
                                    <p:cond delay="0"/>
                                  </p:stCondLst>
                                  <p:childTnLst>
                                    <p:anim calcmode="lin" valueType="num">
                                      <p:cBhvr additive="base">
                                        <p:cTn id="132" dur="3000"/>
                                        <p:tgtEl>
                                          <p:spTgt spid="33"/>
                                        </p:tgtEl>
                                        <p:attrNameLst>
                                          <p:attrName>ppt_x</p:attrName>
                                        </p:attrNameLst>
                                      </p:cBhvr>
                                      <p:tavLst>
                                        <p:tav tm="0">
                                          <p:val>
                                            <p:strVal val="ppt_x"/>
                                          </p:val>
                                        </p:tav>
                                        <p:tav tm="100000">
                                          <p:val>
                                            <p:strVal val="1+ppt_w/2"/>
                                          </p:val>
                                        </p:tav>
                                      </p:tavLst>
                                    </p:anim>
                                    <p:anim calcmode="lin" valueType="num">
                                      <p:cBhvr additive="base">
                                        <p:cTn id="133" dur="3000"/>
                                        <p:tgtEl>
                                          <p:spTgt spid="33"/>
                                        </p:tgtEl>
                                        <p:attrNameLst>
                                          <p:attrName>ppt_y</p:attrName>
                                        </p:attrNameLst>
                                      </p:cBhvr>
                                      <p:tavLst>
                                        <p:tav tm="0">
                                          <p:val>
                                            <p:strVal val="ppt_y"/>
                                          </p:val>
                                        </p:tav>
                                        <p:tav tm="100000">
                                          <p:val>
                                            <p:strVal val="1+ppt_h/2"/>
                                          </p:val>
                                        </p:tav>
                                      </p:tavLst>
                                    </p:anim>
                                    <p:set>
                                      <p:cBhvr>
                                        <p:cTn id="134" dur="1" fill="hold">
                                          <p:stCondLst>
                                            <p:cond delay="2999"/>
                                          </p:stCondLst>
                                        </p:cTn>
                                        <p:tgtEl>
                                          <p:spTgt spid="33"/>
                                        </p:tgtEl>
                                        <p:attrNameLst>
                                          <p:attrName>style.visibility</p:attrName>
                                        </p:attrNameLst>
                                      </p:cBhvr>
                                      <p:to>
                                        <p:strVal val="hidden"/>
                                      </p:to>
                                    </p:set>
                                  </p:childTnLst>
                                </p:cTn>
                              </p:par>
                              <p:par>
                                <p:cTn id="135" presetID="2" presetClass="exit" presetSubtype="6" fill="hold" grpId="2" nodeType="withEffect">
                                  <p:stCondLst>
                                    <p:cond delay="0"/>
                                  </p:stCondLst>
                                  <p:childTnLst>
                                    <p:anim calcmode="lin" valueType="num">
                                      <p:cBhvr additive="base">
                                        <p:cTn id="136" dur="3000"/>
                                        <p:tgtEl>
                                          <p:spTgt spid="34"/>
                                        </p:tgtEl>
                                        <p:attrNameLst>
                                          <p:attrName>ppt_x</p:attrName>
                                        </p:attrNameLst>
                                      </p:cBhvr>
                                      <p:tavLst>
                                        <p:tav tm="0">
                                          <p:val>
                                            <p:strVal val="ppt_x"/>
                                          </p:val>
                                        </p:tav>
                                        <p:tav tm="100000">
                                          <p:val>
                                            <p:strVal val="1+ppt_w/2"/>
                                          </p:val>
                                        </p:tav>
                                      </p:tavLst>
                                    </p:anim>
                                    <p:anim calcmode="lin" valueType="num">
                                      <p:cBhvr additive="base">
                                        <p:cTn id="137" dur="3000"/>
                                        <p:tgtEl>
                                          <p:spTgt spid="34"/>
                                        </p:tgtEl>
                                        <p:attrNameLst>
                                          <p:attrName>ppt_y</p:attrName>
                                        </p:attrNameLst>
                                      </p:cBhvr>
                                      <p:tavLst>
                                        <p:tav tm="0">
                                          <p:val>
                                            <p:strVal val="ppt_y"/>
                                          </p:val>
                                        </p:tav>
                                        <p:tav tm="100000">
                                          <p:val>
                                            <p:strVal val="1+ppt_h/2"/>
                                          </p:val>
                                        </p:tav>
                                      </p:tavLst>
                                    </p:anim>
                                    <p:set>
                                      <p:cBhvr>
                                        <p:cTn id="138" dur="1" fill="hold">
                                          <p:stCondLst>
                                            <p:cond delay="2999"/>
                                          </p:stCondLst>
                                        </p:cTn>
                                        <p:tgtEl>
                                          <p:spTgt spid="34"/>
                                        </p:tgtEl>
                                        <p:attrNameLst>
                                          <p:attrName>style.visibility</p:attrName>
                                        </p:attrNameLst>
                                      </p:cBhvr>
                                      <p:to>
                                        <p:strVal val="hidden"/>
                                      </p:to>
                                    </p:set>
                                  </p:childTnLst>
                                </p:cTn>
                              </p:par>
                              <p:par>
                                <p:cTn id="139" presetID="23" presetClass="entr" presetSubtype="288"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4/3*#ppt_w"/>
                                          </p:val>
                                        </p:tav>
                                        <p:tav tm="100000">
                                          <p:val>
                                            <p:strVal val="#ppt_w"/>
                                          </p:val>
                                        </p:tav>
                                      </p:tavLst>
                                    </p:anim>
                                    <p:anim calcmode="lin" valueType="num">
                                      <p:cBhvr>
                                        <p:cTn id="142" dur="3000" fill="hold"/>
                                        <p:tgtEl>
                                          <p:spTgt spid="4"/>
                                        </p:tgtEl>
                                        <p:attrNameLst>
                                          <p:attrName>ppt_h</p:attrName>
                                        </p:attrNameLst>
                                      </p:cBhvr>
                                      <p:tavLst>
                                        <p:tav tm="0">
                                          <p:val>
                                            <p:strVal val="4/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par>
                                <p:cTn id="146" presetID="14" presetClass="entr" presetSubtype="5" fill="hold" grpId="0" nodeType="withEffect">
                                  <p:stCondLst>
                                    <p:cond delay="0"/>
                                  </p:stCondLst>
                                  <p:childTnLst>
                                    <p:set>
                                      <p:cBhvr>
                                        <p:cTn id="147" dur="1" fill="hold">
                                          <p:stCondLst>
                                            <p:cond delay="0"/>
                                          </p:stCondLst>
                                        </p:cTn>
                                        <p:tgtEl>
                                          <p:spTgt spid="2"/>
                                        </p:tgtEl>
                                        <p:attrNameLst>
                                          <p:attrName>style.visibility</p:attrName>
                                        </p:attrNameLst>
                                      </p:cBhvr>
                                      <p:to>
                                        <p:strVal val="visible"/>
                                      </p:to>
                                    </p:set>
                                    <p:animEffect transition="in" filter="randombar(vertical)">
                                      <p:cBhvr>
                                        <p:cTn id="148" dur="3000"/>
                                        <p:tgtEl>
                                          <p:spTgt spid="2"/>
                                        </p:tgtEl>
                                      </p:cBhvr>
                                    </p:animEffect>
                                  </p:childTnLst>
                                </p:cTn>
                              </p:par>
                            </p:childTnLst>
                          </p:cTn>
                        </p:par>
                        <p:par>
                          <p:cTn id="149" fill="hold">
                            <p:stCondLst>
                              <p:cond delay="6000"/>
                            </p:stCondLst>
                            <p:childTnLst>
                              <p:par>
                                <p:cTn id="150" presetID="15" presetClass="entr" presetSubtype="0" fill="hold" nodeType="afterEffect">
                                  <p:stCondLst>
                                    <p:cond delay="0"/>
                                  </p:stCondLst>
                                  <p:childTnLst>
                                    <p:set>
                                      <p:cBhvr>
                                        <p:cTn id="151" dur="1" fill="hold">
                                          <p:stCondLst>
                                            <p:cond delay="0"/>
                                          </p:stCondLst>
                                        </p:cTn>
                                        <p:tgtEl>
                                          <p:spTgt spid="61442"/>
                                        </p:tgtEl>
                                        <p:attrNameLst>
                                          <p:attrName>style.visibility</p:attrName>
                                        </p:attrNameLst>
                                      </p:cBhvr>
                                      <p:to>
                                        <p:strVal val="visible"/>
                                      </p:to>
                                    </p:set>
                                    <p:anim calcmode="lin" valueType="num">
                                      <p:cBhvr>
                                        <p:cTn id="152" dur="2000" fill="hold"/>
                                        <p:tgtEl>
                                          <p:spTgt spid="61442"/>
                                        </p:tgtEl>
                                        <p:attrNameLst>
                                          <p:attrName>ppt_w</p:attrName>
                                        </p:attrNameLst>
                                      </p:cBhvr>
                                      <p:tavLst>
                                        <p:tav tm="0">
                                          <p:val>
                                            <p:fltVal val="0"/>
                                          </p:val>
                                        </p:tav>
                                        <p:tav tm="100000">
                                          <p:val>
                                            <p:strVal val="#ppt_w"/>
                                          </p:val>
                                        </p:tav>
                                      </p:tavLst>
                                    </p:anim>
                                    <p:anim calcmode="lin" valueType="num">
                                      <p:cBhvr>
                                        <p:cTn id="153" dur="2000" fill="hold"/>
                                        <p:tgtEl>
                                          <p:spTgt spid="61442"/>
                                        </p:tgtEl>
                                        <p:attrNameLst>
                                          <p:attrName>ppt_h</p:attrName>
                                        </p:attrNameLst>
                                      </p:cBhvr>
                                      <p:tavLst>
                                        <p:tav tm="0">
                                          <p:val>
                                            <p:fltVal val="0"/>
                                          </p:val>
                                        </p:tav>
                                        <p:tav tm="100000">
                                          <p:val>
                                            <p:strVal val="#ppt_h"/>
                                          </p:val>
                                        </p:tav>
                                      </p:tavLst>
                                    </p:anim>
                                    <p:anim calcmode="lin" valueType="num">
                                      <p:cBhvr>
                                        <p:cTn id="154" dur="2000" fill="hold"/>
                                        <p:tgtEl>
                                          <p:spTgt spid="61442"/>
                                        </p:tgtEl>
                                        <p:attrNameLst>
                                          <p:attrName>ppt_x</p:attrName>
                                        </p:attrNameLst>
                                      </p:cBhvr>
                                      <p:tavLst>
                                        <p:tav tm="0" fmla="#ppt_x+(cos(-2*pi*(1-$))*-#ppt_x-sin(-2*pi*(1-$))*(1-#ppt_y))*(1-$)">
                                          <p:val>
                                            <p:fltVal val="0"/>
                                          </p:val>
                                        </p:tav>
                                        <p:tav tm="100000">
                                          <p:val>
                                            <p:fltVal val="1"/>
                                          </p:val>
                                        </p:tav>
                                      </p:tavLst>
                                    </p:anim>
                                    <p:anim calcmode="lin" valueType="num">
                                      <p:cBhvr>
                                        <p:cTn id="155" dur="2000" fill="hold"/>
                                        <p:tgtEl>
                                          <p:spTgt spid="61442"/>
                                        </p:tgtEl>
                                        <p:attrNameLst>
                                          <p:attrName>ppt_y</p:attrName>
                                        </p:attrNameLst>
                                      </p:cBhvr>
                                      <p:tavLst>
                                        <p:tav tm="0" fmla="#ppt_y+(sin(-2*pi*(1-$))*-#ppt_x+cos(-2*pi*(1-$))*(1-#ppt_y))*(1-$)">
                                          <p:val>
                                            <p:fltVal val="0"/>
                                          </p:val>
                                        </p:tav>
                                        <p:tav tm="100000">
                                          <p:val>
                                            <p:fltVal val="1"/>
                                          </p:val>
                                        </p:tav>
                                      </p:tavLst>
                                    </p:anim>
                                  </p:childTnLst>
                                </p:cTn>
                              </p:par>
                            </p:childTnLst>
                          </p:cTn>
                        </p:par>
                        <p:par>
                          <p:cTn id="156" fill="hold">
                            <p:stCondLst>
                              <p:cond delay="8000"/>
                            </p:stCondLst>
                            <p:childTnLst>
                              <p:par>
                                <p:cTn id="157" presetID="15" presetClass="entr" presetSubtype="0" fill="hold" nodeType="afterEffect">
                                  <p:stCondLst>
                                    <p:cond delay="0"/>
                                  </p:stCondLst>
                                  <p:childTnLst>
                                    <p:set>
                                      <p:cBhvr>
                                        <p:cTn id="158" dur="1" fill="hold">
                                          <p:stCondLst>
                                            <p:cond delay="0"/>
                                          </p:stCondLst>
                                        </p:cTn>
                                        <p:tgtEl>
                                          <p:spTgt spid="61444"/>
                                        </p:tgtEl>
                                        <p:attrNameLst>
                                          <p:attrName>style.visibility</p:attrName>
                                        </p:attrNameLst>
                                      </p:cBhvr>
                                      <p:to>
                                        <p:strVal val="visible"/>
                                      </p:to>
                                    </p:set>
                                    <p:anim calcmode="lin" valueType="num">
                                      <p:cBhvr>
                                        <p:cTn id="159" dur="2000" fill="hold"/>
                                        <p:tgtEl>
                                          <p:spTgt spid="61444"/>
                                        </p:tgtEl>
                                        <p:attrNameLst>
                                          <p:attrName>ppt_w</p:attrName>
                                        </p:attrNameLst>
                                      </p:cBhvr>
                                      <p:tavLst>
                                        <p:tav tm="0">
                                          <p:val>
                                            <p:fltVal val="0"/>
                                          </p:val>
                                        </p:tav>
                                        <p:tav tm="100000">
                                          <p:val>
                                            <p:strVal val="#ppt_w"/>
                                          </p:val>
                                        </p:tav>
                                      </p:tavLst>
                                    </p:anim>
                                    <p:anim calcmode="lin" valueType="num">
                                      <p:cBhvr>
                                        <p:cTn id="160" dur="2000" fill="hold"/>
                                        <p:tgtEl>
                                          <p:spTgt spid="61444"/>
                                        </p:tgtEl>
                                        <p:attrNameLst>
                                          <p:attrName>ppt_h</p:attrName>
                                        </p:attrNameLst>
                                      </p:cBhvr>
                                      <p:tavLst>
                                        <p:tav tm="0">
                                          <p:val>
                                            <p:fltVal val="0"/>
                                          </p:val>
                                        </p:tav>
                                        <p:tav tm="100000">
                                          <p:val>
                                            <p:strVal val="#ppt_h"/>
                                          </p:val>
                                        </p:tav>
                                      </p:tavLst>
                                    </p:anim>
                                    <p:anim calcmode="lin" valueType="num">
                                      <p:cBhvr>
                                        <p:cTn id="161" dur="2000" fill="hold"/>
                                        <p:tgtEl>
                                          <p:spTgt spid="61444"/>
                                        </p:tgtEl>
                                        <p:attrNameLst>
                                          <p:attrName>ppt_x</p:attrName>
                                        </p:attrNameLst>
                                      </p:cBhvr>
                                      <p:tavLst>
                                        <p:tav tm="0" fmla="#ppt_x+(cos(-2*pi*(1-$))*-#ppt_x-sin(-2*pi*(1-$))*(1-#ppt_y))*(1-$)">
                                          <p:val>
                                            <p:fltVal val="0"/>
                                          </p:val>
                                        </p:tav>
                                        <p:tav tm="100000">
                                          <p:val>
                                            <p:fltVal val="1"/>
                                          </p:val>
                                        </p:tav>
                                      </p:tavLst>
                                    </p:anim>
                                    <p:anim calcmode="lin" valueType="num">
                                      <p:cBhvr>
                                        <p:cTn id="162" dur="2000" fill="hold"/>
                                        <p:tgtEl>
                                          <p:spTgt spid="61444"/>
                                        </p:tgtEl>
                                        <p:attrNameLst>
                                          <p:attrName>ppt_y</p:attrName>
                                        </p:attrNameLst>
                                      </p:cBhvr>
                                      <p:tavLst>
                                        <p:tav tm="0" fmla="#ppt_y+(sin(-2*pi*(1-$))*-#ppt_x+cos(-2*pi*(1-$))*(1-#ppt_y))*(1-$)">
                                          <p:val>
                                            <p:fltVal val="0"/>
                                          </p:val>
                                        </p:tav>
                                        <p:tav tm="100000">
                                          <p:val>
                                            <p:fltVal val="1"/>
                                          </p:val>
                                        </p:tav>
                                      </p:tavLst>
                                    </p:anim>
                                  </p:childTnLst>
                                </p:cTn>
                              </p:par>
                            </p:childTnLst>
                          </p:cTn>
                        </p:par>
                        <p:par>
                          <p:cTn id="163" fill="hold">
                            <p:stCondLst>
                              <p:cond delay="10000"/>
                            </p:stCondLst>
                            <p:childTnLst>
                              <p:par>
                                <p:cTn id="164" presetID="15" presetClass="entr" presetSubtype="0" fill="hold" nodeType="afterEffect">
                                  <p:stCondLst>
                                    <p:cond delay="0"/>
                                  </p:stCondLst>
                                  <p:childTnLst>
                                    <p:set>
                                      <p:cBhvr>
                                        <p:cTn id="165" dur="1" fill="hold">
                                          <p:stCondLst>
                                            <p:cond delay="0"/>
                                          </p:stCondLst>
                                        </p:cTn>
                                        <p:tgtEl>
                                          <p:spTgt spid="3"/>
                                        </p:tgtEl>
                                        <p:attrNameLst>
                                          <p:attrName>style.visibility</p:attrName>
                                        </p:attrNameLst>
                                      </p:cBhvr>
                                      <p:to>
                                        <p:strVal val="visible"/>
                                      </p:to>
                                    </p:set>
                                    <p:anim calcmode="lin" valueType="num">
                                      <p:cBhvr>
                                        <p:cTn id="166" dur="2000" fill="hold"/>
                                        <p:tgtEl>
                                          <p:spTgt spid="3"/>
                                        </p:tgtEl>
                                        <p:attrNameLst>
                                          <p:attrName>ppt_w</p:attrName>
                                        </p:attrNameLst>
                                      </p:cBhvr>
                                      <p:tavLst>
                                        <p:tav tm="0">
                                          <p:val>
                                            <p:fltVal val="0"/>
                                          </p:val>
                                        </p:tav>
                                        <p:tav tm="100000">
                                          <p:val>
                                            <p:strVal val="#ppt_w"/>
                                          </p:val>
                                        </p:tav>
                                      </p:tavLst>
                                    </p:anim>
                                    <p:anim calcmode="lin" valueType="num">
                                      <p:cBhvr>
                                        <p:cTn id="167" dur="2000" fill="hold"/>
                                        <p:tgtEl>
                                          <p:spTgt spid="3"/>
                                        </p:tgtEl>
                                        <p:attrNameLst>
                                          <p:attrName>ppt_h</p:attrName>
                                        </p:attrNameLst>
                                      </p:cBhvr>
                                      <p:tavLst>
                                        <p:tav tm="0">
                                          <p:val>
                                            <p:fltVal val="0"/>
                                          </p:val>
                                        </p:tav>
                                        <p:tav tm="100000">
                                          <p:val>
                                            <p:strVal val="#ppt_h"/>
                                          </p:val>
                                        </p:tav>
                                      </p:tavLst>
                                    </p:anim>
                                    <p:anim calcmode="lin" valueType="num">
                                      <p:cBhvr>
                                        <p:cTn id="168"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9"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70" fill="hold">
                            <p:stCondLst>
                              <p:cond delay="12000"/>
                            </p:stCondLst>
                            <p:childTnLst>
                              <p:par>
                                <p:cTn id="171" presetID="15" presetClass="entr" presetSubtype="0" fill="hold" nodeType="afterEffect">
                                  <p:stCondLst>
                                    <p:cond delay="0"/>
                                  </p:stCondLst>
                                  <p:childTnLst>
                                    <p:set>
                                      <p:cBhvr>
                                        <p:cTn id="172" dur="1" fill="hold">
                                          <p:stCondLst>
                                            <p:cond delay="0"/>
                                          </p:stCondLst>
                                        </p:cTn>
                                        <p:tgtEl>
                                          <p:spTgt spid="61452"/>
                                        </p:tgtEl>
                                        <p:attrNameLst>
                                          <p:attrName>style.visibility</p:attrName>
                                        </p:attrNameLst>
                                      </p:cBhvr>
                                      <p:to>
                                        <p:strVal val="visible"/>
                                      </p:to>
                                    </p:set>
                                    <p:anim calcmode="lin" valueType="num">
                                      <p:cBhvr>
                                        <p:cTn id="173" dur="2000" fill="hold"/>
                                        <p:tgtEl>
                                          <p:spTgt spid="61452"/>
                                        </p:tgtEl>
                                        <p:attrNameLst>
                                          <p:attrName>ppt_w</p:attrName>
                                        </p:attrNameLst>
                                      </p:cBhvr>
                                      <p:tavLst>
                                        <p:tav tm="0">
                                          <p:val>
                                            <p:fltVal val="0"/>
                                          </p:val>
                                        </p:tav>
                                        <p:tav tm="100000">
                                          <p:val>
                                            <p:strVal val="#ppt_w"/>
                                          </p:val>
                                        </p:tav>
                                      </p:tavLst>
                                    </p:anim>
                                    <p:anim calcmode="lin" valueType="num">
                                      <p:cBhvr>
                                        <p:cTn id="174" dur="2000" fill="hold"/>
                                        <p:tgtEl>
                                          <p:spTgt spid="61452"/>
                                        </p:tgtEl>
                                        <p:attrNameLst>
                                          <p:attrName>ppt_h</p:attrName>
                                        </p:attrNameLst>
                                      </p:cBhvr>
                                      <p:tavLst>
                                        <p:tav tm="0">
                                          <p:val>
                                            <p:fltVal val="0"/>
                                          </p:val>
                                        </p:tav>
                                        <p:tav tm="100000">
                                          <p:val>
                                            <p:strVal val="#ppt_h"/>
                                          </p:val>
                                        </p:tav>
                                      </p:tavLst>
                                    </p:anim>
                                    <p:anim calcmode="lin" valueType="num">
                                      <p:cBhvr>
                                        <p:cTn id="175" dur="2000" fill="hold"/>
                                        <p:tgtEl>
                                          <p:spTgt spid="61452"/>
                                        </p:tgtEl>
                                        <p:attrNameLst>
                                          <p:attrName>ppt_x</p:attrName>
                                        </p:attrNameLst>
                                      </p:cBhvr>
                                      <p:tavLst>
                                        <p:tav tm="0" fmla="#ppt_x+(cos(-2*pi*(1-$))*-#ppt_x-sin(-2*pi*(1-$))*(1-#ppt_y))*(1-$)">
                                          <p:val>
                                            <p:fltVal val="0"/>
                                          </p:val>
                                        </p:tav>
                                        <p:tav tm="100000">
                                          <p:val>
                                            <p:fltVal val="1"/>
                                          </p:val>
                                        </p:tav>
                                      </p:tavLst>
                                    </p:anim>
                                    <p:anim calcmode="lin" valueType="num">
                                      <p:cBhvr>
                                        <p:cTn id="176" dur="2000" fill="hold"/>
                                        <p:tgtEl>
                                          <p:spTgt spid="61452"/>
                                        </p:tgtEl>
                                        <p:attrNameLst>
                                          <p:attrName>ppt_y</p:attrName>
                                        </p:attrNameLst>
                                      </p:cBhvr>
                                      <p:tavLst>
                                        <p:tav tm="0" fmla="#ppt_y+(sin(-2*pi*(1-$))*-#ppt_x+cos(-2*pi*(1-$))*(1-#ppt_y))*(1-$)">
                                          <p:val>
                                            <p:fltVal val="0"/>
                                          </p:val>
                                        </p:tav>
                                        <p:tav tm="100000">
                                          <p:val>
                                            <p:fltVal val="1"/>
                                          </p:val>
                                        </p:tav>
                                      </p:tavLst>
                                    </p:anim>
                                  </p:childTnLst>
                                </p:cTn>
                              </p:par>
                            </p:childTnLst>
                          </p:cTn>
                        </p:par>
                        <p:par>
                          <p:cTn id="177" fill="hold">
                            <p:stCondLst>
                              <p:cond delay="14000"/>
                            </p:stCondLst>
                            <p:childTnLst>
                              <p:par>
                                <p:cTn id="178" presetID="15" presetClass="entr" presetSubtype="0" fill="hold" nodeType="afterEffect">
                                  <p:stCondLst>
                                    <p:cond delay="0"/>
                                  </p:stCondLst>
                                  <p:childTnLst>
                                    <p:set>
                                      <p:cBhvr>
                                        <p:cTn id="179" dur="1" fill="hold">
                                          <p:stCondLst>
                                            <p:cond delay="0"/>
                                          </p:stCondLst>
                                        </p:cTn>
                                        <p:tgtEl>
                                          <p:spTgt spid="61446"/>
                                        </p:tgtEl>
                                        <p:attrNameLst>
                                          <p:attrName>style.visibility</p:attrName>
                                        </p:attrNameLst>
                                      </p:cBhvr>
                                      <p:to>
                                        <p:strVal val="visible"/>
                                      </p:to>
                                    </p:set>
                                    <p:anim calcmode="lin" valueType="num">
                                      <p:cBhvr>
                                        <p:cTn id="180" dur="2000" fill="hold"/>
                                        <p:tgtEl>
                                          <p:spTgt spid="61446"/>
                                        </p:tgtEl>
                                        <p:attrNameLst>
                                          <p:attrName>ppt_w</p:attrName>
                                        </p:attrNameLst>
                                      </p:cBhvr>
                                      <p:tavLst>
                                        <p:tav tm="0">
                                          <p:val>
                                            <p:fltVal val="0"/>
                                          </p:val>
                                        </p:tav>
                                        <p:tav tm="100000">
                                          <p:val>
                                            <p:strVal val="#ppt_w"/>
                                          </p:val>
                                        </p:tav>
                                      </p:tavLst>
                                    </p:anim>
                                    <p:anim calcmode="lin" valueType="num">
                                      <p:cBhvr>
                                        <p:cTn id="181" dur="2000" fill="hold"/>
                                        <p:tgtEl>
                                          <p:spTgt spid="61446"/>
                                        </p:tgtEl>
                                        <p:attrNameLst>
                                          <p:attrName>ppt_h</p:attrName>
                                        </p:attrNameLst>
                                      </p:cBhvr>
                                      <p:tavLst>
                                        <p:tav tm="0">
                                          <p:val>
                                            <p:fltVal val="0"/>
                                          </p:val>
                                        </p:tav>
                                        <p:tav tm="100000">
                                          <p:val>
                                            <p:strVal val="#ppt_h"/>
                                          </p:val>
                                        </p:tav>
                                      </p:tavLst>
                                    </p:anim>
                                    <p:anim calcmode="lin" valueType="num">
                                      <p:cBhvr>
                                        <p:cTn id="182" dur="2000" fill="hold"/>
                                        <p:tgtEl>
                                          <p:spTgt spid="61446"/>
                                        </p:tgtEl>
                                        <p:attrNameLst>
                                          <p:attrName>ppt_x</p:attrName>
                                        </p:attrNameLst>
                                      </p:cBhvr>
                                      <p:tavLst>
                                        <p:tav tm="0" fmla="#ppt_x+(cos(-2*pi*(1-$))*-#ppt_x-sin(-2*pi*(1-$))*(1-#ppt_y))*(1-$)">
                                          <p:val>
                                            <p:fltVal val="0"/>
                                          </p:val>
                                        </p:tav>
                                        <p:tav tm="100000">
                                          <p:val>
                                            <p:fltVal val="1"/>
                                          </p:val>
                                        </p:tav>
                                      </p:tavLst>
                                    </p:anim>
                                    <p:anim calcmode="lin" valueType="num">
                                      <p:cBhvr>
                                        <p:cTn id="183" dur="2000" fill="hold"/>
                                        <p:tgtEl>
                                          <p:spTgt spid="61446"/>
                                        </p:tgtEl>
                                        <p:attrNameLst>
                                          <p:attrName>ppt_y</p:attrName>
                                        </p:attrNameLst>
                                      </p:cBhvr>
                                      <p:tavLst>
                                        <p:tav tm="0" fmla="#ppt_y+(sin(-2*pi*(1-$))*-#ppt_x+cos(-2*pi*(1-$))*(1-#ppt_y))*(1-$)">
                                          <p:val>
                                            <p:fltVal val="0"/>
                                          </p:val>
                                        </p:tav>
                                        <p:tav tm="100000">
                                          <p:val>
                                            <p:fltVal val="1"/>
                                          </p:val>
                                        </p:tav>
                                      </p:tavLst>
                                    </p:anim>
                                  </p:childTnLst>
                                </p:cTn>
                              </p:par>
                            </p:childTnLst>
                          </p:cTn>
                        </p:par>
                        <p:par>
                          <p:cTn id="184" fill="hold">
                            <p:stCondLst>
                              <p:cond delay="16000"/>
                            </p:stCondLst>
                            <p:childTnLst>
                              <p:par>
                                <p:cTn id="185" presetID="15" presetClass="entr" presetSubtype="0" fill="hold" nodeType="afterEffect">
                                  <p:stCondLst>
                                    <p:cond delay="0"/>
                                  </p:stCondLst>
                                  <p:childTnLst>
                                    <p:set>
                                      <p:cBhvr>
                                        <p:cTn id="186" dur="1" fill="hold">
                                          <p:stCondLst>
                                            <p:cond delay="0"/>
                                          </p:stCondLst>
                                        </p:cTn>
                                        <p:tgtEl>
                                          <p:spTgt spid="61448"/>
                                        </p:tgtEl>
                                        <p:attrNameLst>
                                          <p:attrName>style.visibility</p:attrName>
                                        </p:attrNameLst>
                                      </p:cBhvr>
                                      <p:to>
                                        <p:strVal val="visible"/>
                                      </p:to>
                                    </p:set>
                                    <p:anim calcmode="lin" valueType="num">
                                      <p:cBhvr>
                                        <p:cTn id="187" dur="2000" fill="hold"/>
                                        <p:tgtEl>
                                          <p:spTgt spid="61448"/>
                                        </p:tgtEl>
                                        <p:attrNameLst>
                                          <p:attrName>ppt_w</p:attrName>
                                        </p:attrNameLst>
                                      </p:cBhvr>
                                      <p:tavLst>
                                        <p:tav tm="0">
                                          <p:val>
                                            <p:fltVal val="0"/>
                                          </p:val>
                                        </p:tav>
                                        <p:tav tm="100000">
                                          <p:val>
                                            <p:strVal val="#ppt_w"/>
                                          </p:val>
                                        </p:tav>
                                      </p:tavLst>
                                    </p:anim>
                                    <p:anim calcmode="lin" valueType="num">
                                      <p:cBhvr>
                                        <p:cTn id="188" dur="2000" fill="hold"/>
                                        <p:tgtEl>
                                          <p:spTgt spid="61448"/>
                                        </p:tgtEl>
                                        <p:attrNameLst>
                                          <p:attrName>ppt_h</p:attrName>
                                        </p:attrNameLst>
                                      </p:cBhvr>
                                      <p:tavLst>
                                        <p:tav tm="0">
                                          <p:val>
                                            <p:fltVal val="0"/>
                                          </p:val>
                                        </p:tav>
                                        <p:tav tm="100000">
                                          <p:val>
                                            <p:strVal val="#ppt_h"/>
                                          </p:val>
                                        </p:tav>
                                      </p:tavLst>
                                    </p:anim>
                                    <p:anim calcmode="lin" valueType="num">
                                      <p:cBhvr>
                                        <p:cTn id="189" dur="2000" fill="hold"/>
                                        <p:tgtEl>
                                          <p:spTgt spid="61448"/>
                                        </p:tgtEl>
                                        <p:attrNameLst>
                                          <p:attrName>ppt_x</p:attrName>
                                        </p:attrNameLst>
                                      </p:cBhvr>
                                      <p:tavLst>
                                        <p:tav tm="0" fmla="#ppt_x+(cos(-2*pi*(1-$))*-#ppt_x-sin(-2*pi*(1-$))*(1-#ppt_y))*(1-$)">
                                          <p:val>
                                            <p:fltVal val="0"/>
                                          </p:val>
                                        </p:tav>
                                        <p:tav tm="100000">
                                          <p:val>
                                            <p:fltVal val="1"/>
                                          </p:val>
                                        </p:tav>
                                      </p:tavLst>
                                    </p:anim>
                                    <p:anim calcmode="lin" valueType="num">
                                      <p:cBhvr>
                                        <p:cTn id="190" dur="2000" fill="hold"/>
                                        <p:tgtEl>
                                          <p:spTgt spid="61448"/>
                                        </p:tgtEl>
                                        <p:attrNameLst>
                                          <p:attrName>ppt_y</p:attrName>
                                        </p:attrNameLst>
                                      </p:cBhvr>
                                      <p:tavLst>
                                        <p:tav tm="0" fmla="#ppt_y+(sin(-2*pi*(1-$))*-#ppt_x+cos(-2*pi*(1-$))*(1-#ppt_y))*(1-$)">
                                          <p:val>
                                            <p:fltVal val="0"/>
                                          </p:val>
                                        </p:tav>
                                        <p:tav tm="100000">
                                          <p:val>
                                            <p:fltVal val="1"/>
                                          </p:val>
                                        </p:tav>
                                      </p:tavLst>
                                    </p:anim>
                                  </p:childTnLst>
                                </p:cTn>
                              </p:par>
                            </p:childTnLst>
                          </p:cTn>
                        </p:par>
                        <p:par>
                          <p:cTn id="191" fill="hold">
                            <p:stCondLst>
                              <p:cond delay="18000"/>
                            </p:stCondLst>
                            <p:childTnLst>
                              <p:par>
                                <p:cTn id="192" presetID="15" presetClass="entr" presetSubtype="0" fill="hold" nodeType="afterEffect">
                                  <p:stCondLst>
                                    <p:cond delay="0"/>
                                  </p:stCondLst>
                                  <p:childTnLst>
                                    <p:set>
                                      <p:cBhvr>
                                        <p:cTn id="193" dur="1" fill="hold">
                                          <p:stCondLst>
                                            <p:cond delay="0"/>
                                          </p:stCondLst>
                                        </p:cTn>
                                        <p:tgtEl>
                                          <p:spTgt spid="61454"/>
                                        </p:tgtEl>
                                        <p:attrNameLst>
                                          <p:attrName>style.visibility</p:attrName>
                                        </p:attrNameLst>
                                      </p:cBhvr>
                                      <p:to>
                                        <p:strVal val="visible"/>
                                      </p:to>
                                    </p:set>
                                    <p:anim calcmode="lin" valueType="num">
                                      <p:cBhvr>
                                        <p:cTn id="194" dur="2000" fill="hold"/>
                                        <p:tgtEl>
                                          <p:spTgt spid="61454"/>
                                        </p:tgtEl>
                                        <p:attrNameLst>
                                          <p:attrName>ppt_w</p:attrName>
                                        </p:attrNameLst>
                                      </p:cBhvr>
                                      <p:tavLst>
                                        <p:tav tm="0">
                                          <p:val>
                                            <p:fltVal val="0"/>
                                          </p:val>
                                        </p:tav>
                                        <p:tav tm="100000">
                                          <p:val>
                                            <p:strVal val="#ppt_w"/>
                                          </p:val>
                                        </p:tav>
                                      </p:tavLst>
                                    </p:anim>
                                    <p:anim calcmode="lin" valueType="num">
                                      <p:cBhvr>
                                        <p:cTn id="195" dur="2000" fill="hold"/>
                                        <p:tgtEl>
                                          <p:spTgt spid="61454"/>
                                        </p:tgtEl>
                                        <p:attrNameLst>
                                          <p:attrName>ppt_h</p:attrName>
                                        </p:attrNameLst>
                                      </p:cBhvr>
                                      <p:tavLst>
                                        <p:tav tm="0">
                                          <p:val>
                                            <p:fltVal val="0"/>
                                          </p:val>
                                        </p:tav>
                                        <p:tav tm="100000">
                                          <p:val>
                                            <p:strVal val="#ppt_h"/>
                                          </p:val>
                                        </p:tav>
                                      </p:tavLst>
                                    </p:anim>
                                    <p:anim calcmode="lin" valueType="num">
                                      <p:cBhvr>
                                        <p:cTn id="196" dur="2000" fill="hold"/>
                                        <p:tgtEl>
                                          <p:spTgt spid="61454"/>
                                        </p:tgtEl>
                                        <p:attrNameLst>
                                          <p:attrName>ppt_x</p:attrName>
                                        </p:attrNameLst>
                                      </p:cBhvr>
                                      <p:tavLst>
                                        <p:tav tm="0" fmla="#ppt_x+(cos(-2*pi*(1-$))*-#ppt_x-sin(-2*pi*(1-$))*(1-#ppt_y))*(1-$)">
                                          <p:val>
                                            <p:fltVal val="0"/>
                                          </p:val>
                                        </p:tav>
                                        <p:tav tm="100000">
                                          <p:val>
                                            <p:fltVal val="1"/>
                                          </p:val>
                                        </p:tav>
                                      </p:tavLst>
                                    </p:anim>
                                    <p:anim calcmode="lin" valueType="num">
                                      <p:cBhvr>
                                        <p:cTn id="197" dur="2000" fill="hold"/>
                                        <p:tgtEl>
                                          <p:spTgt spid="61454"/>
                                        </p:tgtEl>
                                        <p:attrNameLst>
                                          <p:attrName>ppt_y</p:attrName>
                                        </p:attrNameLst>
                                      </p:cBhvr>
                                      <p:tavLst>
                                        <p:tav tm="0" fmla="#ppt_y+(sin(-2*pi*(1-$))*-#ppt_x+cos(-2*pi*(1-$))*(1-#ppt_y))*(1-$)">
                                          <p:val>
                                            <p:fltVal val="0"/>
                                          </p:val>
                                        </p:tav>
                                        <p:tav tm="100000">
                                          <p:val>
                                            <p:fltVal val="1"/>
                                          </p:val>
                                        </p:tav>
                                      </p:tavLst>
                                    </p:anim>
                                  </p:childTnLst>
                                </p:cTn>
                              </p:par>
                            </p:childTnLst>
                          </p:cTn>
                        </p:par>
                        <p:par>
                          <p:cTn id="198" fill="hold">
                            <p:stCondLst>
                              <p:cond delay="20000"/>
                            </p:stCondLst>
                            <p:childTnLst>
                              <p:par>
                                <p:cTn id="199" presetID="15" presetClass="entr" presetSubtype="0" fill="hold" nodeType="afterEffect">
                                  <p:stCondLst>
                                    <p:cond delay="0"/>
                                  </p:stCondLst>
                                  <p:childTnLst>
                                    <p:set>
                                      <p:cBhvr>
                                        <p:cTn id="200" dur="1" fill="hold">
                                          <p:stCondLst>
                                            <p:cond delay="0"/>
                                          </p:stCondLst>
                                        </p:cTn>
                                        <p:tgtEl>
                                          <p:spTgt spid="61450"/>
                                        </p:tgtEl>
                                        <p:attrNameLst>
                                          <p:attrName>style.visibility</p:attrName>
                                        </p:attrNameLst>
                                      </p:cBhvr>
                                      <p:to>
                                        <p:strVal val="visible"/>
                                      </p:to>
                                    </p:set>
                                    <p:anim calcmode="lin" valueType="num">
                                      <p:cBhvr>
                                        <p:cTn id="201" dur="2000" fill="hold"/>
                                        <p:tgtEl>
                                          <p:spTgt spid="61450"/>
                                        </p:tgtEl>
                                        <p:attrNameLst>
                                          <p:attrName>ppt_w</p:attrName>
                                        </p:attrNameLst>
                                      </p:cBhvr>
                                      <p:tavLst>
                                        <p:tav tm="0">
                                          <p:val>
                                            <p:fltVal val="0"/>
                                          </p:val>
                                        </p:tav>
                                        <p:tav tm="100000">
                                          <p:val>
                                            <p:strVal val="#ppt_w"/>
                                          </p:val>
                                        </p:tav>
                                      </p:tavLst>
                                    </p:anim>
                                    <p:anim calcmode="lin" valueType="num">
                                      <p:cBhvr>
                                        <p:cTn id="202" dur="2000" fill="hold"/>
                                        <p:tgtEl>
                                          <p:spTgt spid="61450"/>
                                        </p:tgtEl>
                                        <p:attrNameLst>
                                          <p:attrName>ppt_h</p:attrName>
                                        </p:attrNameLst>
                                      </p:cBhvr>
                                      <p:tavLst>
                                        <p:tav tm="0">
                                          <p:val>
                                            <p:fltVal val="0"/>
                                          </p:val>
                                        </p:tav>
                                        <p:tav tm="100000">
                                          <p:val>
                                            <p:strVal val="#ppt_h"/>
                                          </p:val>
                                        </p:tav>
                                      </p:tavLst>
                                    </p:anim>
                                    <p:anim calcmode="lin" valueType="num">
                                      <p:cBhvr>
                                        <p:cTn id="203" dur="2000" fill="hold"/>
                                        <p:tgtEl>
                                          <p:spTgt spid="61450"/>
                                        </p:tgtEl>
                                        <p:attrNameLst>
                                          <p:attrName>ppt_x</p:attrName>
                                        </p:attrNameLst>
                                      </p:cBhvr>
                                      <p:tavLst>
                                        <p:tav tm="0" fmla="#ppt_x+(cos(-2*pi*(1-$))*-#ppt_x-sin(-2*pi*(1-$))*(1-#ppt_y))*(1-$)">
                                          <p:val>
                                            <p:fltVal val="0"/>
                                          </p:val>
                                        </p:tav>
                                        <p:tav tm="100000">
                                          <p:val>
                                            <p:fltVal val="1"/>
                                          </p:val>
                                        </p:tav>
                                      </p:tavLst>
                                    </p:anim>
                                    <p:anim calcmode="lin" valueType="num">
                                      <p:cBhvr>
                                        <p:cTn id="204" dur="2000" fill="hold"/>
                                        <p:tgtEl>
                                          <p:spTgt spid="61450"/>
                                        </p:tgtEl>
                                        <p:attrNameLst>
                                          <p:attrName>ppt_y</p:attrName>
                                        </p:attrNameLst>
                                      </p:cBhvr>
                                      <p:tavLst>
                                        <p:tav tm="0" fmla="#ppt_y+(sin(-2*pi*(1-$))*-#ppt_x+cos(-2*pi*(1-$))*(1-#ppt_y))*(1-$)">
                                          <p:val>
                                            <p:fltVal val="0"/>
                                          </p:val>
                                        </p:tav>
                                        <p:tav tm="100000">
                                          <p:val>
                                            <p:fltVal val="1"/>
                                          </p:val>
                                        </p:tav>
                                      </p:tavLst>
                                    </p:anim>
                                  </p:childTnLst>
                                </p:cTn>
                              </p:par>
                            </p:childTnLst>
                          </p:cTn>
                        </p:par>
                        <p:par>
                          <p:cTn id="205" fill="hold">
                            <p:stCondLst>
                              <p:cond delay="22000"/>
                            </p:stCondLst>
                            <p:childTnLst>
                              <p:par>
                                <p:cTn id="206" presetID="29" presetClass="entr" presetSubtype="0" fill="hold" grpId="0" nodeType="afterEffect">
                                  <p:stCondLst>
                                    <p:cond delay="0"/>
                                  </p:stCondLst>
                                  <p:childTnLst>
                                    <p:set>
                                      <p:cBhvr>
                                        <p:cTn id="207" dur="1" fill="hold">
                                          <p:stCondLst>
                                            <p:cond delay="0"/>
                                          </p:stCondLst>
                                        </p:cTn>
                                        <p:tgtEl>
                                          <p:spTgt spid="46"/>
                                        </p:tgtEl>
                                        <p:attrNameLst>
                                          <p:attrName>style.visibility</p:attrName>
                                        </p:attrNameLst>
                                      </p:cBhvr>
                                      <p:to>
                                        <p:strVal val="visible"/>
                                      </p:to>
                                    </p:set>
                                    <p:anim calcmode="lin" valueType="num">
                                      <p:cBhvr>
                                        <p:cTn id="208" dur="2000" fill="hold"/>
                                        <p:tgtEl>
                                          <p:spTgt spid="46"/>
                                        </p:tgtEl>
                                        <p:attrNameLst>
                                          <p:attrName>ppt_x</p:attrName>
                                        </p:attrNameLst>
                                      </p:cBhvr>
                                      <p:tavLst>
                                        <p:tav tm="0">
                                          <p:val>
                                            <p:strVal val="#ppt_x-.2"/>
                                          </p:val>
                                        </p:tav>
                                        <p:tav tm="100000">
                                          <p:val>
                                            <p:strVal val="#ppt_x"/>
                                          </p:val>
                                        </p:tav>
                                      </p:tavLst>
                                    </p:anim>
                                    <p:anim calcmode="lin" valueType="num">
                                      <p:cBhvr>
                                        <p:cTn id="209" dur="2000" fill="hold"/>
                                        <p:tgtEl>
                                          <p:spTgt spid="46"/>
                                        </p:tgtEl>
                                        <p:attrNameLst>
                                          <p:attrName>ppt_y</p:attrName>
                                        </p:attrNameLst>
                                      </p:cBhvr>
                                      <p:tavLst>
                                        <p:tav tm="0">
                                          <p:val>
                                            <p:strVal val="#ppt_y"/>
                                          </p:val>
                                        </p:tav>
                                        <p:tav tm="100000">
                                          <p:val>
                                            <p:strVal val="#ppt_y"/>
                                          </p:val>
                                        </p:tav>
                                      </p:tavLst>
                                    </p:anim>
                                    <p:animEffect transition="in" filter="wipe(right)" prLst="gradientSize: 0.1">
                                      <p:cBhvr>
                                        <p:cTn id="210"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8889"/>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071539" y="1000108"/>
            <a:ext cx="7286675" cy="5016758"/>
          </a:xfrm>
          <a:prstGeom prst="rect">
            <a:avLst/>
          </a:prstGeom>
          <a:noFill/>
        </p:spPr>
        <p:txBody>
          <a:bodyPr wrap="square" rtlCol="0">
            <a:spAutoFit/>
          </a:bodyPr>
          <a:lstStyle/>
          <a:p>
            <a:r>
              <a:rPr lang="es-ES" sz="2000" b="1" i="1" dirty="0" smtClean="0">
                <a:solidFill>
                  <a:srgbClr val="FFFF00"/>
                </a:solidFill>
                <a:effectLst>
                  <a:outerShdw blurRad="38100" dist="38100" dir="2700000" algn="tl">
                    <a:srgbClr val="000000">
                      <a:alpha val="43137"/>
                    </a:srgbClr>
                  </a:outerShdw>
                </a:effectLst>
              </a:rPr>
              <a:t>El faisán es un ave silvestre, condición que lo hace ser bastante rústico, es decir, tiene una gran capacidad de adaptación a condiciones adversas, principalmente de clima. Sin embargo, cuando se habla de una explotación comercial de faisanes, los principales puntos de importancia son el rendimiento (de carne, huevos, plumas, etc.) y la calidad, aspectos que están íntimamente ligados al manejo tanto reproductivo y de alimentación de las aves. Desde el punto de vista económico, el faisán es un ave considerada de elite, por lo que no es raro encontrar su carne adornando los más finos platos en hoteles y restaurantes de alta categoría. Es evidente que no estamos hablando de un ave de consumo masivo ya que su precio no está al alcance de sectores con menos recursos. Sin embargo su explotación no es inalcanzable ya que no requiere de grandes costos. </a:t>
            </a:r>
            <a:endParaRPr lang="es-ES" sz="2000" b="1" dirty="0" smtClean="0">
              <a:solidFill>
                <a:srgbClr val="FFFF00"/>
              </a:solidFill>
              <a:effectLst>
                <a:outerShdw blurRad="38100" dist="38100" dir="2700000" algn="tl">
                  <a:srgbClr val="000000">
                    <a:alpha val="43137"/>
                  </a:srgbClr>
                </a:outerShdw>
              </a:effectLst>
            </a:endParaRPr>
          </a:p>
          <a:p>
            <a:r>
              <a:rPr lang="es-ES" sz="2000" b="1" i="1" dirty="0" smtClean="0">
                <a:solidFill>
                  <a:srgbClr val="FFFF00"/>
                </a:solidFill>
                <a:effectLst>
                  <a:outerShdw blurRad="38100" dist="38100" dir="2700000" algn="tl">
                    <a:srgbClr val="000000">
                      <a:alpha val="43137"/>
                    </a:srgbClr>
                  </a:outerShdw>
                </a:effectLst>
              </a:rPr>
              <a:t>Por el hecho de ser una especie bastante rústica, el faisán no es muy exigente en requerimientos, lo que facilita mucho su manejo.</a:t>
            </a:r>
            <a:endParaRPr lang="es-ES" sz="2000" b="1" dirty="0">
              <a:solidFill>
                <a:srgbClr val="FFFF00"/>
              </a:solidFill>
              <a:effectLst>
                <a:outerShdw blurRad="38100" dist="38100" dir="2700000" algn="tl">
                  <a:srgbClr val="000000">
                    <a:alpha val="43137"/>
                  </a:srgbClr>
                </a:outerShdw>
              </a:effectLst>
            </a:endParaRPr>
          </a:p>
        </p:txBody>
      </p:sp>
      <p:sp>
        <p:nvSpPr>
          <p:cNvPr id="8" name="7 Rectángulo"/>
          <p:cNvSpPr/>
          <p:nvPr/>
        </p:nvSpPr>
        <p:spPr>
          <a:xfrm>
            <a:off x="-643006" y="0"/>
            <a:ext cx="978700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8B26E"/>
              </a:gs>
              <a:gs pos="50000">
                <a:srgbClr val="642F04">
                  <a:shade val="67500"/>
                  <a:satMod val="115000"/>
                </a:srgbClr>
              </a:gs>
              <a:gs pos="100000">
                <a:srgbClr val="642F04">
                  <a:shade val="100000"/>
                  <a:satMod val="115000"/>
                </a:srgbClr>
              </a:gs>
            </a:gsLst>
            <a:path path="circle">
              <a:fillToRect l="50000" t="50000" r="50000" b="50000"/>
            </a:path>
            <a:tileRect/>
          </a:gradFill>
        </p:spPr>
        <p:txBody>
          <a:bodyPr/>
          <a:lstStyle/>
          <a:p>
            <a:endParaRPr lang="es-ES" dirty="0"/>
          </a:p>
        </p:txBody>
      </p:sp>
      <p:pic>
        <p:nvPicPr>
          <p:cNvPr id="5" name="4 Imagen" descr="Imagen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2128709">
            <a:off x="-430853" y="1500339"/>
            <a:ext cx="5101301" cy="147195"/>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382626">
            <a:off x="4699661" y="5160345"/>
            <a:ext cx="4966206" cy="136112"/>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88590">
            <a:off x="-439884" y="5181953"/>
            <a:ext cx="5163278" cy="156474"/>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88590">
            <a:off x="4661054" y="1424449"/>
            <a:ext cx="4867315" cy="100009"/>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128709">
            <a:off x="-418410" y="1650731"/>
            <a:ext cx="4990646" cy="127514"/>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88590">
            <a:off x="-308986" y="5246447"/>
            <a:ext cx="5096082" cy="12901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365666">
            <a:off x="4753975" y="5096099"/>
            <a:ext cx="5056950" cy="8951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88590">
            <a:off x="4648937" y="1373228"/>
            <a:ext cx="4615818" cy="111040"/>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28709">
            <a:off x="-245193" y="1481097"/>
            <a:ext cx="4946012" cy="92540"/>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88590">
            <a:off x="4822456" y="1422786"/>
            <a:ext cx="4787880" cy="131510"/>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416071">
            <a:off x="4659267" y="5244960"/>
            <a:ext cx="4848443" cy="82829"/>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388590">
            <a:off x="-596411" y="5094662"/>
            <a:ext cx="5223382" cy="127979"/>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1643042" y="6215082"/>
            <a:ext cx="1822325" cy="367697"/>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Faisan</a:t>
            </a:r>
            <a:r>
              <a:rPr lang="es-ES_tradnl"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Común</a:t>
            </a:r>
            <a:r>
              <a:rPr lang="es-ES_tradnl"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9" name="18 CuadroTexto"/>
          <p:cNvSpPr txBox="1"/>
          <p:nvPr/>
        </p:nvSpPr>
        <p:spPr>
          <a:xfrm>
            <a:off x="2786050" y="6490303"/>
            <a:ext cx="239364" cy="367697"/>
          </a:xfrm>
          <a:prstGeom prst="rect">
            <a:avLst/>
          </a:prstGeom>
          <a:noFill/>
        </p:spPr>
        <p:txBody>
          <a:bodyPr wrap="square" rtlCol="0">
            <a:spAutoFit/>
          </a:bodyPr>
          <a:lstStyle/>
          <a:p>
            <a:r>
              <a:rPr lang="es-ES_tradnl" dirty="0" smtClean="0"/>
              <a:t> </a:t>
            </a:r>
            <a:endParaRPr lang="es-ES" dirty="0"/>
          </a:p>
        </p:txBody>
      </p:sp>
      <p:sp>
        <p:nvSpPr>
          <p:cNvPr id="20" name="19 Rectángulo"/>
          <p:cNvSpPr/>
          <p:nvPr/>
        </p:nvSpPr>
        <p:spPr>
          <a:xfrm>
            <a:off x="-643006" y="0"/>
            <a:ext cx="978700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 presetClass="entr" presetSubtype="5"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vertical)">
                                      <p:cBhvr>
                                        <p:cTn id="10" dur="3000"/>
                                        <p:tgtEl>
                                          <p:spTgt spid="9"/>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9"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3000"/>
                                        <p:tgtEl>
                                          <p:spTgt spid="10"/>
                                        </p:tgtEl>
                                      </p:cBhvr>
                                    </p:animEffect>
                                  </p:childTnLst>
                                </p:cTn>
                              </p:par>
                              <p:par>
                                <p:cTn id="39" presetID="2" presetClass="entr" presetSubtype="6"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1+#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3000"/>
                                        <p:tgtEl>
                                          <p:spTgt spid="11"/>
                                        </p:tgtEl>
                                      </p:cBhvr>
                                    </p:animEffect>
                                  </p:childTnLst>
                                </p:cTn>
                              </p:par>
                              <p:par>
                                <p:cTn id="46" presetID="2" presetClass="entr" presetSubtype="3"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1+#ppt_w/2"/>
                                          </p:val>
                                        </p:tav>
                                        <p:tav tm="100000">
                                          <p:val>
                                            <p:strVal val="#ppt_x"/>
                                          </p:val>
                                        </p:tav>
                                      </p:tavLst>
                                    </p:anim>
                                    <p:anim calcmode="lin" valueType="num">
                                      <p:cBhvr additive="base">
                                        <p:cTn id="49" dur="3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3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0-#ppt_w/2"/>
                                          </p:val>
                                        </p:tav>
                                        <p:tav tm="100000">
                                          <p:val>
                                            <p:strVal val="#ppt_x"/>
                                          </p:val>
                                        </p:tav>
                                      </p:tavLst>
                                    </p:anim>
                                    <p:anim calcmode="lin" valueType="num">
                                      <p:cBhvr additive="base">
                                        <p:cTn id="56" dur="3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3000"/>
                                        <p:tgtEl>
                                          <p:spTgt spid="13"/>
                                        </p:tgtEl>
                                      </p:cBhvr>
                                    </p:animEffect>
                                  </p:childTnLst>
                                </p:cTn>
                              </p:par>
                              <p:par>
                                <p:cTn id="60" presetID="2" presetClass="entr" presetSubtype="1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3000"/>
                                        <p:tgtEl>
                                          <p:spTgt spid="14"/>
                                        </p:tgtEl>
                                      </p:cBhvr>
                                    </p:animEffect>
                                  </p:childTnLst>
                                </p:cTn>
                              </p:par>
                              <p:par>
                                <p:cTn id="67" presetID="2" presetClass="entr" presetSubtype="6"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1+#ppt_w/2"/>
                                          </p:val>
                                        </p:tav>
                                        <p:tav tm="100000">
                                          <p:val>
                                            <p:strVal val="#ppt_x"/>
                                          </p:val>
                                        </p:tav>
                                      </p:tavLst>
                                    </p:anim>
                                    <p:anim calcmode="lin" valueType="num">
                                      <p:cBhvr additive="base">
                                        <p:cTn id="70" dur="3000" fill="hold"/>
                                        <p:tgtEl>
                                          <p:spTgt spid="14"/>
                                        </p:tgtEl>
                                        <p:attrNameLst>
                                          <p:attrName>ppt_y</p:attrName>
                                        </p:attrNameLst>
                                      </p:cBhvr>
                                      <p:tavLst>
                                        <p:tav tm="0">
                                          <p:val>
                                            <p:strVal val="1+#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3000"/>
                                        <p:tgtEl>
                                          <p:spTgt spid="15"/>
                                        </p:tgtEl>
                                      </p:cBhvr>
                                    </p:animEffect>
                                  </p:childTnLst>
                                </p:cTn>
                              </p:par>
                              <p:par>
                                <p:cTn id="74" presetID="2" presetClass="entr" presetSubtype="12"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3000" fill="hold"/>
                                        <p:tgtEl>
                                          <p:spTgt spid="15"/>
                                        </p:tgtEl>
                                        <p:attrNameLst>
                                          <p:attrName>ppt_x</p:attrName>
                                        </p:attrNameLst>
                                      </p:cBhvr>
                                      <p:tavLst>
                                        <p:tav tm="0">
                                          <p:val>
                                            <p:strVal val="0-#ppt_w/2"/>
                                          </p:val>
                                        </p:tav>
                                        <p:tav tm="100000">
                                          <p:val>
                                            <p:strVal val="#ppt_x"/>
                                          </p:val>
                                        </p:tav>
                                      </p:tavLst>
                                    </p:anim>
                                    <p:anim calcmode="lin" valueType="num">
                                      <p:cBhvr additive="base">
                                        <p:cTn id="77" dur="3000" fill="hold"/>
                                        <p:tgtEl>
                                          <p:spTgt spid="15"/>
                                        </p:tgtEl>
                                        <p:attrNameLst>
                                          <p:attrName>ppt_y</p:attrName>
                                        </p:attrNameLst>
                                      </p:cBhvr>
                                      <p:tavLst>
                                        <p:tav tm="0">
                                          <p:val>
                                            <p:strVal val="1+#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3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3000" fill="hold"/>
                                        <p:tgtEl>
                                          <p:spTgt spid="16"/>
                                        </p:tgtEl>
                                        <p:attrNameLst>
                                          <p:attrName>ppt_x</p:attrName>
                                        </p:attrNameLst>
                                      </p:cBhvr>
                                      <p:tavLst>
                                        <p:tav tm="0">
                                          <p:val>
                                            <p:strVal val="0-#ppt_w/2"/>
                                          </p:val>
                                        </p:tav>
                                        <p:tav tm="100000">
                                          <p:val>
                                            <p:strVal val="#ppt_x"/>
                                          </p:val>
                                        </p:tav>
                                      </p:tavLst>
                                    </p:anim>
                                    <p:anim calcmode="lin" valueType="num">
                                      <p:cBhvr additive="base">
                                        <p:cTn id="84" dur="3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3000"/>
                                        <p:tgtEl>
                                          <p:spTgt spid="17"/>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6" presetClass="exit" presetSubtype="42" fill="hold" grpId="2" nodeType="afterEffect">
                                  <p:stCondLst>
                                    <p:cond delay="0"/>
                                  </p:stCondLst>
                                  <p:childTnLst>
                                    <p:animEffect transition="out" filter="barn(outHorizontal)">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6" presetClass="exit" presetSubtype="42" fill="hold" grpId="2" nodeType="withEffect">
                                  <p:stCondLst>
                                    <p:cond delay="0"/>
                                  </p:stCondLst>
                                  <p:childTnLst>
                                    <p:animEffect transition="out" filter="barn(outHorizontal)">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16" presetClass="exit" presetSubtype="42" fill="hold" grpId="2" nodeType="withEffect">
                                  <p:stCondLst>
                                    <p:cond delay="0"/>
                                  </p:stCondLst>
                                  <p:childTnLst>
                                    <p:animEffect transition="out" filter="barn(outHorizontal)">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16" presetClass="exit" presetSubtype="42" fill="hold" grpId="2" nodeType="withEffect">
                                  <p:stCondLst>
                                    <p:cond delay="0"/>
                                  </p:stCondLst>
                                  <p:childTnLst>
                                    <p:animEffect transition="out" filter="barn(outHorizontal)">
                                      <p:cBhvr>
                                        <p:cTn id="103" dur="3000"/>
                                        <p:tgtEl>
                                          <p:spTgt spid="11"/>
                                        </p:tgtEl>
                                      </p:cBhvr>
                                    </p:animEffect>
                                    <p:set>
                                      <p:cBhvr>
                                        <p:cTn id="104" dur="1" fill="hold">
                                          <p:stCondLst>
                                            <p:cond delay="2999"/>
                                          </p:stCondLst>
                                        </p:cTn>
                                        <p:tgtEl>
                                          <p:spTgt spid="11"/>
                                        </p:tgtEl>
                                        <p:attrNameLst>
                                          <p:attrName>style.visibility</p:attrName>
                                        </p:attrNameLst>
                                      </p:cBhvr>
                                      <p:to>
                                        <p:strVal val="hidden"/>
                                      </p:to>
                                    </p:set>
                                  </p:childTnLst>
                                </p:cTn>
                              </p:par>
                              <p:par>
                                <p:cTn id="105" presetID="16" presetClass="exit" presetSubtype="42" fill="hold" grpId="2" nodeType="withEffect">
                                  <p:stCondLst>
                                    <p:cond delay="0"/>
                                  </p:stCondLst>
                                  <p:childTnLst>
                                    <p:animEffect transition="out" filter="barn(outHorizontal)">
                                      <p:cBhvr>
                                        <p:cTn id="106" dur="3000"/>
                                        <p:tgtEl>
                                          <p:spTgt spid="14"/>
                                        </p:tgtEl>
                                      </p:cBhvr>
                                    </p:animEffect>
                                    <p:set>
                                      <p:cBhvr>
                                        <p:cTn id="107" dur="1" fill="hold">
                                          <p:stCondLst>
                                            <p:cond delay="2999"/>
                                          </p:stCondLst>
                                        </p:cTn>
                                        <p:tgtEl>
                                          <p:spTgt spid="14"/>
                                        </p:tgtEl>
                                        <p:attrNameLst>
                                          <p:attrName>style.visibility</p:attrName>
                                        </p:attrNameLst>
                                      </p:cBhvr>
                                      <p:to>
                                        <p:strVal val="hidden"/>
                                      </p:to>
                                    </p:set>
                                  </p:childTnLst>
                                </p:cTn>
                              </p:par>
                              <p:par>
                                <p:cTn id="108" presetID="16" presetClass="exit" presetSubtype="42" fill="hold" grpId="2" nodeType="withEffect">
                                  <p:stCondLst>
                                    <p:cond delay="0"/>
                                  </p:stCondLst>
                                  <p:childTnLst>
                                    <p:animEffect transition="out" filter="barn(outHorizontal)">
                                      <p:cBhvr>
                                        <p:cTn id="109" dur="3000"/>
                                        <p:tgtEl>
                                          <p:spTgt spid="17"/>
                                        </p:tgtEl>
                                      </p:cBhvr>
                                    </p:animEffect>
                                    <p:set>
                                      <p:cBhvr>
                                        <p:cTn id="110" dur="1" fill="hold">
                                          <p:stCondLst>
                                            <p:cond delay="2999"/>
                                          </p:stCondLst>
                                        </p:cTn>
                                        <p:tgtEl>
                                          <p:spTgt spid="17"/>
                                        </p:tgtEl>
                                        <p:attrNameLst>
                                          <p:attrName>style.visibility</p:attrName>
                                        </p:attrNameLst>
                                      </p:cBhvr>
                                      <p:to>
                                        <p:strVal val="hidden"/>
                                      </p:to>
                                    </p:set>
                                  </p:childTnLst>
                                </p:cTn>
                              </p:par>
                              <p:par>
                                <p:cTn id="111" presetID="16" presetClass="exit" presetSubtype="42" fill="hold" grpId="2" nodeType="withEffect">
                                  <p:stCondLst>
                                    <p:cond delay="0"/>
                                  </p:stCondLst>
                                  <p:childTnLst>
                                    <p:animEffect transition="out" filter="barn(outHorizontal)">
                                      <p:cBhvr>
                                        <p:cTn id="112" dur="3000"/>
                                        <p:tgtEl>
                                          <p:spTgt spid="7"/>
                                        </p:tgtEl>
                                      </p:cBhvr>
                                    </p:animEffect>
                                    <p:set>
                                      <p:cBhvr>
                                        <p:cTn id="113" dur="1" fill="hold">
                                          <p:stCondLst>
                                            <p:cond delay="2999"/>
                                          </p:stCondLst>
                                        </p:cTn>
                                        <p:tgtEl>
                                          <p:spTgt spid="7"/>
                                        </p:tgtEl>
                                        <p:attrNameLst>
                                          <p:attrName>style.visibility</p:attrName>
                                        </p:attrNameLst>
                                      </p:cBhvr>
                                      <p:to>
                                        <p:strVal val="hidden"/>
                                      </p:to>
                                    </p:set>
                                  </p:childTnLst>
                                </p:cTn>
                              </p:par>
                              <p:par>
                                <p:cTn id="114" presetID="16" presetClass="exit" presetSubtype="42" fill="hold" grpId="2" nodeType="withEffect">
                                  <p:stCondLst>
                                    <p:cond delay="0"/>
                                  </p:stCondLst>
                                  <p:childTnLst>
                                    <p:animEffect transition="out" filter="barn(outHorizontal)">
                                      <p:cBhvr>
                                        <p:cTn id="115" dur="3000"/>
                                        <p:tgtEl>
                                          <p:spTgt spid="9"/>
                                        </p:tgtEl>
                                      </p:cBhvr>
                                    </p:animEffect>
                                    <p:set>
                                      <p:cBhvr>
                                        <p:cTn id="116" dur="1" fill="hold">
                                          <p:stCondLst>
                                            <p:cond delay="2999"/>
                                          </p:stCondLst>
                                        </p:cTn>
                                        <p:tgtEl>
                                          <p:spTgt spid="9"/>
                                        </p:tgtEl>
                                        <p:attrNameLst>
                                          <p:attrName>style.visibility</p:attrName>
                                        </p:attrNameLst>
                                      </p:cBhvr>
                                      <p:to>
                                        <p:strVal val="hidden"/>
                                      </p:to>
                                    </p:set>
                                  </p:childTnLst>
                                </p:cTn>
                              </p:par>
                              <p:par>
                                <p:cTn id="117" presetID="16" presetClass="exit" presetSubtype="42" fill="hold" grpId="2" nodeType="withEffect">
                                  <p:stCondLst>
                                    <p:cond delay="0"/>
                                  </p:stCondLst>
                                  <p:childTnLst>
                                    <p:animEffect transition="out" filter="barn(outHorizontal)">
                                      <p:cBhvr>
                                        <p:cTn id="118" dur="3000"/>
                                        <p:tgtEl>
                                          <p:spTgt spid="12"/>
                                        </p:tgtEl>
                                      </p:cBhvr>
                                    </p:animEffect>
                                    <p:set>
                                      <p:cBhvr>
                                        <p:cTn id="119" dur="1" fill="hold">
                                          <p:stCondLst>
                                            <p:cond delay="2999"/>
                                          </p:stCondLst>
                                        </p:cTn>
                                        <p:tgtEl>
                                          <p:spTgt spid="12"/>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3000"/>
                                        <p:tgtEl>
                                          <p:spTgt spid="13"/>
                                        </p:tgtEl>
                                      </p:cBhvr>
                                    </p:animEffect>
                                    <p:set>
                                      <p:cBhvr>
                                        <p:cTn id="122" dur="1" fill="hold">
                                          <p:stCondLst>
                                            <p:cond delay="2999"/>
                                          </p:stCondLst>
                                        </p:cTn>
                                        <p:tgtEl>
                                          <p:spTgt spid="13"/>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0-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0-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1+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1+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1+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0-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5"/>
                                        </p:tgtEl>
                                        <p:attrNameLst>
                                          <p:attrName>style.visibility</p:attrName>
                                        </p:attrNameLst>
                                      </p:cBhvr>
                                      <p:to>
                                        <p:strVal val="visible"/>
                                      </p:to>
                                    </p:set>
                                    <p:anim calcmode="lin" valueType="num">
                                      <p:cBhvr>
                                        <p:cTn id="179" dur="3000" fill="hold"/>
                                        <p:tgtEl>
                                          <p:spTgt spid="5"/>
                                        </p:tgtEl>
                                        <p:attrNameLst>
                                          <p:attrName>ppt_w</p:attrName>
                                        </p:attrNameLst>
                                      </p:cBhvr>
                                      <p:tavLst>
                                        <p:tav tm="0">
                                          <p:val>
                                            <p:strVal val="2/3*#ppt_w"/>
                                          </p:val>
                                        </p:tav>
                                        <p:tav tm="100000">
                                          <p:val>
                                            <p:strVal val="#ppt_w"/>
                                          </p:val>
                                        </p:tav>
                                      </p:tavLst>
                                    </p:anim>
                                    <p:anim calcmode="lin" valueType="num">
                                      <p:cBhvr>
                                        <p:cTn id="180" dur="3000" fill="hold"/>
                                        <p:tgtEl>
                                          <p:spTgt spid="5"/>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5"/>
                                        </p:tgtEl>
                                        <p:attrNameLst>
                                          <p:attrName>style.visibility</p:attrName>
                                        </p:attrNameLst>
                                      </p:cBhvr>
                                      <p:to>
                                        <p:strVal val="visible"/>
                                      </p:to>
                                    </p:set>
                                    <p:animEffect transition="in" filter="diamond(out)">
                                      <p:cBhvr>
                                        <p:cTn id="183" dur="3000"/>
                                        <p:tgtEl>
                                          <p:spTgt spid="5"/>
                                        </p:tgtEl>
                                      </p:cBhvr>
                                    </p:animEffect>
                                  </p:childTnLst>
                                </p:cTn>
                              </p:par>
                            </p:childTnLst>
                          </p:cTn>
                        </p:par>
                        <p:par>
                          <p:cTn id="184" fill="hold">
                            <p:stCondLst>
                              <p:cond delay="6000"/>
                            </p:stCondLst>
                            <p:childTnLst>
                              <p:par>
                                <p:cTn id="185" presetID="17" presetClass="entr" presetSubtype="10" fill="hold" grpId="0" nodeType="afterEffect">
                                  <p:stCondLst>
                                    <p:cond delay="0"/>
                                  </p:stCondLst>
                                  <p:childTnLst>
                                    <p:set>
                                      <p:cBhvr>
                                        <p:cTn id="186" dur="1" fill="hold">
                                          <p:stCondLst>
                                            <p:cond delay="0"/>
                                          </p:stCondLst>
                                        </p:cTn>
                                        <p:tgtEl>
                                          <p:spTgt spid="18"/>
                                        </p:tgtEl>
                                        <p:attrNameLst>
                                          <p:attrName>style.visibility</p:attrName>
                                        </p:attrNameLst>
                                      </p:cBhvr>
                                      <p:to>
                                        <p:strVal val="visible"/>
                                      </p:to>
                                    </p:set>
                                    <p:anim calcmode="lin" valueType="num">
                                      <p:cBhvr>
                                        <p:cTn id="187" dur="2000" fill="hold"/>
                                        <p:tgtEl>
                                          <p:spTgt spid="18"/>
                                        </p:tgtEl>
                                        <p:attrNameLst>
                                          <p:attrName>ppt_w</p:attrName>
                                        </p:attrNameLst>
                                      </p:cBhvr>
                                      <p:tavLst>
                                        <p:tav tm="0">
                                          <p:val>
                                            <p:fltVal val="0"/>
                                          </p:val>
                                        </p:tav>
                                        <p:tav tm="100000">
                                          <p:val>
                                            <p:strVal val="#ppt_w"/>
                                          </p:val>
                                        </p:tav>
                                      </p:tavLst>
                                    </p:anim>
                                    <p:anim calcmode="lin" valueType="num">
                                      <p:cBhvr>
                                        <p:cTn id="188"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FAISANES-Y-PAVOS-REALES.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5400000">
            <a:off x="-214302" y="71426"/>
            <a:ext cx="2928934" cy="2786082"/>
          </a:xfrm>
          <a:prstGeom prst="chevron">
            <a:avLst>
              <a:gd name="adj" fmla="val 93343"/>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1000112" y="71426"/>
            <a:ext cx="2928934" cy="2786082"/>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2500310" y="142864"/>
            <a:ext cx="2928934" cy="2643206"/>
          </a:xfrm>
          <a:prstGeom prst="chevron">
            <a:avLst>
              <a:gd name="adj" fmla="val 100550"/>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750475" y="107145"/>
            <a:ext cx="2928934" cy="2714644"/>
          </a:xfrm>
          <a:prstGeom prst="chevron">
            <a:avLst>
              <a:gd name="adj" fmla="val 96852"/>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5107797" y="178583"/>
            <a:ext cx="2928934" cy="2571768"/>
          </a:xfrm>
          <a:prstGeom prst="chevron">
            <a:avLst>
              <a:gd name="adj" fmla="val 101491"/>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6393665" y="178599"/>
            <a:ext cx="2928934" cy="2571736"/>
          </a:xfrm>
          <a:prstGeom prst="chevron">
            <a:avLst>
              <a:gd name="adj" fmla="val 102972"/>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142864" y="4071930"/>
            <a:ext cx="2928934" cy="2643206"/>
          </a:xfrm>
          <a:prstGeom prst="chevron">
            <a:avLst>
              <a:gd name="adj" fmla="val 101160"/>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1000128" y="4000508"/>
            <a:ext cx="2928934" cy="2786050"/>
          </a:xfrm>
          <a:prstGeom prst="chevron">
            <a:avLst>
              <a:gd name="adj" fmla="val 93343"/>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500310" y="4071930"/>
            <a:ext cx="2928934" cy="2643206"/>
          </a:xfrm>
          <a:prstGeom prst="chevron">
            <a:avLst>
              <a:gd name="adj" fmla="val 100550"/>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714756" y="4071930"/>
            <a:ext cx="2928934" cy="2643206"/>
          </a:xfrm>
          <a:prstGeom prst="chevron">
            <a:avLst>
              <a:gd name="adj" fmla="val 99829"/>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143516" y="4071930"/>
            <a:ext cx="2928934" cy="2643206"/>
          </a:xfrm>
          <a:prstGeom prst="chevron">
            <a:avLst>
              <a:gd name="adj" fmla="val 100550"/>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6357946" y="4071946"/>
            <a:ext cx="2928934" cy="2643174"/>
          </a:xfrm>
          <a:prstGeom prst="chevron">
            <a:avLst>
              <a:gd name="adj" fmla="val 101271"/>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uadroTexto"/>
          <p:cNvSpPr txBox="1"/>
          <p:nvPr/>
        </p:nvSpPr>
        <p:spPr>
          <a:xfrm>
            <a:off x="0" y="5715016"/>
            <a:ext cx="2067489" cy="46166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Faisán  Dorado</a:t>
            </a: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8" name="17 Rectángulo"/>
          <p:cNvSpPr/>
          <p:nvPr/>
        </p:nvSpPr>
        <p:spPr>
          <a:xfrm>
            <a:off x="-643006" y="0"/>
            <a:ext cx="978700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1+#ppt_w/2"/>
                                          </p:val>
                                        </p:tav>
                                        <p:tav tm="100000">
                                          <p:val>
                                            <p:strVal val="#ppt_x"/>
                                          </p:val>
                                        </p:tav>
                                      </p:tavLst>
                                    </p:anim>
                                    <p:anim calcmode="lin" valueType="num">
                                      <p:cBhvr additive="base">
                                        <p:cTn id="23" dur="3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ppt_x"/>
                                          </p:val>
                                        </p:tav>
                                      </p:tavLst>
                                    </p:anim>
                                    <p:anim calcmode="lin" valueType="num">
                                      <p:cBhvr additive="base">
                                        <p:cTn id="91" dur="3000"/>
                                        <p:tgtEl>
                                          <p:spTgt spid="13"/>
                                        </p:tgtEl>
                                        <p:attrNameLst>
                                          <p:attrName>ppt_y</p:attrName>
                                        </p:attrNameLst>
                                      </p:cBhvr>
                                      <p:tavLst>
                                        <p:tav tm="0">
                                          <p:val>
                                            <p:strVal val="ppt_y"/>
                                          </p:val>
                                        </p:tav>
                                        <p:tav tm="100000">
                                          <p:val>
                                            <p:strVal val="0-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ppt_x"/>
                                          </p:val>
                                        </p:tav>
                                      </p:tavLst>
                                    </p:anim>
                                    <p:anim calcmode="lin" valueType="num">
                                      <p:cBhvr additive="base">
                                        <p:cTn id="95" dur="3000"/>
                                        <p:tgtEl>
                                          <p:spTgt spid="14"/>
                                        </p:tgtEl>
                                        <p:attrNameLst>
                                          <p:attrName>ppt_y</p:attrName>
                                        </p:attrNameLst>
                                      </p:cBhvr>
                                      <p:tavLst>
                                        <p:tav tm="0">
                                          <p:val>
                                            <p:strVal val="ppt_y"/>
                                          </p:val>
                                        </p:tav>
                                        <p:tav tm="100000">
                                          <p:val>
                                            <p:strVal val="0-ppt_h/2"/>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ppt_x"/>
                                          </p:val>
                                        </p:tav>
                                      </p:tavLst>
                                    </p:anim>
                                    <p:anim calcmode="lin" valueType="num">
                                      <p:cBhvr additive="base">
                                        <p:cTn id="99" dur="3000"/>
                                        <p:tgtEl>
                                          <p:spTgt spid="15"/>
                                        </p:tgtEl>
                                        <p:attrNameLst>
                                          <p:attrName>ppt_y</p:attrName>
                                        </p:attrNameLst>
                                      </p:cBhvr>
                                      <p:tavLst>
                                        <p:tav tm="0">
                                          <p:val>
                                            <p:strVal val="ppt_y"/>
                                          </p:val>
                                        </p:tav>
                                        <p:tav tm="100000">
                                          <p:val>
                                            <p:strVal val="0-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ppt_x"/>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3" presetClass="entr" presetSubtype="16"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fltVal val="0"/>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par>
                          <p:cTn id="112" fill="hold">
                            <p:stCondLst>
                              <p:cond delay="6000"/>
                            </p:stCondLst>
                            <p:childTnLst>
                              <p:par>
                                <p:cTn id="113" presetID="17" presetClass="entr" presetSubtype="10" fill="hold" grpId="0" nodeType="afterEffect">
                                  <p:stCondLst>
                                    <p:cond delay="0"/>
                                  </p:stCondLst>
                                  <p:childTnLst>
                                    <p:set>
                                      <p:cBhvr>
                                        <p:cTn id="114" dur="1" fill="hold">
                                          <p:stCondLst>
                                            <p:cond delay="0"/>
                                          </p:stCondLst>
                                        </p:cTn>
                                        <p:tgtEl>
                                          <p:spTgt spid="17"/>
                                        </p:tgtEl>
                                        <p:attrNameLst>
                                          <p:attrName>style.visibility</p:attrName>
                                        </p:attrNameLst>
                                      </p:cBhvr>
                                      <p:to>
                                        <p:strVal val="visible"/>
                                      </p:to>
                                    </p:set>
                                    <p:anim calcmode="lin" valueType="num">
                                      <p:cBhvr>
                                        <p:cTn id="115" dur="2000" fill="hold"/>
                                        <p:tgtEl>
                                          <p:spTgt spid="17"/>
                                        </p:tgtEl>
                                        <p:attrNameLst>
                                          <p:attrName>ppt_w</p:attrName>
                                        </p:attrNameLst>
                                      </p:cBhvr>
                                      <p:tavLst>
                                        <p:tav tm="0">
                                          <p:val>
                                            <p:fltVal val="0"/>
                                          </p:val>
                                        </p:tav>
                                        <p:tav tm="100000">
                                          <p:val>
                                            <p:strVal val="#ppt_w"/>
                                          </p:val>
                                        </p:tav>
                                      </p:tavLst>
                                    </p:anim>
                                    <p:anim calcmode="lin" valueType="num">
                                      <p:cBhvr>
                                        <p:cTn id="116"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8889"/>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000100" y="714356"/>
            <a:ext cx="7286676" cy="5293757"/>
          </a:xfrm>
          <a:prstGeom prst="rect">
            <a:avLst/>
          </a:prstGeom>
          <a:noFill/>
        </p:spPr>
        <p:txBody>
          <a:bodyPr wrap="square" rtlCol="0">
            <a:spAutoFit/>
          </a:bodyPr>
          <a:lstStyle/>
          <a:p>
            <a:r>
              <a:rPr lang="es-ES" i="1" dirty="0" smtClean="0"/>
              <a:t>    </a:t>
            </a:r>
            <a:r>
              <a:rPr lang="es-ES" sz="2000" b="1" i="1" dirty="0" smtClean="0">
                <a:solidFill>
                  <a:srgbClr val="FFFF00"/>
                </a:solidFill>
                <a:effectLst>
                  <a:outerShdw blurRad="38100" dist="38100" dir="2700000" algn="tl">
                    <a:srgbClr val="000000">
                      <a:alpha val="43137"/>
                    </a:srgbClr>
                  </a:outerShdw>
                </a:effectLst>
              </a:rPr>
              <a:t> Cada día, la población está optando por una alimentación más sana, lo que ha dado cabida a la producción y explotación de especies animales con características de bajo contenido de colesterol, que hace unos años atrás no tenían gran difusión, como por ejemplo el pavo, y actualmente el avestruz. En este sentido, el faisán es una excelente alternativa de alimentación ya que su carne también posee un muy bajo porcentaje de colesterol, al igual que sus huevos.</a:t>
            </a:r>
            <a:endParaRPr lang="es-ES" sz="2000" b="1" dirty="0" smtClean="0">
              <a:solidFill>
                <a:srgbClr val="FFFF00"/>
              </a:solidFill>
              <a:effectLst>
                <a:outerShdw blurRad="38100" dist="38100" dir="2700000" algn="tl">
                  <a:srgbClr val="000000">
                    <a:alpha val="43137"/>
                  </a:srgbClr>
                </a:outerShdw>
              </a:effectLst>
            </a:endParaRPr>
          </a:p>
          <a:p>
            <a:r>
              <a:rPr lang="es-ES" sz="2000" b="1" i="1" dirty="0" smtClean="0">
                <a:solidFill>
                  <a:srgbClr val="FFFF00"/>
                </a:solidFill>
                <a:effectLst>
                  <a:outerShdw blurRad="38100" dist="38100" dir="2700000" algn="tl">
                    <a:srgbClr val="000000">
                      <a:alpha val="43137"/>
                    </a:srgbClr>
                  </a:outerShdw>
                </a:effectLst>
              </a:rPr>
              <a:t>                    A diferencia de otras aves como la gallina, el faisán además de ser un ave para producción de carne también es muy cotizado como ornamental, por lo que no es raro encontrar aves embalsamadas o cómo mascotas. En casi todas las especies de faisán, el más cotizado como ornamental es el macho, por la hermosura de su plumaje, el cual es muy colorido en algunas especies. Además, también es muy solicitado por clubes de caza deportiva.</a:t>
            </a:r>
          </a:p>
          <a:p>
            <a:r>
              <a:rPr lang="es-ES" sz="2000" b="1" i="1" dirty="0" smtClean="0">
                <a:solidFill>
                  <a:srgbClr val="FFFF00"/>
                </a:solidFill>
                <a:effectLst>
                  <a:outerShdw blurRad="38100" dist="38100" dir="2700000" algn="tl">
                    <a:srgbClr val="000000">
                      <a:alpha val="43137"/>
                    </a:srgbClr>
                  </a:outerShdw>
                </a:effectLst>
              </a:rPr>
              <a:t>  Algunas de las especies más cotizadas como  ornamentales.</a:t>
            </a:r>
            <a:endParaRPr lang="es-ES" sz="2000" b="1" dirty="0">
              <a:solidFill>
                <a:srgbClr val="FFFF00"/>
              </a:solidFill>
              <a:effectLst>
                <a:outerShdw blurRad="38100" dist="38100" dir="2700000" algn="tl">
                  <a:srgbClr val="000000">
                    <a:alpha val="43137"/>
                  </a:srgbClr>
                </a:outerShdw>
              </a:effectLst>
            </a:endParaRPr>
          </a:p>
        </p:txBody>
      </p:sp>
      <p:sp>
        <p:nvSpPr>
          <p:cNvPr id="6" name="5 Rectángulo"/>
          <p:cNvSpPr/>
          <p:nvPr/>
        </p:nvSpPr>
        <p:spPr>
          <a:xfrm>
            <a:off x="-643006" y="0"/>
            <a:ext cx="978700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8B26E"/>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Birds-Pheasant-Golden-Pheasant.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88"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5715008"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6643702"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7572396"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857488"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4786314" y="2214554"/>
            <a:ext cx="1571604" cy="2071702"/>
          </a:xfrm>
          <a:prstGeom prst="moon">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43006" y="0"/>
            <a:ext cx="978700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8"/>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9"/>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0"/>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2" presetClass="entr" presetSubtype="2"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2"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5" presetClass="entr" presetSubtype="10"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heckerboard(across)">
                                      <p:cBhvr>
                                        <p:cTn id="58" dur="3000"/>
                                        <p:tgtEl>
                                          <p:spTgt spid="5"/>
                                        </p:tgtEl>
                                      </p:cBhvr>
                                    </p:animEffect>
                                  </p:childTnLst>
                                </p:cTn>
                              </p:par>
                              <p:par>
                                <p:cTn id="59" presetID="5" presetClass="entr" presetSubtype="10"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heckerboard(across)">
                                      <p:cBhvr>
                                        <p:cTn id="61" dur="3000"/>
                                        <p:tgtEl>
                                          <p:spTgt spid="6"/>
                                        </p:tgtEl>
                                      </p:cBhvr>
                                    </p:animEffect>
                                  </p:childTnLst>
                                </p:cTn>
                              </p:par>
                              <p:par>
                                <p:cTn id="62" presetID="5" presetClass="entr" presetSubtype="10"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heckerboard(across)">
                                      <p:cBhvr>
                                        <p:cTn id="64" dur="3000"/>
                                        <p:tgtEl>
                                          <p:spTgt spid="7"/>
                                        </p:tgtEl>
                                      </p:cBhvr>
                                    </p:animEffect>
                                  </p:childTnLst>
                                </p:cTn>
                              </p:par>
                              <p:par>
                                <p:cTn id="65" presetID="5" presetClass="entr" presetSubtype="10"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heckerboard(across)">
                                      <p:cBhvr>
                                        <p:cTn id="67" dur="3000"/>
                                        <p:tgtEl>
                                          <p:spTgt spid="8"/>
                                        </p:tgtEl>
                                      </p:cBhvr>
                                    </p:animEffect>
                                  </p:childTnLst>
                                </p:cTn>
                              </p:par>
                              <p:par>
                                <p:cTn id="68" presetID="5" presetClass="entr" presetSubtype="10"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heckerboard(across)">
                                      <p:cBhvr>
                                        <p:cTn id="70" dur="3000"/>
                                        <p:tgtEl>
                                          <p:spTgt spid="9"/>
                                        </p:tgtEl>
                                      </p:cBhvr>
                                    </p:animEffect>
                                  </p:childTnLst>
                                </p:cTn>
                              </p:par>
                              <p:par>
                                <p:cTn id="71" presetID="5" presetClass="entr" presetSubtype="10"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heckerboard(across)">
                                      <p:cBhvr>
                                        <p:cTn id="73" dur="3000"/>
                                        <p:tgtEl>
                                          <p:spTgt spid="10"/>
                                        </p:tgtEl>
                                      </p:cBhvr>
                                    </p:animEffect>
                                  </p:childTnLst>
                                </p:cTn>
                              </p:par>
                              <p:par>
                                <p:cTn id="74" presetID="5" presetClass="entr" presetSubtype="10"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3000"/>
                                        <p:tgtEl>
                                          <p:spTgt spid="12"/>
                                        </p:tgtEl>
                                      </p:cBhvr>
                                    </p:animEffect>
                                  </p:childTnLst>
                                </p:cTn>
                              </p:par>
                            </p:childTnLst>
                          </p:cTn>
                        </p:par>
                        <p:par>
                          <p:cTn id="80" fill="hold">
                            <p:stCondLst>
                              <p:cond delay="3000"/>
                            </p:stCondLst>
                            <p:childTnLst>
                              <p:par>
                                <p:cTn id="81" presetID="16" presetClass="exit" presetSubtype="42" fill="hold" grpId="3" nodeType="afterEffect">
                                  <p:stCondLst>
                                    <p:cond delay="0"/>
                                  </p:stCondLst>
                                  <p:childTnLst>
                                    <p:animEffect transition="out" filter="barn(outHorizontal)">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6" presetClass="exit" presetSubtype="42" fill="hold" grpId="3" nodeType="withEffect">
                                  <p:stCondLst>
                                    <p:cond delay="0"/>
                                  </p:stCondLst>
                                  <p:childTnLst>
                                    <p:animEffect transition="out" filter="barn(outHorizontal)">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16" presetClass="exit" presetSubtype="42" fill="hold" grpId="3" nodeType="withEffect">
                                  <p:stCondLst>
                                    <p:cond delay="0"/>
                                  </p:stCondLst>
                                  <p:childTnLst>
                                    <p:animEffect transition="out" filter="barn(outHorizontal)">
                                      <p:cBhvr>
                                        <p:cTn id="91" dur="3000"/>
                                        <p:tgtEl>
                                          <p:spTgt spid="11"/>
                                        </p:tgtEl>
                                      </p:cBhvr>
                                    </p:animEffect>
                                    <p:set>
                                      <p:cBhvr>
                                        <p:cTn id="92" dur="1" fill="hold">
                                          <p:stCondLst>
                                            <p:cond delay="2999"/>
                                          </p:stCondLst>
                                        </p:cTn>
                                        <p:tgtEl>
                                          <p:spTgt spid="11"/>
                                        </p:tgtEl>
                                        <p:attrNameLst>
                                          <p:attrName>style.visibility</p:attrName>
                                        </p:attrNameLst>
                                      </p:cBhvr>
                                      <p:to>
                                        <p:strVal val="hidden"/>
                                      </p:to>
                                    </p:set>
                                  </p:childTnLst>
                                </p:cTn>
                              </p:par>
                              <p:par>
                                <p:cTn id="93" presetID="16" presetClass="exit" presetSubtype="42" fill="hold" grpId="3" nodeType="withEffect">
                                  <p:stCondLst>
                                    <p:cond delay="0"/>
                                  </p:stCondLst>
                                  <p:childTnLst>
                                    <p:animEffect transition="out" filter="barn(outHorizontal)">
                                      <p:cBhvr>
                                        <p:cTn id="94" dur="3000"/>
                                        <p:tgtEl>
                                          <p:spTgt spid="8"/>
                                        </p:tgtEl>
                                      </p:cBhvr>
                                    </p:animEffect>
                                    <p:set>
                                      <p:cBhvr>
                                        <p:cTn id="95" dur="1" fill="hold">
                                          <p:stCondLst>
                                            <p:cond delay="2999"/>
                                          </p:stCondLst>
                                        </p:cTn>
                                        <p:tgtEl>
                                          <p:spTgt spid="8"/>
                                        </p:tgtEl>
                                        <p:attrNameLst>
                                          <p:attrName>style.visibility</p:attrName>
                                        </p:attrNameLst>
                                      </p:cBhvr>
                                      <p:to>
                                        <p:strVal val="hidden"/>
                                      </p:to>
                                    </p:set>
                                  </p:childTnLst>
                                </p:cTn>
                              </p:par>
                              <p:par>
                                <p:cTn id="96" presetID="16" presetClass="exit" presetSubtype="42" fill="hold" grpId="3" nodeType="withEffect">
                                  <p:stCondLst>
                                    <p:cond delay="0"/>
                                  </p:stCondLst>
                                  <p:childTnLst>
                                    <p:animEffect transition="out" filter="barn(outHorizontal)">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16" presetClass="exit" presetSubtype="42" fill="hold" grpId="3" nodeType="withEffect">
                                  <p:stCondLst>
                                    <p:cond delay="0"/>
                                  </p:stCondLst>
                                  <p:childTnLst>
                                    <p:animEffect transition="out" filter="barn(outHorizontal)">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16" presetClass="exit" presetSubtype="42" fill="hold" grpId="3" nodeType="withEffect">
                                  <p:stCondLst>
                                    <p:cond delay="0"/>
                                  </p:stCondLst>
                                  <p:childTnLst>
                                    <p:animEffect transition="out" filter="barn(outHorizontal)">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2"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1+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par>
                                <p:cTn id="141" presetID="14" presetClass="entr" presetSubtype="10" fill="hold" grpId="0" nodeType="withEffect">
                                  <p:stCondLst>
                                    <p:cond delay="0"/>
                                  </p:stCondLst>
                                  <p:childTnLst>
                                    <p:set>
                                      <p:cBhvr>
                                        <p:cTn id="142" dur="1" fill="hold">
                                          <p:stCondLst>
                                            <p:cond delay="0"/>
                                          </p:stCondLst>
                                        </p:cTn>
                                        <p:tgtEl>
                                          <p:spTgt spid="3">
                                            <p:bg/>
                                          </p:spTgt>
                                        </p:tgtEl>
                                        <p:attrNameLst>
                                          <p:attrName>style.visibility</p:attrName>
                                        </p:attrNameLst>
                                      </p:cBhvr>
                                      <p:to>
                                        <p:strVal val="visible"/>
                                      </p:to>
                                    </p:set>
                                    <p:animEffect transition="in" filter="randombar(horizontal)">
                                      <p:cBhvr>
                                        <p:cTn id="143" dur="3000"/>
                                        <p:tgtEl>
                                          <p:spTgt spid="3">
                                            <p:bg/>
                                          </p:spTgt>
                                        </p:tgtEl>
                                      </p:cBhvr>
                                    </p:animEffect>
                                  </p:childTnLst>
                                </p:cTn>
                              </p:par>
                              <p:par>
                                <p:cTn id="144" presetID="14" presetClass="entr" presetSubtype="10" fill="hold" grpId="0" nodeType="withEffect" nodePh="1">
                                  <p:stCondLst>
                                    <p:cond delay="0"/>
                                  </p:stCondLst>
                                  <p:endCondLst>
                                    <p:cond evt="begin" delay="0">
                                      <p:tn val="144"/>
                                    </p:cond>
                                  </p:endCondLst>
                                  <p:childTnLst>
                                    <p:set>
                                      <p:cBhvr>
                                        <p:cTn id="145"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6"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099"/>
              </a:gs>
              <a:gs pos="50000">
                <a:schemeClr val="tx1">
                  <a:lumMod val="50000"/>
                  <a:shade val="67500"/>
                  <a:satMod val="115000"/>
                </a:schemeClr>
              </a:gs>
              <a:gs pos="100000">
                <a:schemeClr val="tx1">
                  <a:lumMod val="50000"/>
                  <a:shade val="100000"/>
                  <a:satMod val="115000"/>
                </a:schemeClr>
              </a:gs>
            </a:gsLst>
            <a:lin ang="16200000" scaled="1"/>
            <a:tileRect/>
          </a:gradFill>
        </p:spPr>
        <p:txBody>
          <a:bodyPr/>
          <a:lstStyle/>
          <a:p>
            <a:endParaRPr lang="es-ES" dirty="0"/>
          </a:p>
        </p:txBody>
      </p:sp>
      <p:pic>
        <p:nvPicPr>
          <p:cNvPr id="4" name="3 Imagen" descr="1280px-Chrysolophus_pictus_-Parque_das_Aves,_Foz_do_Iguacu,_Brazil_-male-8a.jpg"/>
          <p:cNvPicPr>
            <a:picLocks noChangeAspect="1"/>
          </p:cNvPicPr>
          <p:nvPr/>
        </p:nvPicPr>
        <p:blipFill>
          <a:blip r:embed="rId2"/>
          <a:stretch>
            <a:fillRect/>
          </a:stretch>
        </p:blipFill>
        <p:spPr>
          <a:xfrm>
            <a:off x="0" y="0"/>
            <a:ext cx="9144000" cy="6844632"/>
          </a:xfrm>
          <a:prstGeom prst="rect">
            <a:avLst/>
          </a:prstGeom>
        </p:spPr>
      </p:pic>
      <p:sp>
        <p:nvSpPr>
          <p:cNvPr id="5" name="4 Lágrima"/>
          <p:cNvSpPr/>
          <p:nvPr/>
        </p:nvSpPr>
        <p:spPr>
          <a:xfrm>
            <a:off x="2928893" y="0"/>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03516">
            <a:off x="4827317" y="41027"/>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0966186">
            <a:off x="2476244" y="761776"/>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965159">
            <a:off x="5283564" y="854436"/>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966186">
            <a:off x="1976179" y="1476155"/>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965159">
            <a:off x="5712191" y="1568818"/>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965159">
            <a:off x="6212257" y="2354636"/>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66186">
            <a:off x="1404674" y="2261974"/>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66186">
            <a:off x="904641" y="3119229"/>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966186">
            <a:off x="404576" y="3833608"/>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66186">
            <a:off x="-166929" y="4619427"/>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965159">
            <a:off x="6926639" y="3283327"/>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65159">
            <a:off x="7355266" y="3997709"/>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65159">
            <a:off x="7855333" y="4783527"/>
            <a:ext cx="1428760" cy="1428736"/>
          </a:xfrm>
          <a:prstGeom prst="teardrop">
            <a:avLst/>
          </a:prstGeo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43006" y="0"/>
            <a:ext cx="978700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12" fill="hold" grpId="1"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0-ppt_w/2"/>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0-ppt_w/2"/>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0-ppt_w/2"/>
                                          </p:val>
                                        </p:tav>
                                      </p:tavLst>
                                    </p:anim>
                                    <p:anim calcmode="lin" valueType="num">
                                      <p:cBhvr additive="base">
                                        <p:cTn id="83" dur="3000"/>
                                        <p:tgtEl>
                                          <p:spTgt spid="13"/>
                                        </p:tgtEl>
                                        <p:attrNameLst>
                                          <p:attrName>ppt_y</p:attrName>
                                        </p:attrNameLst>
                                      </p:cBhvr>
                                      <p:tavLst>
                                        <p:tav tm="0">
                                          <p:val>
                                            <p:strVal val="ppt_y"/>
                                          </p:val>
                                        </p:tav>
                                        <p:tav tm="100000">
                                          <p:val>
                                            <p:strVal val="1+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5"/>
                                        </p:tgtEl>
                                        <p:attrNameLst>
                                          <p:attrName>ppt_x</p:attrName>
                                        </p:attrNameLst>
                                      </p:cBhvr>
                                      <p:tavLst>
                                        <p:tav tm="0">
                                          <p:val>
                                            <p:strVal val="ppt_x"/>
                                          </p:val>
                                        </p:tav>
                                        <p:tav tm="100000">
                                          <p:val>
                                            <p:strVal val="0-ppt_w/2"/>
                                          </p:val>
                                        </p:tav>
                                      </p:tavLst>
                                    </p:anim>
                                    <p:anim calcmode="lin" valueType="num">
                                      <p:cBhvr additive="base">
                                        <p:cTn id="91" dur="3000"/>
                                        <p:tgtEl>
                                          <p:spTgt spid="15"/>
                                        </p:tgtEl>
                                        <p:attrNameLst>
                                          <p:attrName>ppt_y</p:attrName>
                                        </p:attrNameLst>
                                      </p:cBhvr>
                                      <p:tavLst>
                                        <p:tav tm="0">
                                          <p:val>
                                            <p:strVal val="ppt_y"/>
                                          </p:val>
                                        </p:tav>
                                        <p:tav tm="100000">
                                          <p:val>
                                            <p:strVal val="1+ppt_h/2"/>
                                          </p:val>
                                        </p:tav>
                                      </p:tavLst>
                                    </p:anim>
                                    <p:set>
                                      <p:cBhvr>
                                        <p:cTn id="92" dur="1" fill="hold">
                                          <p:stCondLst>
                                            <p:cond delay="2999"/>
                                          </p:stCondLst>
                                        </p:cTn>
                                        <p:tgtEl>
                                          <p:spTgt spid="15"/>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1+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1+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6" fill="hold" grpId="1"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1+ppt_w/2"/>
                                          </p:val>
                                        </p:tav>
                                      </p:tavLst>
                                    </p:anim>
                                    <p:anim calcmode="lin" valueType="num">
                                      <p:cBhvr additive="base">
                                        <p:cTn id="111" dur="3000"/>
                                        <p:tgtEl>
                                          <p:spTgt spid="16"/>
                                        </p:tgtEl>
                                        <p:attrNameLst>
                                          <p:attrName>ppt_y</p:attrName>
                                        </p:attrNameLst>
                                      </p:cBhvr>
                                      <p:tavLst>
                                        <p:tav tm="0">
                                          <p:val>
                                            <p:strVal val="ppt_y"/>
                                          </p:val>
                                        </p:tav>
                                        <p:tav tm="100000">
                                          <p:val>
                                            <p:strVal val="1+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6" fill="hold" grpId="1"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1+ppt_w/2"/>
                                          </p:val>
                                        </p:tav>
                                      </p:tavLst>
                                    </p:anim>
                                    <p:anim calcmode="lin" valueType="num">
                                      <p:cBhvr additive="base">
                                        <p:cTn id="115" dur="3000"/>
                                        <p:tgtEl>
                                          <p:spTgt spid="17"/>
                                        </p:tgtEl>
                                        <p:attrNameLst>
                                          <p:attrName>ppt_y</p:attrName>
                                        </p:attrNameLst>
                                      </p:cBhvr>
                                      <p:tavLst>
                                        <p:tav tm="0">
                                          <p:val>
                                            <p:strVal val="ppt_y"/>
                                          </p:val>
                                        </p:tav>
                                        <p:tav tm="100000">
                                          <p:val>
                                            <p:strVal val="1+ppt_h/2"/>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6" fill="hold" grpId="1"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8889"/>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714348" y="733246"/>
            <a:ext cx="7643866" cy="6801862"/>
          </a:xfrm>
          <a:prstGeom prst="rect">
            <a:avLst/>
          </a:prstGeom>
          <a:noFill/>
        </p:spPr>
        <p:txBody>
          <a:bodyPr wrap="square" rtlCol="0">
            <a:spAutoFit/>
          </a:bodyPr>
          <a:lstStyle/>
          <a:p>
            <a:r>
              <a:rPr lang="es-ES" b="1" u="sng" dirty="0" smtClean="0">
                <a:solidFill>
                  <a:srgbClr val="FF0000"/>
                </a:solidFill>
                <a:effectLst>
                  <a:outerShdw blurRad="38100" dist="38100" dir="2700000" algn="tl">
                    <a:srgbClr val="000000">
                      <a:alpha val="43137"/>
                    </a:srgbClr>
                  </a:outerShdw>
                </a:effectLst>
              </a:rPr>
              <a:t>Faisán Dorado (</a:t>
            </a:r>
            <a:r>
              <a:rPr lang="es-ES" b="1" u="sng" dirty="0" err="1" smtClean="0">
                <a:solidFill>
                  <a:srgbClr val="FF0000"/>
                </a:solidFill>
                <a:effectLst>
                  <a:outerShdw blurRad="38100" dist="38100" dir="2700000" algn="tl">
                    <a:srgbClr val="000000">
                      <a:alpha val="43137"/>
                    </a:srgbClr>
                  </a:outerShdw>
                </a:effectLst>
              </a:rPr>
              <a:t>Chrisolophus</a:t>
            </a:r>
            <a:r>
              <a:rPr lang="es-ES" b="1" u="sng" dirty="0" smtClean="0">
                <a:solidFill>
                  <a:srgbClr val="FF0000"/>
                </a:solidFill>
                <a:effectLst>
                  <a:outerShdw blurRad="38100" dist="38100" dir="2700000" algn="tl">
                    <a:srgbClr val="000000">
                      <a:alpha val="43137"/>
                    </a:srgbClr>
                  </a:outerShdw>
                </a:effectLst>
              </a:rPr>
              <a:t> </a:t>
            </a:r>
            <a:r>
              <a:rPr lang="es-ES" b="1" u="sng" dirty="0" err="1" smtClean="0">
                <a:solidFill>
                  <a:srgbClr val="FF0000"/>
                </a:solidFill>
                <a:effectLst>
                  <a:outerShdw blurRad="38100" dist="38100" dir="2700000" algn="tl">
                    <a:srgbClr val="000000">
                      <a:alpha val="43137"/>
                    </a:srgbClr>
                  </a:outerShdw>
                </a:effectLst>
              </a:rPr>
              <a:t>pictus</a:t>
            </a:r>
            <a:r>
              <a:rPr lang="es-ES" b="1" u="sng" dirty="0" smtClean="0">
                <a:solidFill>
                  <a:srgbClr val="FF0000"/>
                </a:solidFill>
                <a:effectLst>
                  <a:outerShdw blurRad="38100" dist="38100" dir="2700000" algn="tl">
                    <a:srgbClr val="000000">
                      <a:alpha val="43137"/>
                    </a:srgbClr>
                  </a:outerShdw>
                </a:effectLst>
              </a:rPr>
              <a:t>)</a:t>
            </a:r>
            <a:r>
              <a:rPr lang="es-ES" b="1" dirty="0" smtClean="0">
                <a:solidFill>
                  <a:srgbClr val="FF0000"/>
                </a:solidFill>
                <a:effectLst>
                  <a:outerShdw blurRad="38100" dist="38100" dir="2700000" algn="tl">
                    <a:srgbClr val="000000">
                      <a:alpha val="43137"/>
                    </a:srgbClr>
                  </a:outerShdw>
                </a:effectLst>
              </a:rPr>
              <a:t>: </a:t>
            </a:r>
            <a:r>
              <a:rPr lang="es-ES" b="1" i="1" dirty="0" smtClean="0">
                <a:solidFill>
                  <a:srgbClr val="FFFF00"/>
                </a:solidFill>
                <a:effectLst>
                  <a:outerShdw blurRad="38100" dist="38100" dir="2700000" algn="tl">
                    <a:srgbClr val="000000">
                      <a:alpha val="43137"/>
                    </a:srgbClr>
                  </a:outerShdw>
                </a:effectLst>
              </a:rPr>
              <a:t>Es uno de los más reconocidos por su hermoso plumaje y diversas mutaciones de color. Es una de las especies más cotizadas como ornamentales.</a:t>
            </a:r>
          </a:p>
          <a:p>
            <a:r>
              <a:rPr lang="es-ES" b="1" u="sng" dirty="0" smtClean="0">
                <a:solidFill>
                  <a:srgbClr val="FF0000"/>
                </a:solidFill>
                <a:effectLst>
                  <a:outerShdw blurRad="38100" dist="38100" dir="2700000" algn="tl">
                    <a:srgbClr val="000000">
                      <a:alpha val="43137"/>
                    </a:srgbClr>
                  </a:outerShdw>
                </a:effectLst>
              </a:rPr>
              <a:t>Faisán Lady (</a:t>
            </a:r>
            <a:r>
              <a:rPr lang="es-ES" b="1" u="sng" dirty="0" err="1" smtClean="0">
                <a:solidFill>
                  <a:srgbClr val="FF0000"/>
                </a:solidFill>
                <a:effectLst>
                  <a:outerShdw blurRad="38100" dist="38100" dir="2700000" algn="tl">
                    <a:srgbClr val="000000">
                      <a:alpha val="43137"/>
                    </a:srgbClr>
                  </a:outerShdw>
                </a:effectLst>
              </a:rPr>
              <a:t>Chrisolophus</a:t>
            </a:r>
            <a:r>
              <a:rPr lang="es-ES" b="1" u="sng" dirty="0" smtClean="0">
                <a:solidFill>
                  <a:srgbClr val="FF0000"/>
                </a:solidFill>
                <a:effectLst>
                  <a:outerShdw blurRad="38100" dist="38100" dir="2700000" algn="tl">
                    <a:srgbClr val="000000">
                      <a:alpha val="43137"/>
                    </a:srgbClr>
                  </a:outerShdw>
                </a:effectLst>
              </a:rPr>
              <a:t> </a:t>
            </a:r>
            <a:r>
              <a:rPr lang="es-ES" b="1" u="sng" dirty="0" err="1" smtClean="0">
                <a:solidFill>
                  <a:srgbClr val="FF0000"/>
                </a:solidFill>
                <a:effectLst>
                  <a:outerShdw blurRad="38100" dist="38100" dir="2700000" algn="tl">
                    <a:srgbClr val="000000">
                      <a:alpha val="43137"/>
                    </a:srgbClr>
                  </a:outerShdw>
                </a:effectLst>
              </a:rPr>
              <a:t>amherstiae</a:t>
            </a:r>
            <a:r>
              <a:rPr lang="es-ES" b="1" i="1" u="sng" dirty="0" smtClean="0">
                <a:solidFill>
                  <a:srgbClr val="FF0000"/>
                </a:solidFill>
                <a:effectLst>
                  <a:outerShdw blurRad="38100" dist="38100" dir="2700000" algn="tl">
                    <a:srgbClr val="000000">
                      <a:alpha val="43137"/>
                    </a:srgbClr>
                  </a:outerShdw>
                </a:effectLst>
              </a:rPr>
              <a:t>)</a:t>
            </a:r>
            <a:r>
              <a:rPr lang="es-ES" b="1" i="1" dirty="0" smtClean="0">
                <a:solidFill>
                  <a:srgbClr val="FF0000"/>
                </a:solidFill>
                <a:effectLst>
                  <a:outerShdw blurRad="38100" dist="38100" dir="2700000" algn="tl">
                    <a:srgbClr val="000000">
                      <a:alpha val="43137"/>
                    </a:srgbClr>
                  </a:outerShdw>
                </a:effectLst>
              </a:rPr>
              <a:t>: </a:t>
            </a:r>
            <a:r>
              <a:rPr lang="es-ES" b="1" i="1" dirty="0" smtClean="0">
                <a:solidFill>
                  <a:srgbClr val="FFFF00"/>
                </a:solidFill>
                <a:effectLst>
                  <a:outerShdw blurRad="38100" dist="38100" dir="2700000" algn="tl">
                    <a:srgbClr val="000000">
                      <a:alpha val="43137"/>
                    </a:srgbClr>
                  </a:outerShdw>
                </a:effectLst>
              </a:rPr>
              <a:t>Se caracteriza por su apariencia elegante y majestuosa. Además, posee una de las colas más largas, junto con el faisán venerado. Es considerado uno de los más hermosos.</a:t>
            </a:r>
            <a:endParaRPr lang="es-ES" b="1" dirty="0" smtClean="0">
              <a:solidFill>
                <a:srgbClr val="FFFF00"/>
              </a:solidFill>
              <a:effectLst>
                <a:outerShdw blurRad="38100" dist="38100" dir="2700000" algn="tl">
                  <a:srgbClr val="000000">
                    <a:alpha val="43137"/>
                  </a:srgbClr>
                </a:outerShdw>
              </a:effectLst>
            </a:endParaRPr>
          </a:p>
          <a:p>
            <a:r>
              <a:rPr lang="es-ES" b="1" u="sng" dirty="0" smtClean="0">
                <a:solidFill>
                  <a:srgbClr val="FF0000"/>
                </a:solidFill>
                <a:effectLst>
                  <a:outerShdw blurRad="38100" dist="38100" dir="2700000" algn="tl">
                    <a:srgbClr val="000000">
                      <a:alpha val="43137"/>
                    </a:srgbClr>
                  </a:outerShdw>
                </a:effectLst>
              </a:rPr>
              <a:t>Faisán Venerado (</a:t>
            </a:r>
            <a:r>
              <a:rPr lang="es-ES" b="1" u="sng" dirty="0" err="1" smtClean="0">
                <a:solidFill>
                  <a:srgbClr val="FF0000"/>
                </a:solidFill>
                <a:effectLst>
                  <a:outerShdw blurRad="38100" dist="38100" dir="2700000" algn="tl">
                    <a:srgbClr val="000000">
                      <a:alpha val="43137"/>
                    </a:srgbClr>
                  </a:outerShdw>
                </a:effectLst>
              </a:rPr>
              <a:t>Syrmaticus</a:t>
            </a:r>
            <a:r>
              <a:rPr lang="es-ES" b="1" u="sng" dirty="0" smtClean="0">
                <a:solidFill>
                  <a:srgbClr val="FF0000"/>
                </a:solidFill>
                <a:effectLst>
                  <a:outerShdw blurRad="38100" dist="38100" dir="2700000" algn="tl">
                    <a:srgbClr val="000000">
                      <a:alpha val="43137"/>
                    </a:srgbClr>
                  </a:outerShdw>
                </a:effectLst>
              </a:rPr>
              <a:t> </a:t>
            </a:r>
            <a:r>
              <a:rPr lang="es-ES" b="1" u="sng" dirty="0" err="1" smtClean="0">
                <a:solidFill>
                  <a:srgbClr val="FF0000"/>
                </a:solidFill>
                <a:effectLst>
                  <a:outerShdw blurRad="38100" dist="38100" dir="2700000" algn="tl">
                    <a:srgbClr val="000000">
                      <a:alpha val="43137"/>
                    </a:srgbClr>
                  </a:outerShdw>
                </a:effectLst>
              </a:rPr>
              <a:t>reevesi</a:t>
            </a:r>
            <a:r>
              <a:rPr lang="es-ES" b="1" u="sng" dirty="0" smtClean="0">
                <a:solidFill>
                  <a:srgbClr val="FF0000"/>
                </a:solidFill>
                <a:effectLst>
                  <a:outerShdw blurRad="38100" dist="38100" dir="2700000" algn="tl">
                    <a:srgbClr val="000000">
                      <a:alpha val="43137"/>
                    </a:srgbClr>
                  </a:outerShdw>
                </a:effectLst>
              </a:rPr>
              <a:t>)</a:t>
            </a:r>
            <a:r>
              <a:rPr lang="es-ES" b="1" dirty="0" smtClean="0">
                <a:solidFill>
                  <a:srgbClr val="FF0000"/>
                </a:solidFill>
                <a:effectLst>
                  <a:outerShdw blurRad="38100" dist="38100" dir="2700000" algn="tl">
                    <a:srgbClr val="000000">
                      <a:alpha val="43137"/>
                    </a:srgbClr>
                  </a:outerShdw>
                </a:effectLst>
              </a:rPr>
              <a:t>: </a:t>
            </a:r>
            <a:r>
              <a:rPr lang="es-ES" b="1" i="1" dirty="0" smtClean="0">
                <a:solidFill>
                  <a:srgbClr val="FFFF00"/>
                </a:solidFill>
                <a:effectLst>
                  <a:outerShdw blurRad="38100" dist="38100" dir="2700000" algn="tl">
                    <a:srgbClr val="000000">
                      <a:alpha val="43137"/>
                    </a:srgbClr>
                  </a:outerShdw>
                </a:effectLst>
              </a:rPr>
              <a:t>Se caracteriza por su enorme cola, su hermoso colorido y su agresividad. </a:t>
            </a:r>
          </a:p>
          <a:p>
            <a:r>
              <a:rPr lang="es-ES" b="1" u="sng" dirty="0" smtClean="0">
                <a:solidFill>
                  <a:srgbClr val="FF0000"/>
                </a:solidFill>
                <a:effectLst>
                  <a:outerShdw blurRad="38100" dist="38100" dir="2700000" algn="tl">
                    <a:srgbClr val="000000">
                      <a:alpha val="43137"/>
                    </a:srgbClr>
                  </a:outerShdw>
                </a:effectLst>
              </a:rPr>
              <a:t>Faisán Plateado (</a:t>
            </a:r>
            <a:r>
              <a:rPr lang="es-ES" b="1" u="sng" dirty="0" err="1" smtClean="0">
                <a:solidFill>
                  <a:srgbClr val="FF0000"/>
                </a:solidFill>
                <a:effectLst>
                  <a:outerShdw blurRad="38100" dist="38100" dir="2700000" algn="tl">
                    <a:srgbClr val="000000">
                      <a:alpha val="43137"/>
                    </a:srgbClr>
                  </a:outerShdw>
                </a:effectLst>
              </a:rPr>
              <a:t>Lophura</a:t>
            </a:r>
            <a:r>
              <a:rPr lang="es-ES" b="1" u="sng" dirty="0" smtClean="0">
                <a:solidFill>
                  <a:srgbClr val="FF0000"/>
                </a:solidFill>
                <a:effectLst>
                  <a:outerShdw blurRad="38100" dist="38100" dir="2700000" algn="tl">
                    <a:srgbClr val="000000">
                      <a:alpha val="43137"/>
                    </a:srgbClr>
                  </a:outerShdw>
                </a:effectLst>
              </a:rPr>
              <a:t> </a:t>
            </a:r>
            <a:r>
              <a:rPr lang="es-ES" b="1" u="sng" dirty="0" err="1" smtClean="0">
                <a:solidFill>
                  <a:srgbClr val="FF0000"/>
                </a:solidFill>
                <a:effectLst>
                  <a:outerShdw blurRad="38100" dist="38100" dir="2700000" algn="tl">
                    <a:srgbClr val="000000">
                      <a:alpha val="43137"/>
                    </a:srgbClr>
                  </a:outerShdw>
                </a:effectLst>
              </a:rPr>
              <a:t>nycthemera</a:t>
            </a:r>
            <a:r>
              <a:rPr lang="es-ES" b="1" u="sng" dirty="0" smtClean="0">
                <a:solidFill>
                  <a:srgbClr val="FF0000"/>
                </a:solidFill>
                <a:effectLst>
                  <a:outerShdw blurRad="38100" dist="38100" dir="2700000" algn="tl">
                    <a:srgbClr val="000000">
                      <a:alpha val="43137"/>
                    </a:srgbClr>
                  </a:outerShdw>
                </a:effectLst>
              </a:rPr>
              <a:t>)</a:t>
            </a:r>
            <a:r>
              <a:rPr lang="es-ES" b="1" dirty="0" smtClean="0">
                <a:solidFill>
                  <a:srgbClr val="FF0000"/>
                </a:solidFill>
                <a:effectLst>
                  <a:outerShdw blurRad="38100" dist="38100" dir="2700000" algn="tl">
                    <a:srgbClr val="000000">
                      <a:alpha val="43137"/>
                    </a:srgbClr>
                  </a:outerShdw>
                </a:effectLst>
              </a:rPr>
              <a:t>: </a:t>
            </a:r>
            <a:r>
              <a:rPr lang="es-ES" b="1" i="1" dirty="0" smtClean="0">
                <a:solidFill>
                  <a:srgbClr val="FFFF00"/>
                </a:solidFill>
                <a:effectLst>
                  <a:outerShdw blurRad="38100" dist="38100" dir="2700000" algn="tl">
                    <a:srgbClr val="000000">
                      <a:alpha val="43137"/>
                    </a:srgbClr>
                  </a:outerShdw>
                </a:effectLst>
              </a:rPr>
              <a:t>Es uno de los más cotizados por su hermosura. No es raro verlo representado en obras de arte Chinos. Se caracteriza por un hermoso color blanco en contraste con el negro de su plumaje y el rojo de su cresta.</a:t>
            </a:r>
          </a:p>
          <a:p>
            <a:r>
              <a:rPr lang="es-ES" b="1" u="sng" dirty="0" smtClean="0">
                <a:solidFill>
                  <a:srgbClr val="FF0000"/>
                </a:solidFill>
                <a:effectLst>
                  <a:outerShdw blurRad="38100" dist="38100" dir="2700000" algn="tl">
                    <a:srgbClr val="000000">
                      <a:alpha val="43137"/>
                    </a:srgbClr>
                  </a:outerShdw>
                </a:effectLst>
              </a:rPr>
              <a:t>Faisán Mongol o De Collar (</a:t>
            </a:r>
            <a:r>
              <a:rPr lang="es-ES" b="1" u="sng" dirty="0" err="1" smtClean="0">
                <a:solidFill>
                  <a:srgbClr val="FF0000"/>
                </a:solidFill>
                <a:effectLst>
                  <a:outerShdw blurRad="38100" dist="38100" dir="2700000" algn="tl">
                    <a:srgbClr val="000000">
                      <a:alpha val="43137"/>
                    </a:srgbClr>
                  </a:outerShdw>
                </a:effectLst>
              </a:rPr>
              <a:t>Phasianus</a:t>
            </a:r>
            <a:r>
              <a:rPr lang="es-ES" b="1" u="sng" dirty="0" smtClean="0">
                <a:solidFill>
                  <a:srgbClr val="FF0000"/>
                </a:solidFill>
                <a:effectLst>
                  <a:outerShdw blurRad="38100" dist="38100" dir="2700000" algn="tl">
                    <a:srgbClr val="000000">
                      <a:alpha val="43137"/>
                    </a:srgbClr>
                  </a:outerShdw>
                </a:effectLst>
              </a:rPr>
              <a:t> </a:t>
            </a:r>
            <a:r>
              <a:rPr lang="es-ES" b="1" u="sng" dirty="0" err="1" smtClean="0">
                <a:solidFill>
                  <a:srgbClr val="FF0000"/>
                </a:solidFill>
                <a:effectLst>
                  <a:outerShdw blurRad="38100" dist="38100" dir="2700000" algn="tl">
                    <a:srgbClr val="000000">
                      <a:alpha val="43137"/>
                    </a:srgbClr>
                  </a:outerShdw>
                </a:effectLst>
              </a:rPr>
              <a:t>colchicus</a:t>
            </a:r>
            <a:r>
              <a:rPr lang="es-ES" b="1" u="sng" dirty="0" smtClean="0">
                <a:solidFill>
                  <a:srgbClr val="FF0000"/>
                </a:solidFill>
                <a:effectLst>
                  <a:outerShdw blurRad="38100" dist="38100" dir="2700000" algn="tl">
                    <a:srgbClr val="000000">
                      <a:alpha val="43137"/>
                    </a:srgbClr>
                  </a:outerShdw>
                </a:effectLst>
              </a:rPr>
              <a:t>)</a:t>
            </a:r>
            <a:r>
              <a:rPr lang="es-ES" b="1" dirty="0" smtClean="0">
                <a:solidFill>
                  <a:srgbClr val="FF0000"/>
                </a:solidFill>
                <a:effectLst>
                  <a:outerShdw blurRad="38100" dist="38100" dir="2700000" algn="tl">
                    <a:srgbClr val="000000">
                      <a:alpha val="43137"/>
                    </a:srgbClr>
                  </a:outerShdw>
                </a:effectLst>
              </a:rPr>
              <a:t>: </a:t>
            </a:r>
            <a:r>
              <a:rPr lang="es-ES" b="1" i="1" dirty="0" smtClean="0">
                <a:solidFill>
                  <a:srgbClr val="FFFF00"/>
                </a:solidFill>
                <a:effectLst>
                  <a:outerShdw blurRad="38100" dist="38100" dir="2700000" algn="tl">
                    <a:srgbClr val="000000">
                      <a:alpha val="43137"/>
                    </a:srgbClr>
                  </a:outerShdw>
                </a:effectLst>
              </a:rPr>
              <a:t>Aunque es más apto para carne, el macho también tiene importancia como ave ornamental. También es frecuente su utilización para la caza deportiva.</a:t>
            </a:r>
          </a:p>
          <a:p>
            <a:endParaRPr lang="es-ES_tradnl" b="1" i="1" dirty="0" smtClean="0">
              <a:solidFill>
                <a:srgbClr val="FFFF00"/>
              </a:solidFill>
              <a:effectLst>
                <a:outerShdw blurRad="38100" dist="38100" dir="2700000" algn="tl">
                  <a:srgbClr val="000000">
                    <a:alpha val="43137"/>
                  </a:srgbClr>
                </a:outerShdw>
              </a:effectLst>
            </a:endParaRPr>
          </a:p>
          <a:p>
            <a:r>
              <a:rPr lang="es-ES" i="1" dirty="0" smtClean="0"/>
              <a:t>  </a:t>
            </a:r>
            <a:r>
              <a:rPr lang="es-ES" b="1" dirty="0" smtClean="0">
                <a:solidFill>
                  <a:srgbClr val="FFFF00"/>
                </a:solidFill>
                <a:effectLst>
                  <a:outerShdw blurRad="38100" dist="38100" dir="2700000" algn="tl">
                    <a:srgbClr val="000000">
                      <a:alpha val="43137"/>
                    </a:srgbClr>
                  </a:outerShdw>
                </a:effectLst>
              </a:rPr>
              <a:t>Estas son sólo algunas de las especies de faisán más conocidas. En total existen alrededor de 40 especies con más de 100 subespecies y mutaciones.</a:t>
            </a:r>
          </a:p>
          <a:p>
            <a:endParaRPr lang="es-ES" sz="2000" b="1" i="1" dirty="0" smtClean="0">
              <a:solidFill>
                <a:srgbClr val="FFFF00"/>
              </a:solidFill>
              <a:effectLst>
                <a:outerShdw blurRad="38100" dist="38100" dir="2700000" algn="tl">
                  <a:srgbClr val="000000">
                    <a:alpha val="43137"/>
                  </a:srgbClr>
                </a:outerShdw>
              </a:effectLst>
            </a:endParaRPr>
          </a:p>
          <a:p>
            <a:endParaRPr lang="es-ES" sz="2000" b="1" dirty="0" smtClean="0">
              <a:solidFill>
                <a:srgbClr val="FFFF00"/>
              </a:solidFill>
              <a:effectLst>
                <a:outerShdw blurRad="38100" dist="38100" dir="2700000" algn="tl">
                  <a:srgbClr val="000000">
                    <a:alpha val="43137"/>
                  </a:srgbClr>
                </a:outerShdw>
              </a:effectLst>
            </a:endParaRPr>
          </a:p>
          <a:p>
            <a:endParaRPr lang="es-ES_tradnl" dirty="0" smtClean="0"/>
          </a:p>
          <a:p>
            <a:endParaRPr lang="es-ES" dirty="0" smtClean="0"/>
          </a:p>
          <a:p>
            <a:endParaRPr lang="es-ES_tradnl" dirty="0" smtClean="0"/>
          </a:p>
          <a:p>
            <a:endParaRPr lang="es-ES" dirty="0"/>
          </a:p>
        </p:txBody>
      </p:sp>
      <p:sp>
        <p:nvSpPr>
          <p:cNvPr id="6" name="5 Rectángulo"/>
          <p:cNvSpPr/>
          <p:nvPr/>
        </p:nvSpPr>
        <p:spPr>
          <a:xfrm>
            <a:off x="0" y="0"/>
            <a:ext cx="9144000"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3300">
                  <a:shade val="67500"/>
                  <a:satMod val="115000"/>
                </a:srgbClr>
              </a:gs>
              <a:gs pos="100000">
                <a:srgbClr val="FF3300">
                  <a:shade val="100000"/>
                  <a:satMod val="115000"/>
                </a:srgbClr>
              </a:gs>
            </a:gsLst>
            <a:lin ang="16200000" scaled="1"/>
            <a:tileRect/>
          </a:gradFill>
        </p:spPr>
        <p:txBody>
          <a:bodyPr/>
          <a:lstStyle/>
          <a:p>
            <a:endParaRPr lang="es-ES" dirty="0"/>
          </a:p>
        </p:txBody>
      </p:sp>
      <p:pic>
        <p:nvPicPr>
          <p:cNvPr id="5" name="4 Imagen" descr="golden-pheasant-898-1366x768.jpg"/>
          <p:cNvPicPr>
            <a:picLocks noChangeAspect="1"/>
          </p:cNvPicPr>
          <p:nvPr/>
        </p:nvPicPr>
        <p:blipFill>
          <a:blip r:embed="rId2"/>
          <a:stretch>
            <a:fillRect/>
          </a:stretch>
        </p:blipFill>
        <p:spPr>
          <a:xfrm>
            <a:off x="0" y="0"/>
            <a:ext cx="9144000" cy="6851309"/>
          </a:xfrm>
          <a:prstGeom prst="rect">
            <a:avLst/>
          </a:prstGeom>
        </p:spPr>
      </p:pic>
      <p:sp>
        <p:nvSpPr>
          <p:cNvPr id="7" name="6 Decisión"/>
          <p:cNvSpPr/>
          <p:nvPr/>
        </p:nvSpPr>
        <p:spPr>
          <a:xfrm>
            <a:off x="0" y="357166"/>
            <a:ext cx="9144000" cy="6143668"/>
          </a:xfrm>
          <a:prstGeom prst="flowChartDecision">
            <a:avLst/>
          </a:prstGeom>
          <a:gradFill flip="none" rotWithShape="1">
            <a:gsLst>
              <a:gs pos="57000">
                <a:srgbClr val="000099">
                  <a:alpha val="43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928670"/>
            <a:ext cx="9144000" cy="5072074"/>
          </a:xfrm>
          <a:prstGeom prst="flowChartDecision">
            <a:avLst/>
          </a:prstGeom>
          <a:gradFill flip="none" rotWithShape="1">
            <a:gsLst>
              <a:gs pos="57000">
                <a:srgbClr val="FFC000"/>
              </a:gs>
              <a:gs pos="50000">
                <a:srgbClr val="000099">
                  <a:shade val="67500"/>
                  <a:satMod val="115000"/>
                </a:srgbClr>
              </a:gs>
              <a:gs pos="100000">
                <a:srgbClr val="0000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1714488"/>
            <a:ext cx="9144000" cy="3571900"/>
          </a:xfrm>
          <a:prstGeom prst="flowChartDecision">
            <a:avLst/>
          </a:prstGeom>
          <a:gradFill flip="none" rotWithShape="1">
            <a:gsLst>
              <a:gs pos="57000">
                <a:srgbClr val="000099"/>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285992"/>
            <a:ext cx="9144000" cy="2428892"/>
          </a:xfrm>
          <a:prstGeom prst="flowChartDecision">
            <a:avLst/>
          </a:prstGeom>
          <a:gradFill flip="none" rotWithShape="1">
            <a:gsLst>
              <a:gs pos="57000">
                <a:srgbClr val="FFC000">
                  <a:alpha val="43000"/>
                </a:srgbClr>
              </a:gs>
              <a:gs pos="50000">
                <a:srgbClr val="000099">
                  <a:shade val="67500"/>
                  <a:satMod val="115000"/>
                </a:srgbClr>
              </a:gs>
              <a:gs pos="100000">
                <a:srgbClr val="0000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4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5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6000"/>
                                        <p:tgtEl>
                                          <p:spTgt spid="10"/>
                                        </p:tgtEl>
                                      </p:cBhvr>
                                    </p:animEffect>
                                  </p:childTnLst>
                                </p:cTn>
                              </p:par>
                            </p:childTnLst>
                          </p:cTn>
                        </p:par>
                        <p:par>
                          <p:cTn id="20" fill="hold">
                            <p:stCondLst>
                              <p:cond delay="6000"/>
                            </p:stCondLst>
                            <p:childTnLst>
                              <p:par>
                                <p:cTn id="21" presetID="16" presetClass="exit" presetSubtype="37" fill="hold" grpId="1" nodeType="afterEffect">
                                  <p:stCondLst>
                                    <p:cond delay="0"/>
                                  </p:stCondLst>
                                  <p:childTnLst>
                                    <p:animEffect transition="out" filter="barn(outVertical)">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6" presetClass="exit" presetSubtype="37" fill="hold" grpId="1" nodeType="withEffect">
                                  <p:stCondLst>
                                    <p:cond delay="0"/>
                                  </p:stCondLst>
                                  <p:childTnLst>
                                    <p:animEffect transition="out" filter="barn(out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16" presetClass="exit" presetSubtype="37" fill="hold" grpId="1" nodeType="withEffect">
                                  <p:stCondLst>
                                    <p:cond delay="0"/>
                                  </p:stCondLst>
                                  <p:childTnLst>
                                    <p:animEffect transition="out" filter="barn(outVertical)">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2/3*#ppt_w"/>
                                          </p:val>
                                        </p:tav>
                                        <p:tav tm="100000">
                                          <p:val>
                                            <p:strVal val="#ppt_w"/>
                                          </p:val>
                                        </p:tav>
                                      </p:tavLst>
                                    </p:anim>
                                    <p:anim calcmode="lin" valueType="num">
                                      <p:cBhvr>
                                        <p:cTn id="36" dur="3000" fill="hold"/>
                                        <p:tgtEl>
                                          <p:spTgt spid="5"/>
                                        </p:tgtEl>
                                        <p:attrNameLst>
                                          <p:attrName>ppt_h</p:attrName>
                                        </p:attrNameLst>
                                      </p:cBhvr>
                                      <p:tavLst>
                                        <p:tav tm="0">
                                          <p:val>
                                            <p:strVal val="2/3*#ppt_h"/>
                                          </p:val>
                                        </p:tav>
                                        <p:tav tm="100000">
                                          <p:val>
                                            <p:strVal val="#ppt_h"/>
                                          </p:val>
                                        </p:tav>
                                      </p:tavLst>
                                    </p:anim>
                                  </p:childTnLst>
                                </p:cTn>
                              </p:par>
                              <p:par>
                                <p:cTn id="37" presetID="16" presetClass="entr" presetSubtype="37"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Vertical)">
                                      <p:cBhvr>
                                        <p:cTn id="3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000099">
                  <a:shade val="67500"/>
                  <a:satMod val="115000"/>
                </a:srgbClr>
              </a:gs>
              <a:gs pos="100000">
                <a:srgbClr val="000099">
                  <a:shade val="100000"/>
                  <a:satMod val="115000"/>
                </a:srgbClr>
              </a:gs>
            </a:gsLst>
            <a:lin ang="5400000" scaled="1"/>
            <a:tileRect/>
          </a:gradFill>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42910"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85852"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214578"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00430"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429156"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72066"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86446"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429388"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929454"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4"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4"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4"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4"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4"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4"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19" presetClass="entr" presetSubtype="10" fill="hold" grpId="4"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fmla="#ppt_w*sin(2.5*pi*$)">
                                          <p:val>
                                            <p:fltVal val="0"/>
                                          </p:val>
                                        </p:tav>
                                        <p:tav tm="100000">
                                          <p:val>
                                            <p:fltVal val="1"/>
                                          </p:val>
                                        </p:tav>
                                      </p:tavLst>
                                    </p:anim>
                                    <p:anim calcmode="lin" valueType="num">
                                      <p:cBhvr>
                                        <p:cTn id="43" dur="3000" fill="hold"/>
                                        <p:tgtEl>
                                          <p:spTgt spid="13"/>
                                        </p:tgtEl>
                                        <p:attrNameLst>
                                          <p:attrName>ppt_h</p:attrName>
                                        </p:attrNameLst>
                                      </p:cBhvr>
                                      <p:tavLst>
                                        <p:tav tm="0">
                                          <p:val>
                                            <p:strVal val="#ppt_h"/>
                                          </p:val>
                                        </p:tav>
                                        <p:tav tm="100000">
                                          <p:val>
                                            <p:strVal val="#ppt_h"/>
                                          </p:val>
                                        </p:tav>
                                      </p:tavLst>
                                    </p:anim>
                                  </p:childTnLst>
                                </p:cTn>
                              </p:par>
                              <p:par>
                                <p:cTn id="44" presetID="19" presetClass="entr" presetSubtype="10" fill="hold" grpId="4"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fmla="#ppt_w*sin(2.5*pi*$)">
                                          <p:val>
                                            <p:fltVal val="0"/>
                                          </p:val>
                                        </p:tav>
                                        <p:tav tm="100000">
                                          <p:val>
                                            <p:fltVal val="1"/>
                                          </p:val>
                                        </p:tav>
                                      </p:tavLst>
                                    </p:anim>
                                    <p:anim calcmode="lin" valueType="num">
                                      <p:cBhvr>
                                        <p:cTn id="47" dur="3000" fill="hold"/>
                                        <p:tgtEl>
                                          <p:spTgt spid="14"/>
                                        </p:tgtEl>
                                        <p:attrNameLst>
                                          <p:attrName>ppt_h</p:attrName>
                                        </p:attrNameLst>
                                      </p:cBhvr>
                                      <p:tavLst>
                                        <p:tav tm="0">
                                          <p:val>
                                            <p:strVal val="#ppt_h"/>
                                          </p:val>
                                        </p:tav>
                                        <p:tav tm="100000">
                                          <p:val>
                                            <p:strVal val="#ppt_h"/>
                                          </p:val>
                                        </p:tav>
                                      </p:tavLst>
                                    </p:anim>
                                  </p:childTnLst>
                                </p:cTn>
                              </p:par>
                              <p:par>
                                <p:cTn id="48" presetID="19" presetClass="entr" presetSubtype="10" fill="hold" grpId="4"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fmla="#ppt_w*sin(2.5*pi*$)">
                                          <p:val>
                                            <p:fltVal val="0"/>
                                          </p:val>
                                        </p:tav>
                                        <p:tav tm="100000">
                                          <p:val>
                                            <p:fltVal val="1"/>
                                          </p:val>
                                        </p:tav>
                                      </p:tavLst>
                                    </p:anim>
                                    <p:anim calcmode="lin" valueType="num">
                                      <p:cBhvr>
                                        <p:cTn id="51" dur="3000" fill="hold"/>
                                        <p:tgtEl>
                                          <p:spTgt spid="15"/>
                                        </p:tgtEl>
                                        <p:attrNameLst>
                                          <p:attrName>ppt_h</p:attrName>
                                        </p:attrNameLst>
                                      </p:cBhvr>
                                      <p:tavLst>
                                        <p:tav tm="0">
                                          <p:val>
                                            <p:strVal val="#ppt_h"/>
                                          </p:val>
                                        </p:tav>
                                        <p:tav tm="100000">
                                          <p:val>
                                            <p:strVal val="#ppt_h"/>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0-#ppt_w/2"/>
                                          </p:val>
                                        </p:tav>
                                        <p:tav tm="100000">
                                          <p:val>
                                            <p:strVal val="#ppt_x"/>
                                          </p:val>
                                        </p:tav>
                                      </p:tavLst>
                                    </p:anim>
                                    <p:anim calcmode="lin" valueType="num">
                                      <p:cBhvr additive="base">
                                        <p:cTn id="55" dur="3000" fill="hold"/>
                                        <p:tgtEl>
                                          <p:spTgt spid="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0-#ppt_w/2"/>
                                          </p:val>
                                        </p:tav>
                                        <p:tav tm="100000">
                                          <p:val>
                                            <p:strVal val="#ppt_x"/>
                                          </p:val>
                                        </p:tav>
                                      </p:tavLst>
                                    </p:anim>
                                    <p:anim calcmode="lin" valueType="num">
                                      <p:cBhvr additive="base">
                                        <p:cTn id="63" dur="3000" fill="hold"/>
                                        <p:tgtEl>
                                          <p:spTgt spid="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0-#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0-#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3000" fill="hold"/>
                                        <p:tgtEl>
                                          <p:spTgt spid="15"/>
                                        </p:tgtEl>
                                        <p:attrNameLst>
                                          <p:attrName>ppt_x</p:attrName>
                                        </p:attrNameLst>
                                      </p:cBhvr>
                                      <p:tavLst>
                                        <p:tav tm="0">
                                          <p:val>
                                            <p:strVal val="0-#ppt_w/2"/>
                                          </p:val>
                                        </p:tav>
                                        <p:tav tm="100000">
                                          <p:val>
                                            <p:strVal val="#ppt_x"/>
                                          </p:val>
                                        </p:tav>
                                      </p:tavLst>
                                    </p:anim>
                                    <p:anim calcmode="lin" valueType="num">
                                      <p:cBhvr additive="base">
                                        <p:cTn id="95" dur="3000" fill="hold"/>
                                        <p:tgtEl>
                                          <p:spTgt spid="15"/>
                                        </p:tgtEl>
                                        <p:attrNameLst>
                                          <p:attrName>ppt_y</p:attrName>
                                        </p:attrNameLst>
                                      </p:cBhvr>
                                      <p:tavLst>
                                        <p:tav tm="0">
                                          <p:val>
                                            <p:strVal val="#ppt_y"/>
                                          </p:val>
                                        </p:tav>
                                        <p:tav tm="100000">
                                          <p:val>
                                            <p:strVal val="#ppt_y"/>
                                          </p:val>
                                        </p:tav>
                                      </p:tavLst>
                                    </p:anim>
                                  </p:childTnLst>
                                </p:cTn>
                              </p:par>
                              <p:par>
                                <p:cTn id="96" presetID="5" presetClass="entr" presetSubtype="10"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checkerboard(across)">
                                      <p:cBhvr>
                                        <p:cTn id="98" dur="3000"/>
                                        <p:tgtEl>
                                          <p:spTgt spid="5"/>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6"/>
                                        </p:tgtEl>
                                        <p:attrNameLst>
                                          <p:attrName>style.visibility</p:attrName>
                                        </p:attrNameLst>
                                      </p:cBhvr>
                                      <p:to>
                                        <p:strVal val="visible"/>
                                      </p:to>
                                    </p:set>
                                    <p:animEffect transition="in" filter="checkerboard(across)">
                                      <p:cBhvr>
                                        <p:cTn id="101" dur="3000"/>
                                        <p:tgtEl>
                                          <p:spTgt spid="6"/>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checkerboard(across)">
                                      <p:cBhvr>
                                        <p:cTn id="104" dur="3000"/>
                                        <p:tgtEl>
                                          <p:spTgt spid="7"/>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checkerboard(across)">
                                      <p:cBhvr>
                                        <p:cTn id="107" dur="3000"/>
                                        <p:tgtEl>
                                          <p:spTgt spid="8"/>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checkerboard(across)">
                                      <p:cBhvr>
                                        <p:cTn id="110" dur="3000"/>
                                        <p:tgtEl>
                                          <p:spTgt spid="9"/>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0"/>
                                        </p:tgtEl>
                                        <p:attrNameLst>
                                          <p:attrName>style.visibility</p:attrName>
                                        </p:attrNameLst>
                                      </p:cBhvr>
                                      <p:to>
                                        <p:strVal val="visible"/>
                                      </p:to>
                                    </p:set>
                                    <p:animEffect transition="in" filter="checkerboard(across)">
                                      <p:cBhvr>
                                        <p:cTn id="113" dur="3000"/>
                                        <p:tgtEl>
                                          <p:spTgt spid="10"/>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1"/>
                                        </p:tgtEl>
                                        <p:attrNameLst>
                                          <p:attrName>style.visibility</p:attrName>
                                        </p:attrNameLst>
                                      </p:cBhvr>
                                      <p:to>
                                        <p:strVal val="visible"/>
                                      </p:to>
                                    </p:set>
                                    <p:animEffect transition="in" filter="checkerboard(across)">
                                      <p:cBhvr>
                                        <p:cTn id="116" dur="3000"/>
                                        <p:tgtEl>
                                          <p:spTgt spid="11"/>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2"/>
                                        </p:tgtEl>
                                        <p:attrNameLst>
                                          <p:attrName>style.visibility</p:attrName>
                                        </p:attrNameLst>
                                      </p:cBhvr>
                                      <p:to>
                                        <p:strVal val="visible"/>
                                      </p:to>
                                    </p:set>
                                    <p:animEffect transition="in" filter="checkerboard(across)">
                                      <p:cBhvr>
                                        <p:cTn id="119" dur="3000"/>
                                        <p:tgtEl>
                                          <p:spTgt spid="12"/>
                                        </p:tgtEl>
                                      </p:cBhvr>
                                    </p:animEffect>
                                  </p:childTnLst>
                                </p:cTn>
                              </p:par>
                              <p:par>
                                <p:cTn id="120" presetID="5" presetClass="entr" presetSubtype="10"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Effect transition="in" filter="checkerboard(across)">
                                      <p:cBhvr>
                                        <p:cTn id="122" dur="3000"/>
                                        <p:tgtEl>
                                          <p:spTgt spid="13"/>
                                        </p:tgtEl>
                                      </p:cBhvr>
                                    </p:animEffect>
                                  </p:childTnLst>
                                </p:cTn>
                              </p:par>
                              <p:par>
                                <p:cTn id="123" presetID="5"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Effect transition="in" filter="checkerboard(across)">
                                      <p:cBhvr>
                                        <p:cTn id="125" dur="3000"/>
                                        <p:tgtEl>
                                          <p:spTgt spid="14"/>
                                        </p:tgtEl>
                                      </p:cBhvr>
                                    </p:animEffect>
                                  </p:childTnLst>
                                </p:cTn>
                              </p:par>
                              <p:par>
                                <p:cTn id="126" presetID="5" presetClass="entr" presetSubtype="10"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Effect transition="in" filter="checkerboard(across)">
                                      <p:cBhvr>
                                        <p:cTn id="128" dur="3000"/>
                                        <p:tgtEl>
                                          <p:spTgt spid="15"/>
                                        </p:tgtEl>
                                      </p:cBhvr>
                                    </p:animEffect>
                                  </p:childTnLst>
                                </p:cTn>
                              </p:par>
                            </p:childTnLst>
                          </p:cTn>
                        </p:par>
                        <p:par>
                          <p:cTn id="129" fill="hold">
                            <p:stCondLst>
                              <p:cond delay="3000"/>
                            </p:stCondLst>
                            <p:childTnLst>
                              <p:par>
                                <p:cTn id="130" presetID="2" presetClass="exit" presetSubtype="8" fill="hold" grpId="2" nodeType="afterEffect">
                                  <p:stCondLst>
                                    <p:cond delay="0"/>
                                  </p:stCondLst>
                                  <p:childTnLst>
                                    <p:anim calcmode="lin" valueType="num">
                                      <p:cBhvr additive="base">
                                        <p:cTn id="131" dur="3000"/>
                                        <p:tgtEl>
                                          <p:spTgt spid="5"/>
                                        </p:tgtEl>
                                        <p:attrNameLst>
                                          <p:attrName>ppt_x</p:attrName>
                                        </p:attrNameLst>
                                      </p:cBhvr>
                                      <p:tavLst>
                                        <p:tav tm="0">
                                          <p:val>
                                            <p:strVal val="ppt_x"/>
                                          </p:val>
                                        </p:tav>
                                        <p:tav tm="100000">
                                          <p:val>
                                            <p:strVal val="0-ppt_w/2"/>
                                          </p:val>
                                        </p:tav>
                                      </p:tavLst>
                                    </p:anim>
                                    <p:anim calcmode="lin" valueType="num">
                                      <p:cBhvr additive="base">
                                        <p:cTn id="132" dur="3000"/>
                                        <p:tgtEl>
                                          <p:spTgt spid="5"/>
                                        </p:tgtEl>
                                        <p:attrNameLst>
                                          <p:attrName>ppt_y</p:attrName>
                                        </p:attrNameLst>
                                      </p:cBhvr>
                                      <p:tavLst>
                                        <p:tav tm="0">
                                          <p:val>
                                            <p:strVal val="ppt_y"/>
                                          </p:val>
                                        </p:tav>
                                        <p:tav tm="100000">
                                          <p:val>
                                            <p:strVal val="ppt_y"/>
                                          </p:val>
                                        </p:tav>
                                      </p:tavLst>
                                    </p:anim>
                                    <p:set>
                                      <p:cBhvr>
                                        <p:cTn id="133" dur="1" fill="hold">
                                          <p:stCondLst>
                                            <p:cond delay="2999"/>
                                          </p:stCondLst>
                                        </p:cTn>
                                        <p:tgtEl>
                                          <p:spTgt spid="5"/>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ppt_y"/>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ppt_y"/>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0-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0-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1"/>
                                        </p:tgtEl>
                                        <p:attrNameLst>
                                          <p:attrName>ppt_x</p:attrName>
                                        </p:attrNameLst>
                                      </p:cBhvr>
                                      <p:tavLst>
                                        <p:tav tm="0">
                                          <p:val>
                                            <p:strVal val="ppt_x"/>
                                          </p:val>
                                        </p:tav>
                                        <p:tav tm="100000">
                                          <p:val>
                                            <p:strVal val="0-ppt_w/2"/>
                                          </p:val>
                                        </p:tav>
                                      </p:tavLst>
                                    </p:anim>
                                    <p:anim calcmode="lin" valueType="num">
                                      <p:cBhvr additive="base">
                                        <p:cTn id="156" dur="3000"/>
                                        <p:tgtEl>
                                          <p:spTgt spid="11"/>
                                        </p:tgtEl>
                                        <p:attrNameLst>
                                          <p:attrName>ppt_y</p:attrName>
                                        </p:attrNameLst>
                                      </p:cBhvr>
                                      <p:tavLst>
                                        <p:tav tm="0">
                                          <p:val>
                                            <p:strVal val="ppt_y"/>
                                          </p:val>
                                        </p:tav>
                                        <p:tav tm="100000">
                                          <p:val>
                                            <p:strVal val="ppt_y"/>
                                          </p:val>
                                        </p:tav>
                                      </p:tavLst>
                                    </p:anim>
                                    <p:set>
                                      <p:cBhvr>
                                        <p:cTn id="157" dur="1" fill="hold">
                                          <p:stCondLst>
                                            <p:cond delay="2999"/>
                                          </p:stCondLst>
                                        </p:cTn>
                                        <p:tgtEl>
                                          <p:spTgt spid="11"/>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0-ppt_w/2"/>
                                          </p:val>
                                        </p:tav>
                                      </p:tavLst>
                                    </p:anim>
                                    <p:anim calcmode="lin" valueType="num">
                                      <p:cBhvr additive="base">
                                        <p:cTn id="160" dur="3000"/>
                                        <p:tgtEl>
                                          <p:spTgt spid="12"/>
                                        </p:tgtEl>
                                        <p:attrNameLst>
                                          <p:attrName>ppt_y</p:attrName>
                                        </p:attrNameLst>
                                      </p:cBhvr>
                                      <p:tavLst>
                                        <p:tav tm="0">
                                          <p:val>
                                            <p:strVal val="ppt_y"/>
                                          </p:val>
                                        </p:tav>
                                        <p:tav tm="100000">
                                          <p:val>
                                            <p:strVal val="ppt_y"/>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3"/>
                                        </p:tgtEl>
                                        <p:attrNameLst>
                                          <p:attrName>ppt_x</p:attrName>
                                        </p:attrNameLst>
                                      </p:cBhvr>
                                      <p:tavLst>
                                        <p:tav tm="0">
                                          <p:val>
                                            <p:strVal val="ppt_x"/>
                                          </p:val>
                                        </p:tav>
                                        <p:tav tm="100000">
                                          <p:val>
                                            <p:strVal val="0-ppt_w/2"/>
                                          </p:val>
                                        </p:tav>
                                      </p:tavLst>
                                    </p:anim>
                                    <p:anim calcmode="lin" valueType="num">
                                      <p:cBhvr additive="base">
                                        <p:cTn id="164" dur="3000"/>
                                        <p:tgtEl>
                                          <p:spTgt spid="13"/>
                                        </p:tgtEl>
                                        <p:attrNameLst>
                                          <p:attrName>ppt_y</p:attrName>
                                        </p:attrNameLst>
                                      </p:cBhvr>
                                      <p:tavLst>
                                        <p:tav tm="0">
                                          <p:val>
                                            <p:strVal val="ppt_y"/>
                                          </p:val>
                                        </p:tav>
                                        <p:tav tm="100000">
                                          <p:val>
                                            <p:strVal val="ppt_y"/>
                                          </p:val>
                                        </p:tav>
                                      </p:tavLst>
                                    </p:anim>
                                    <p:set>
                                      <p:cBhvr>
                                        <p:cTn id="165" dur="1" fill="hold">
                                          <p:stCondLst>
                                            <p:cond delay="2999"/>
                                          </p:stCondLst>
                                        </p:cTn>
                                        <p:tgtEl>
                                          <p:spTgt spid="13"/>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0-ppt_w/2"/>
                                          </p:val>
                                        </p:tav>
                                      </p:tavLst>
                                    </p:anim>
                                    <p:anim calcmode="lin" valueType="num">
                                      <p:cBhvr additive="base">
                                        <p:cTn id="168" dur="3000"/>
                                        <p:tgtEl>
                                          <p:spTgt spid="14"/>
                                        </p:tgtEl>
                                        <p:attrNameLst>
                                          <p:attrName>ppt_y</p:attrName>
                                        </p:attrNameLst>
                                      </p:cBhvr>
                                      <p:tavLst>
                                        <p:tav tm="0">
                                          <p:val>
                                            <p:strVal val="ppt_y"/>
                                          </p:val>
                                        </p:tav>
                                        <p:tav tm="100000">
                                          <p:val>
                                            <p:strVal val="ppt_y"/>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0-ppt_w/2"/>
                                          </p:val>
                                        </p:tav>
                                      </p:tavLst>
                                    </p:anim>
                                    <p:anim calcmode="lin" valueType="num">
                                      <p:cBhvr additive="base">
                                        <p:cTn id="172" dur="3000"/>
                                        <p:tgtEl>
                                          <p:spTgt spid="15"/>
                                        </p:tgtEl>
                                        <p:attrNameLst>
                                          <p:attrName>ppt_y</p:attrName>
                                        </p:attrNameLst>
                                      </p:cBhvr>
                                      <p:tavLst>
                                        <p:tav tm="0">
                                          <p:val>
                                            <p:strVal val="ppt_y"/>
                                          </p:val>
                                        </p:tav>
                                        <p:tav tm="100000">
                                          <p:val>
                                            <p:strVal val="ppt_y"/>
                                          </p:val>
                                        </p:tav>
                                      </p:tavLst>
                                    </p:anim>
                                    <p:set>
                                      <p:cBhvr>
                                        <p:cTn id="173" dur="1" fill="hold">
                                          <p:stCondLst>
                                            <p:cond delay="2999"/>
                                          </p:stCondLst>
                                        </p:cTn>
                                        <p:tgtEl>
                                          <p:spTgt spid="15"/>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3000"/>
                                        <p:tgtEl>
                                          <p:spTgt spid="5"/>
                                        </p:tgtEl>
                                      </p:cBhvr>
                                    </p:animEffect>
                                    <p:set>
                                      <p:cBhvr>
                                        <p:cTn id="176" dur="1" fill="hold">
                                          <p:stCondLst>
                                            <p:cond delay="2999"/>
                                          </p:stCondLst>
                                        </p:cTn>
                                        <p:tgtEl>
                                          <p:spTgt spid="5"/>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3000"/>
                                        <p:tgtEl>
                                          <p:spTgt spid="6"/>
                                        </p:tgtEl>
                                      </p:cBhvr>
                                    </p:animEffect>
                                    <p:set>
                                      <p:cBhvr>
                                        <p:cTn id="179" dur="1" fill="hold">
                                          <p:stCondLst>
                                            <p:cond delay="2999"/>
                                          </p:stCondLst>
                                        </p:cTn>
                                        <p:tgtEl>
                                          <p:spTgt spid="6"/>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3000"/>
                                        <p:tgtEl>
                                          <p:spTgt spid="7"/>
                                        </p:tgtEl>
                                      </p:cBhvr>
                                    </p:animEffect>
                                    <p:set>
                                      <p:cBhvr>
                                        <p:cTn id="182" dur="1" fill="hold">
                                          <p:stCondLst>
                                            <p:cond delay="2999"/>
                                          </p:stCondLst>
                                        </p:cTn>
                                        <p:tgtEl>
                                          <p:spTgt spid="7"/>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3000"/>
                                        <p:tgtEl>
                                          <p:spTgt spid="9"/>
                                        </p:tgtEl>
                                      </p:cBhvr>
                                    </p:animEffect>
                                    <p:set>
                                      <p:cBhvr>
                                        <p:cTn id="188" dur="1" fill="hold">
                                          <p:stCondLst>
                                            <p:cond delay="2999"/>
                                          </p:stCondLst>
                                        </p:cTn>
                                        <p:tgtEl>
                                          <p:spTgt spid="9"/>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3000"/>
                                        <p:tgtEl>
                                          <p:spTgt spid="11"/>
                                        </p:tgtEl>
                                      </p:cBhvr>
                                    </p:animEffect>
                                    <p:set>
                                      <p:cBhvr>
                                        <p:cTn id="194" dur="1" fill="hold">
                                          <p:stCondLst>
                                            <p:cond delay="2999"/>
                                          </p:stCondLst>
                                        </p:cTn>
                                        <p:tgtEl>
                                          <p:spTgt spid="11"/>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3000"/>
                                        <p:tgtEl>
                                          <p:spTgt spid="12"/>
                                        </p:tgtEl>
                                      </p:cBhvr>
                                    </p:animEffect>
                                    <p:set>
                                      <p:cBhvr>
                                        <p:cTn id="197" dur="1" fill="hold">
                                          <p:stCondLst>
                                            <p:cond delay="2999"/>
                                          </p:stCondLst>
                                        </p:cTn>
                                        <p:tgtEl>
                                          <p:spTgt spid="12"/>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3000"/>
                                        <p:tgtEl>
                                          <p:spTgt spid="13"/>
                                        </p:tgtEl>
                                      </p:cBhvr>
                                    </p:animEffect>
                                    <p:set>
                                      <p:cBhvr>
                                        <p:cTn id="200" dur="1" fill="hold">
                                          <p:stCondLst>
                                            <p:cond delay="2999"/>
                                          </p:stCondLst>
                                        </p:cTn>
                                        <p:tgtEl>
                                          <p:spTgt spid="13"/>
                                        </p:tgtEl>
                                        <p:attrNameLst>
                                          <p:attrName>style.visibility</p:attrName>
                                        </p:attrNameLst>
                                      </p:cBhvr>
                                      <p:to>
                                        <p:strVal val="hidden"/>
                                      </p:to>
                                    </p:set>
                                  </p:childTnLst>
                                </p:cTn>
                              </p:par>
                              <p:par>
                                <p:cTn id="201" presetID="5" presetClass="exit" presetSubtype="10" fill="hold" grpId="3" nodeType="withEffect">
                                  <p:stCondLst>
                                    <p:cond delay="0"/>
                                  </p:stCondLst>
                                  <p:childTnLst>
                                    <p:animEffect transition="out" filter="checkerboard(across)">
                                      <p:cBhvr>
                                        <p:cTn id="202" dur="3000"/>
                                        <p:tgtEl>
                                          <p:spTgt spid="14"/>
                                        </p:tgtEl>
                                      </p:cBhvr>
                                    </p:animEffect>
                                    <p:set>
                                      <p:cBhvr>
                                        <p:cTn id="203" dur="1" fill="hold">
                                          <p:stCondLst>
                                            <p:cond delay="2999"/>
                                          </p:stCondLst>
                                        </p:cTn>
                                        <p:tgtEl>
                                          <p:spTgt spid="14"/>
                                        </p:tgtEl>
                                        <p:attrNameLst>
                                          <p:attrName>style.visibility</p:attrName>
                                        </p:attrNameLst>
                                      </p:cBhvr>
                                      <p:to>
                                        <p:strVal val="hidden"/>
                                      </p:to>
                                    </p:set>
                                  </p:childTnLst>
                                </p:cTn>
                              </p:par>
                              <p:par>
                                <p:cTn id="204" presetID="5" presetClass="exit" presetSubtype="10" fill="hold" grpId="3" nodeType="withEffect">
                                  <p:stCondLst>
                                    <p:cond delay="0"/>
                                  </p:stCondLst>
                                  <p:childTnLst>
                                    <p:animEffect transition="out" filter="checkerboard(across)">
                                      <p:cBhvr>
                                        <p:cTn id="205" dur="3000"/>
                                        <p:tgtEl>
                                          <p:spTgt spid="15"/>
                                        </p:tgtEl>
                                      </p:cBhvr>
                                    </p:animEffect>
                                    <p:set>
                                      <p:cBhvr>
                                        <p:cTn id="206" dur="1" fill="hold">
                                          <p:stCondLst>
                                            <p:cond delay="2999"/>
                                          </p:stCondLst>
                                        </p:cTn>
                                        <p:tgtEl>
                                          <p:spTgt spid="15"/>
                                        </p:tgtEl>
                                        <p:attrNameLst>
                                          <p:attrName>style.visibility</p:attrName>
                                        </p:attrNameLst>
                                      </p:cBhvr>
                                      <p:to>
                                        <p:strVal val="hidden"/>
                                      </p:to>
                                    </p:set>
                                  </p:childTnLst>
                                </p:cTn>
                              </p:par>
                              <p:par>
                                <p:cTn id="207" presetID="2" presetClass="entr" presetSubtype="2" fill="hold" nodeType="withEffect">
                                  <p:stCondLst>
                                    <p:cond delay="0"/>
                                  </p:stCondLst>
                                  <p:childTnLst>
                                    <p:set>
                                      <p:cBhvr>
                                        <p:cTn id="208" dur="1" fill="hold">
                                          <p:stCondLst>
                                            <p:cond delay="0"/>
                                          </p:stCondLst>
                                        </p:cTn>
                                        <p:tgtEl>
                                          <p:spTgt spid="4"/>
                                        </p:tgtEl>
                                        <p:attrNameLst>
                                          <p:attrName>style.visibility</p:attrName>
                                        </p:attrNameLst>
                                      </p:cBhvr>
                                      <p:to>
                                        <p:strVal val="visible"/>
                                      </p:to>
                                    </p:set>
                                    <p:anim calcmode="lin" valueType="num">
                                      <p:cBhvr additive="base">
                                        <p:cTn id="209" dur="3000" fill="hold"/>
                                        <p:tgtEl>
                                          <p:spTgt spid="4"/>
                                        </p:tgtEl>
                                        <p:attrNameLst>
                                          <p:attrName>ppt_x</p:attrName>
                                        </p:attrNameLst>
                                      </p:cBhvr>
                                      <p:tavLst>
                                        <p:tav tm="0">
                                          <p:val>
                                            <p:strVal val="1+#ppt_w/2"/>
                                          </p:val>
                                        </p:tav>
                                        <p:tav tm="100000">
                                          <p:val>
                                            <p:strVal val="#ppt_x"/>
                                          </p:val>
                                        </p:tav>
                                      </p:tavLst>
                                    </p:anim>
                                    <p:anim calcmode="lin" valueType="num">
                                      <p:cBhvr additive="base">
                                        <p:cTn id="21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birds_animals_golden_pheasant_.jpg"/>
          <p:cNvPicPr>
            <a:picLocks noChangeAspect="1"/>
          </p:cNvPicPr>
          <p:nvPr/>
        </p:nvPicPr>
        <p:blipFill>
          <a:blip r:embed="rId2"/>
          <a:stretch>
            <a:fillRect/>
          </a:stretch>
        </p:blipFill>
        <p:spPr>
          <a:xfrm>
            <a:off x="0" y="0"/>
            <a:ext cx="9144000" cy="6858000"/>
          </a:xfrm>
          <a:prstGeom prst="rect">
            <a:avLst/>
          </a:prstGeom>
        </p:spPr>
      </p:pic>
      <p:sp>
        <p:nvSpPr>
          <p:cNvPr id="5" name="4 Doble onda"/>
          <p:cNvSpPr/>
          <p:nvPr/>
        </p:nvSpPr>
        <p:spPr>
          <a:xfrm rot="5400000">
            <a:off x="-2607491" y="2607491"/>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1821705" y="2607491"/>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964449" y="2607491"/>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178631" y="2607491"/>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750063" y="2678929"/>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1535849" y="2678929"/>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464575" y="2678929"/>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321831" y="2678929"/>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179087" y="2678929"/>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36343" y="2678929"/>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822161" y="2678929"/>
            <a:ext cx="6000768" cy="642910"/>
          </a:xfrm>
          <a:prstGeom prst="doubleWave">
            <a:avLst>
              <a:gd name="adj1" fmla="val 0"/>
              <a:gd name="adj2" fmla="val -10000"/>
            </a:avLst>
          </a:prstGeom>
          <a:gradFill flip="none" rotWithShape="1">
            <a:gsLst>
              <a:gs pos="0">
                <a:srgbClr val="FFC000"/>
              </a:gs>
              <a:gs pos="50000">
                <a:srgbClr val="C00000">
                  <a:shade val="67500"/>
                  <a:satMod val="115000"/>
                </a:srgbClr>
              </a:gs>
              <a:gs pos="100000">
                <a:srgbClr val="C000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214338"/>
            <a:ext cx="9144000" cy="7072338"/>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vertical)">
                                      <p:cBhvr>
                                        <p:cTn id="22" dur="3000"/>
                                        <p:tgtEl>
                                          <p:spTgt spid="9"/>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vertical)">
                                      <p:cBhvr>
                                        <p:cTn id="25" dur="3000"/>
                                        <p:tgtEl>
                                          <p:spTgt spid="10"/>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vertical)">
                                      <p:cBhvr>
                                        <p:cTn id="28" dur="3000"/>
                                        <p:tgtEl>
                                          <p:spTgt spid="11"/>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vertical)">
                                      <p:cBhvr>
                                        <p:cTn id="34" dur="3000"/>
                                        <p:tgtEl>
                                          <p:spTgt spid="13"/>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vertical)">
                                      <p:cBhvr>
                                        <p:cTn id="37" dur="3000"/>
                                        <p:tgtEl>
                                          <p:spTgt spid="14"/>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vertical)">
                                      <p:cBhvr>
                                        <p:cTn id="40" dur="3000"/>
                                        <p:tgtEl>
                                          <p:spTgt spid="15"/>
                                        </p:tgtEl>
                                      </p:cBhvr>
                                    </p:animEffect>
                                  </p:childTnLst>
                                </p:cTn>
                              </p:par>
                              <p:par>
                                <p:cTn id="41" presetID="2" presetClass="entr" presetSubtype="8"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0-#ppt_w/2"/>
                                          </p:val>
                                        </p:tav>
                                        <p:tav tm="100000">
                                          <p:val>
                                            <p:strVal val="#ppt_x"/>
                                          </p:val>
                                        </p:tav>
                                      </p:tavLst>
                                    </p:anim>
                                    <p:anim calcmode="lin" valueType="num">
                                      <p:cBhvr additive="base">
                                        <p:cTn id="44" dur="3000" fill="hold"/>
                                        <p:tgtEl>
                                          <p:spTgt spid="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0-#ppt_w/2"/>
                                          </p:val>
                                        </p:tav>
                                        <p:tav tm="100000">
                                          <p:val>
                                            <p:strVal val="#ppt_x"/>
                                          </p:val>
                                        </p:tav>
                                      </p:tavLst>
                                    </p:anim>
                                    <p:anim calcmode="lin" valueType="num">
                                      <p:cBhvr additive="base">
                                        <p:cTn id="48" dur="3000" fill="hold"/>
                                        <p:tgtEl>
                                          <p:spTgt spid="6"/>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0-#ppt_w/2"/>
                                          </p:val>
                                        </p:tav>
                                        <p:tav tm="100000">
                                          <p:val>
                                            <p:strVal val="#ppt_x"/>
                                          </p:val>
                                        </p:tav>
                                      </p:tavLst>
                                    </p:anim>
                                    <p:anim calcmode="lin" valueType="num">
                                      <p:cBhvr additive="base">
                                        <p:cTn id="52" dur="3000" fill="hold"/>
                                        <p:tgtEl>
                                          <p:spTgt spid="7"/>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ppt_y"/>
                                          </p:val>
                                        </p:tav>
                                        <p:tav tm="100000">
                                          <p:val>
                                            <p:strVal val="#ppt_y"/>
                                          </p:val>
                                        </p:tav>
                                      </p:tavLst>
                                    </p:anim>
                                  </p:childTnLst>
                                </p:cTn>
                              </p:par>
                              <p:par>
                                <p:cTn id="61" presetID="2" presetClass="entr" presetSubtype="8"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ppt_y"/>
                                          </p:val>
                                        </p:tav>
                                        <p:tav tm="100000">
                                          <p:val>
                                            <p:strVal val="#ppt_y"/>
                                          </p:val>
                                        </p:tav>
                                      </p:tavLst>
                                    </p:anim>
                                  </p:childTnLst>
                                </p:cTn>
                              </p:par>
                              <p:par>
                                <p:cTn id="65" presetID="2" presetClass="entr" presetSubtype="8"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2" presetClass="entr" presetSubtype="8"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0-#ppt_w/2"/>
                                          </p:val>
                                        </p:tav>
                                        <p:tav tm="100000">
                                          <p:val>
                                            <p:strVal val="#ppt_x"/>
                                          </p:val>
                                        </p:tav>
                                      </p:tavLst>
                                    </p:anim>
                                    <p:anim calcmode="lin" valueType="num">
                                      <p:cBhvr additive="base">
                                        <p:cTn id="72" dur="3000" fill="hold"/>
                                        <p:tgtEl>
                                          <p:spTgt spid="12"/>
                                        </p:tgtEl>
                                        <p:attrNameLst>
                                          <p:attrName>ppt_y</p:attrName>
                                        </p:attrNameLst>
                                      </p:cBhvr>
                                      <p:tavLst>
                                        <p:tav tm="0">
                                          <p:val>
                                            <p:strVal val="#ppt_y"/>
                                          </p:val>
                                        </p:tav>
                                        <p:tav tm="100000">
                                          <p:val>
                                            <p:strVal val="#ppt_y"/>
                                          </p:val>
                                        </p:tav>
                                      </p:tavLst>
                                    </p:anim>
                                  </p:childTnLst>
                                </p:cTn>
                              </p:par>
                              <p:par>
                                <p:cTn id="73" presetID="2" presetClass="entr" presetSubtype="8"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0-#ppt_w/2"/>
                                          </p:val>
                                        </p:tav>
                                        <p:tav tm="100000">
                                          <p:val>
                                            <p:strVal val="#ppt_x"/>
                                          </p:val>
                                        </p:tav>
                                      </p:tavLst>
                                    </p:anim>
                                    <p:anim calcmode="lin" valueType="num">
                                      <p:cBhvr additive="base">
                                        <p:cTn id="76" dur="3000" fill="hold"/>
                                        <p:tgtEl>
                                          <p:spTgt spid="13"/>
                                        </p:tgtEl>
                                        <p:attrNameLst>
                                          <p:attrName>ppt_y</p:attrName>
                                        </p:attrNameLst>
                                      </p:cBhvr>
                                      <p:tavLst>
                                        <p:tav tm="0">
                                          <p:val>
                                            <p:strVal val="#ppt_y"/>
                                          </p:val>
                                        </p:tav>
                                        <p:tav tm="100000">
                                          <p:val>
                                            <p:strVal val="#ppt_y"/>
                                          </p:val>
                                        </p:tav>
                                      </p:tavLst>
                                    </p:anim>
                                  </p:childTnLst>
                                </p:cTn>
                              </p:par>
                              <p:par>
                                <p:cTn id="77" presetID="2" presetClass="entr" presetSubtype="8" fill="hold" grpId="1"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3000" fill="hold"/>
                                        <p:tgtEl>
                                          <p:spTgt spid="14"/>
                                        </p:tgtEl>
                                        <p:attrNameLst>
                                          <p:attrName>ppt_x</p:attrName>
                                        </p:attrNameLst>
                                      </p:cBhvr>
                                      <p:tavLst>
                                        <p:tav tm="0">
                                          <p:val>
                                            <p:strVal val="0-#ppt_w/2"/>
                                          </p:val>
                                        </p:tav>
                                        <p:tav tm="100000">
                                          <p:val>
                                            <p:strVal val="#ppt_x"/>
                                          </p:val>
                                        </p:tav>
                                      </p:tavLst>
                                    </p:anim>
                                    <p:anim calcmode="lin" valueType="num">
                                      <p:cBhvr additive="base">
                                        <p:cTn id="80" dur="3000" fill="hold"/>
                                        <p:tgtEl>
                                          <p:spTgt spid="14"/>
                                        </p:tgtEl>
                                        <p:attrNameLst>
                                          <p:attrName>ppt_y</p:attrName>
                                        </p:attrNameLst>
                                      </p:cBhvr>
                                      <p:tavLst>
                                        <p:tav tm="0">
                                          <p:val>
                                            <p:strVal val="#ppt_y"/>
                                          </p:val>
                                        </p:tav>
                                        <p:tav tm="100000">
                                          <p:val>
                                            <p:strVal val="#ppt_y"/>
                                          </p:val>
                                        </p:tav>
                                      </p:tavLst>
                                    </p:anim>
                                  </p:childTnLst>
                                </p:cTn>
                              </p:par>
                              <p:par>
                                <p:cTn id="81" presetID="2" presetClass="entr" presetSubtype="8"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0-#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9" presetClass="entr" presetSubtype="5" fill="hold" grpId="2"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3000" fill="hold"/>
                                        <p:tgtEl>
                                          <p:spTgt spid="5"/>
                                        </p:tgtEl>
                                        <p:attrNameLst>
                                          <p:attrName>ppt_w</p:attrName>
                                        </p:attrNameLst>
                                      </p:cBhvr>
                                      <p:tavLst>
                                        <p:tav tm="0">
                                          <p:val>
                                            <p:strVal val="#ppt_w"/>
                                          </p:val>
                                        </p:tav>
                                        <p:tav tm="100000">
                                          <p:val>
                                            <p:strVal val="#ppt_w"/>
                                          </p:val>
                                        </p:tav>
                                      </p:tavLst>
                                    </p:anim>
                                    <p:anim calcmode="lin" valueType="num">
                                      <p:cBhvr>
                                        <p:cTn id="88" dur="3000" fill="hold"/>
                                        <p:tgtEl>
                                          <p:spTgt spid="5"/>
                                        </p:tgtEl>
                                        <p:attrNameLst>
                                          <p:attrName>ppt_h</p:attrName>
                                        </p:attrNameLst>
                                      </p:cBhvr>
                                      <p:tavLst>
                                        <p:tav tm="0" fmla="#ppt_h*sin(2.5*pi*$)">
                                          <p:val>
                                            <p:fltVal val="0"/>
                                          </p:val>
                                        </p:tav>
                                        <p:tav tm="100000">
                                          <p:val>
                                            <p:fltVal val="1"/>
                                          </p:val>
                                        </p:tav>
                                      </p:tavLst>
                                    </p:anim>
                                  </p:childTnLst>
                                </p:cTn>
                              </p:par>
                              <p:par>
                                <p:cTn id="89" presetID="19" presetClass="entr" presetSubtype="5"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p:cTn id="91" dur="3000" fill="hold"/>
                                        <p:tgtEl>
                                          <p:spTgt spid="6"/>
                                        </p:tgtEl>
                                        <p:attrNameLst>
                                          <p:attrName>ppt_w</p:attrName>
                                        </p:attrNameLst>
                                      </p:cBhvr>
                                      <p:tavLst>
                                        <p:tav tm="0">
                                          <p:val>
                                            <p:strVal val="#ppt_w"/>
                                          </p:val>
                                        </p:tav>
                                        <p:tav tm="100000">
                                          <p:val>
                                            <p:strVal val="#ppt_w"/>
                                          </p:val>
                                        </p:tav>
                                      </p:tavLst>
                                    </p:anim>
                                    <p:anim calcmode="lin" valueType="num">
                                      <p:cBhvr>
                                        <p:cTn id="92" dur="3000" fill="hold"/>
                                        <p:tgtEl>
                                          <p:spTgt spid="6"/>
                                        </p:tgtEl>
                                        <p:attrNameLst>
                                          <p:attrName>ppt_h</p:attrName>
                                        </p:attrNameLst>
                                      </p:cBhvr>
                                      <p:tavLst>
                                        <p:tav tm="0" fmla="#ppt_h*sin(2.5*pi*$)">
                                          <p:val>
                                            <p:fltVal val="0"/>
                                          </p:val>
                                        </p:tav>
                                        <p:tav tm="100000">
                                          <p:val>
                                            <p:fltVal val="1"/>
                                          </p:val>
                                        </p:tav>
                                      </p:tavLst>
                                    </p:anim>
                                  </p:childTnLst>
                                </p:cTn>
                              </p:par>
                              <p:par>
                                <p:cTn id="93" presetID="19" presetClass="entr" presetSubtype="5" fill="hold" grpId="2"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p:cTn id="95" dur="3000" fill="hold"/>
                                        <p:tgtEl>
                                          <p:spTgt spid="7"/>
                                        </p:tgtEl>
                                        <p:attrNameLst>
                                          <p:attrName>ppt_w</p:attrName>
                                        </p:attrNameLst>
                                      </p:cBhvr>
                                      <p:tavLst>
                                        <p:tav tm="0">
                                          <p:val>
                                            <p:strVal val="#ppt_w"/>
                                          </p:val>
                                        </p:tav>
                                        <p:tav tm="100000">
                                          <p:val>
                                            <p:strVal val="#ppt_w"/>
                                          </p:val>
                                        </p:tav>
                                      </p:tavLst>
                                    </p:anim>
                                    <p:anim calcmode="lin" valueType="num">
                                      <p:cBhvr>
                                        <p:cTn id="96" dur="3000" fill="hold"/>
                                        <p:tgtEl>
                                          <p:spTgt spid="7"/>
                                        </p:tgtEl>
                                        <p:attrNameLst>
                                          <p:attrName>ppt_h</p:attrName>
                                        </p:attrNameLst>
                                      </p:cBhvr>
                                      <p:tavLst>
                                        <p:tav tm="0" fmla="#ppt_h*sin(2.5*pi*$)">
                                          <p:val>
                                            <p:fltVal val="0"/>
                                          </p:val>
                                        </p:tav>
                                        <p:tav tm="100000">
                                          <p:val>
                                            <p:fltVal val="1"/>
                                          </p:val>
                                        </p:tav>
                                      </p:tavLst>
                                    </p:anim>
                                  </p:childTnLst>
                                </p:cTn>
                              </p:par>
                              <p:par>
                                <p:cTn id="97" presetID="19" presetClass="entr" presetSubtype="5" fill="hold" grpId="2"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p:cTn id="99" dur="3000" fill="hold"/>
                                        <p:tgtEl>
                                          <p:spTgt spid="8"/>
                                        </p:tgtEl>
                                        <p:attrNameLst>
                                          <p:attrName>ppt_w</p:attrName>
                                        </p:attrNameLst>
                                      </p:cBhvr>
                                      <p:tavLst>
                                        <p:tav tm="0">
                                          <p:val>
                                            <p:strVal val="#ppt_w"/>
                                          </p:val>
                                        </p:tav>
                                        <p:tav tm="100000">
                                          <p:val>
                                            <p:strVal val="#ppt_w"/>
                                          </p:val>
                                        </p:tav>
                                      </p:tavLst>
                                    </p:anim>
                                    <p:anim calcmode="lin" valueType="num">
                                      <p:cBhvr>
                                        <p:cTn id="100" dur="3000" fill="hold"/>
                                        <p:tgtEl>
                                          <p:spTgt spid="8"/>
                                        </p:tgtEl>
                                        <p:attrNameLst>
                                          <p:attrName>ppt_h</p:attrName>
                                        </p:attrNameLst>
                                      </p:cBhvr>
                                      <p:tavLst>
                                        <p:tav tm="0" fmla="#ppt_h*sin(2.5*pi*$)">
                                          <p:val>
                                            <p:fltVal val="0"/>
                                          </p:val>
                                        </p:tav>
                                        <p:tav tm="100000">
                                          <p:val>
                                            <p:fltVal val="1"/>
                                          </p:val>
                                        </p:tav>
                                      </p:tavLst>
                                    </p:anim>
                                  </p:childTnLst>
                                </p:cTn>
                              </p:par>
                              <p:par>
                                <p:cTn id="101" presetID="19" presetClass="entr" presetSubtype="5" fill="hold" grpId="2"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p:cTn id="103" dur="3000" fill="hold"/>
                                        <p:tgtEl>
                                          <p:spTgt spid="9"/>
                                        </p:tgtEl>
                                        <p:attrNameLst>
                                          <p:attrName>ppt_w</p:attrName>
                                        </p:attrNameLst>
                                      </p:cBhvr>
                                      <p:tavLst>
                                        <p:tav tm="0">
                                          <p:val>
                                            <p:strVal val="#ppt_w"/>
                                          </p:val>
                                        </p:tav>
                                        <p:tav tm="100000">
                                          <p:val>
                                            <p:strVal val="#ppt_w"/>
                                          </p:val>
                                        </p:tav>
                                      </p:tavLst>
                                    </p:anim>
                                    <p:anim calcmode="lin" valueType="num">
                                      <p:cBhvr>
                                        <p:cTn id="104" dur="3000" fill="hold"/>
                                        <p:tgtEl>
                                          <p:spTgt spid="9"/>
                                        </p:tgtEl>
                                        <p:attrNameLst>
                                          <p:attrName>ppt_h</p:attrName>
                                        </p:attrNameLst>
                                      </p:cBhvr>
                                      <p:tavLst>
                                        <p:tav tm="0" fmla="#ppt_h*sin(2.5*pi*$)">
                                          <p:val>
                                            <p:fltVal val="0"/>
                                          </p:val>
                                        </p:tav>
                                        <p:tav tm="100000">
                                          <p:val>
                                            <p:fltVal val="1"/>
                                          </p:val>
                                        </p:tav>
                                      </p:tavLst>
                                    </p:anim>
                                  </p:childTnLst>
                                </p:cTn>
                              </p:par>
                              <p:par>
                                <p:cTn id="105" presetID="19" presetClass="entr" presetSubtype="5" fill="hold" grpId="2"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p:cTn id="107" dur="3000" fill="hold"/>
                                        <p:tgtEl>
                                          <p:spTgt spid="10"/>
                                        </p:tgtEl>
                                        <p:attrNameLst>
                                          <p:attrName>ppt_w</p:attrName>
                                        </p:attrNameLst>
                                      </p:cBhvr>
                                      <p:tavLst>
                                        <p:tav tm="0">
                                          <p:val>
                                            <p:strVal val="#ppt_w"/>
                                          </p:val>
                                        </p:tav>
                                        <p:tav tm="100000">
                                          <p:val>
                                            <p:strVal val="#ppt_w"/>
                                          </p:val>
                                        </p:tav>
                                      </p:tavLst>
                                    </p:anim>
                                    <p:anim calcmode="lin" valueType="num">
                                      <p:cBhvr>
                                        <p:cTn id="108" dur="3000" fill="hold"/>
                                        <p:tgtEl>
                                          <p:spTgt spid="10"/>
                                        </p:tgtEl>
                                        <p:attrNameLst>
                                          <p:attrName>ppt_h</p:attrName>
                                        </p:attrNameLst>
                                      </p:cBhvr>
                                      <p:tavLst>
                                        <p:tav tm="0" fmla="#ppt_h*sin(2.5*pi*$)">
                                          <p:val>
                                            <p:fltVal val="0"/>
                                          </p:val>
                                        </p:tav>
                                        <p:tav tm="100000">
                                          <p:val>
                                            <p:fltVal val="1"/>
                                          </p:val>
                                        </p:tav>
                                      </p:tavLst>
                                    </p:anim>
                                  </p:childTnLst>
                                </p:cTn>
                              </p:par>
                              <p:par>
                                <p:cTn id="109" presetID="19" presetClass="entr" presetSubtype="5" fill="hold" grpId="2"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p:cTn id="111" dur="3000" fill="hold"/>
                                        <p:tgtEl>
                                          <p:spTgt spid="11"/>
                                        </p:tgtEl>
                                        <p:attrNameLst>
                                          <p:attrName>ppt_w</p:attrName>
                                        </p:attrNameLst>
                                      </p:cBhvr>
                                      <p:tavLst>
                                        <p:tav tm="0">
                                          <p:val>
                                            <p:strVal val="#ppt_w"/>
                                          </p:val>
                                        </p:tav>
                                        <p:tav tm="100000">
                                          <p:val>
                                            <p:strVal val="#ppt_w"/>
                                          </p:val>
                                        </p:tav>
                                      </p:tavLst>
                                    </p:anim>
                                    <p:anim calcmode="lin" valueType="num">
                                      <p:cBhvr>
                                        <p:cTn id="112" dur="3000" fill="hold"/>
                                        <p:tgtEl>
                                          <p:spTgt spid="11"/>
                                        </p:tgtEl>
                                        <p:attrNameLst>
                                          <p:attrName>ppt_h</p:attrName>
                                        </p:attrNameLst>
                                      </p:cBhvr>
                                      <p:tavLst>
                                        <p:tav tm="0" fmla="#ppt_h*sin(2.5*pi*$)">
                                          <p:val>
                                            <p:fltVal val="0"/>
                                          </p:val>
                                        </p:tav>
                                        <p:tav tm="100000">
                                          <p:val>
                                            <p:fltVal val="1"/>
                                          </p:val>
                                        </p:tav>
                                      </p:tavLst>
                                    </p:anim>
                                  </p:childTnLst>
                                </p:cTn>
                              </p:par>
                              <p:par>
                                <p:cTn id="113" presetID="19" presetClass="entr" presetSubtype="5" fill="hold" grpId="2"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ppt_w</p:attrName>
                                        </p:attrNameLst>
                                      </p:cBhvr>
                                      <p:tavLst>
                                        <p:tav tm="0">
                                          <p:val>
                                            <p:strVal val="#ppt_w"/>
                                          </p:val>
                                        </p:tav>
                                        <p:tav tm="100000">
                                          <p:val>
                                            <p:strVal val="#ppt_w"/>
                                          </p:val>
                                        </p:tav>
                                      </p:tavLst>
                                    </p:anim>
                                    <p:anim calcmode="lin" valueType="num">
                                      <p:cBhvr>
                                        <p:cTn id="116" dur="3000" fill="hold"/>
                                        <p:tgtEl>
                                          <p:spTgt spid="12"/>
                                        </p:tgtEl>
                                        <p:attrNameLst>
                                          <p:attrName>ppt_h</p:attrName>
                                        </p:attrNameLst>
                                      </p:cBhvr>
                                      <p:tavLst>
                                        <p:tav tm="0" fmla="#ppt_h*sin(2.5*pi*$)">
                                          <p:val>
                                            <p:fltVal val="0"/>
                                          </p:val>
                                        </p:tav>
                                        <p:tav tm="100000">
                                          <p:val>
                                            <p:fltVal val="1"/>
                                          </p:val>
                                        </p:tav>
                                      </p:tavLst>
                                    </p:anim>
                                  </p:childTnLst>
                                </p:cTn>
                              </p:par>
                              <p:par>
                                <p:cTn id="117" presetID="19" presetClass="entr" presetSubtype="5" fill="hold" grpId="2"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p:cTn id="119" dur="3000" fill="hold"/>
                                        <p:tgtEl>
                                          <p:spTgt spid="13"/>
                                        </p:tgtEl>
                                        <p:attrNameLst>
                                          <p:attrName>ppt_w</p:attrName>
                                        </p:attrNameLst>
                                      </p:cBhvr>
                                      <p:tavLst>
                                        <p:tav tm="0">
                                          <p:val>
                                            <p:strVal val="#ppt_w"/>
                                          </p:val>
                                        </p:tav>
                                        <p:tav tm="100000">
                                          <p:val>
                                            <p:strVal val="#ppt_w"/>
                                          </p:val>
                                        </p:tav>
                                      </p:tavLst>
                                    </p:anim>
                                    <p:anim calcmode="lin" valueType="num">
                                      <p:cBhvr>
                                        <p:cTn id="120" dur="3000" fill="hold"/>
                                        <p:tgtEl>
                                          <p:spTgt spid="13"/>
                                        </p:tgtEl>
                                        <p:attrNameLst>
                                          <p:attrName>ppt_h</p:attrName>
                                        </p:attrNameLst>
                                      </p:cBhvr>
                                      <p:tavLst>
                                        <p:tav tm="0" fmla="#ppt_h*sin(2.5*pi*$)">
                                          <p:val>
                                            <p:fltVal val="0"/>
                                          </p:val>
                                        </p:tav>
                                        <p:tav tm="100000">
                                          <p:val>
                                            <p:fltVal val="1"/>
                                          </p:val>
                                        </p:tav>
                                      </p:tavLst>
                                    </p:anim>
                                  </p:childTnLst>
                                </p:cTn>
                              </p:par>
                              <p:par>
                                <p:cTn id="121" presetID="19" presetClass="entr" presetSubtype="5" fill="hold" grpId="2"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3000" fill="hold"/>
                                        <p:tgtEl>
                                          <p:spTgt spid="14"/>
                                        </p:tgtEl>
                                        <p:attrNameLst>
                                          <p:attrName>ppt_w</p:attrName>
                                        </p:attrNameLst>
                                      </p:cBhvr>
                                      <p:tavLst>
                                        <p:tav tm="0">
                                          <p:val>
                                            <p:strVal val="#ppt_w"/>
                                          </p:val>
                                        </p:tav>
                                        <p:tav tm="100000">
                                          <p:val>
                                            <p:strVal val="#ppt_w"/>
                                          </p:val>
                                        </p:tav>
                                      </p:tavLst>
                                    </p:anim>
                                    <p:anim calcmode="lin" valueType="num">
                                      <p:cBhvr>
                                        <p:cTn id="124" dur="3000" fill="hold"/>
                                        <p:tgtEl>
                                          <p:spTgt spid="14"/>
                                        </p:tgtEl>
                                        <p:attrNameLst>
                                          <p:attrName>ppt_h</p:attrName>
                                        </p:attrNameLst>
                                      </p:cBhvr>
                                      <p:tavLst>
                                        <p:tav tm="0" fmla="#ppt_h*sin(2.5*pi*$)">
                                          <p:val>
                                            <p:fltVal val="0"/>
                                          </p:val>
                                        </p:tav>
                                        <p:tav tm="100000">
                                          <p:val>
                                            <p:fltVal val="1"/>
                                          </p:val>
                                        </p:tav>
                                      </p:tavLst>
                                    </p:anim>
                                  </p:childTnLst>
                                </p:cTn>
                              </p:par>
                              <p:par>
                                <p:cTn id="125" presetID="19" presetClass="entr" presetSubtype="5" fill="hold" grpId="2" nodeType="withEffect">
                                  <p:stCondLst>
                                    <p:cond delay="0"/>
                                  </p:stCondLst>
                                  <p:childTnLst>
                                    <p:set>
                                      <p:cBhvr>
                                        <p:cTn id="126" dur="1" fill="hold">
                                          <p:stCondLst>
                                            <p:cond delay="0"/>
                                          </p:stCondLst>
                                        </p:cTn>
                                        <p:tgtEl>
                                          <p:spTgt spid="15"/>
                                        </p:tgtEl>
                                        <p:attrNameLst>
                                          <p:attrName>style.visibility</p:attrName>
                                        </p:attrNameLst>
                                      </p:cBhvr>
                                      <p:to>
                                        <p:strVal val="visible"/>
                                      </p:to>
                                    </p:set>
                                    <p:anim calcmode="lin" valueType="num">
                                      <p:cBhvr>
                                        <p:cTn id="127" dur="3000" fill="hold"/>
                                        <p:tgtEl>
                                          <p:spTgt spid="15"/>
                                        </p:tgtEl>
                                        <p:attrNameLst>
                                          <p:attrName>ppt_w</p:attrName>
                                        </p:attrNameLst>
                                      </p:cBhvr>
                                      <p:tavLst>
                                        <p:tav tm="0">
                                          <p:val>
                                            <p:strVal val="#ppt_w"/>
                                          </p:val>
                                        </p:tav>
                                        <p:tav tm="100000">
                                          <p:val>
                                            <p:strVal val="#ppt_w"/>
                                          </p:val>
                                        </p:tav>
                                      </p:tavLst>
                                    </p:anim>
                                    <p:anim calcmode="lin" valueType="num">
                                      <p:cBhvr>
                                        <p:cTn id="128" dur="3000" fill="hold"/>
                                        <p:tgtEl>
                                          <p:spTgt spid="15"/>
                                        </p:tgtEl>
                                        <p:attrNameLst>
                                          <p:attrName>ppt_h</p:attrName>
                                        </p:attrNameLst>
                                      </p:cBhvr>
                                      <p:tavLst>
                                        <p:tav tm="0" fmla="#ppt_h*sin(2.5*pi*$)">
                                          <p:val>
                                            <p:fltVal val="0"/>
                                          </p:val>
                                        </p:tav>
                                        <p:tav tm="100000">
                                          <p:val>
                                            <p:fltVal val="1"/>
                                          </p:val>
                                        </p:tav>
                                      </p:tavLst>
                                    </p:anim>
                                  </p:childTnLst>
                                </p:cTn>
                              </p:par>
                            </p:childTnLst>
                          </p:cTn>
                        </p:par>
                        <p:par>
                          <p:cTn id="129" fill="hold">
                            <p:stCondLst>
                              <p:cond delay="3000"/>
                            </p:stCondLst>
                            <p:childTnLst>
                              <p:par>
                                <p:cTn id="130" presetID="2" presetClass="exit" presetSubtype="2" fill="hold" grpId="3" nodeType="afterEffect">
                                  <p:stCondLst>
                                    <p:cond delay="0"/>
                                  </p:stCondLst>
                                  <p:childTnLst>
                                    <p:anim calcmode="lin" valueType="num">
                                      <p:cBhvr additive="base">
                                        <p:cTn id="131" dur="3000"/>
                                        <p:tgtEl>
                                          <p:spTgt spid="5"/>
                                        </p:tgtEl>
                                        <p:attrNameLst>
                                          <p:attrName>ppt_x</p:attrName>
                                        </p:attrNameLst>
                                      </p:cBhvr>
                                      <p:tavLst>
                                        <p:tav tm="0">
                                          <p:val>
                                            <p:strVal val="ppt_x"/>
                                          </p:val>
                                        </p:tav>
                                        <p:tav tm="100000">
                                          <p:val>
                                            <p:strVal val="1+ppt_w/2"/>
                                          </p:val>
                                        </p:tav>
                                      </p:tavLst>
                                    </p:anim>
                                    <p:anim calcmode="lin" valueType="num">
                                      <p:cBhvr additive="base">
                                        <p:cTn id="132" dur="3000"/>
                                        <p:tgtEl>
                                          <p:spTgt spid="5"/>
                                        </p:tgtEl>
                                        <p:attrNameLst>
                                          <p:attrName>ppt_y</p:attrName>
                                        </p:attrNameLst>
                                      </p:cBhvr>
                                      <p:tavLst>
                                        <p:tav tm="0">
                                          <p:val>
                                            <p:strVal val="ppt_y"/>
                                          </p:val>
                                        </p:tav>
                                        <p:tav tm="100000">
                                          <p:val>
                                            <p:strVal val="ppt_y"/>
                                          </p:val>
                                        </p:tav>
                                      </p:tavLst>
                                    </p:anim>
                                    <p:set>
                                      <p:cBhvr>
                                        <p:cTn id="133" dur="1" fill="hold">
                                          <p:stCondLst>
                                            <p:cond delay="2999"/>
                                          </p:stCondLst>
                                        </p:cTn>
                                        <p:tgtEl>
                                          <p:spTgt spid="5"/>
                                        </p:tgtEl>
                                        <p:attrNameLst>
                                          <p:attrName>style.visibility</p:attrName>
                                        </p:attrNameLst>
                                      </p:cBhvr>
                                      <p:to>
                                        <p:strVal val="hidden"/>
                                      </p:to>
                                    </p:set>
                                  </p:childTnLst>
                                </p:cTn>
                              </p:par>
                              <p:par>
                                <p:cTn id="134" presetID="2" presetClass="exit" presetSubtype="8" fill="hold" grpId="3"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ppt_y"/>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2" fill="hold" grpId="3"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1+ppt_w/2"/>
                                          </p:val>
                                        </p:tav>
                                      </p:tavLst>
                                    </p:anim>
                                    <p:anim calcmode="lin" valueType="num">
                                      <p:cBhvr additive="base">
                                        <p:cTn id="140" dur="3000"/>
                                        <p:tgtEl>
                                          <p:spTgt spid="7"/>
                                        </p:tgtEl>
                                        <p:attrNameLst>
                                          <p:attrName>ppt_y</p:attrName>
                                        </p:attrNameLst>
                                      </p:cBhvr>
                                      <p:tavLst>
                                        <p:tav tm="0">
                                          <p:val>
                                            <p:strVal val="ppt_y"/>
                                          </p:val>
                                        </p:tav>
                                        <p:tav tm="100000">
                                          <p:val>
                                            <p:strVal val="ppt_y"/>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2" fill="hold" grpId="3"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1+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0-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2" fill="hold" grpId="3" nodeType="withEffect">
                                  <p:stCondLst>
                                    <p:cond delay="0"/>
                                  </p:stCondLst>
                                  <p:childTnLst>
                                    <p:anim calcmode="lin" valueType="num">
                                      <p:cBhvr additive="base">
                                        <p:cTn id="155" dur="3000"/>
                                        <p:tgtEl>
                                          <p:spTgt spid="11"/>
                                        </p:tgtEl>
                                        <p:attrNameLst>
                                          <p:attrName>ppt_x</p:attrName>
                                        </p:attrNameLst>
                                      </p:cBhvr>
                                      <p:tavLst>
                                        <p:tav tm="0">
                                          <p:val>
                                            <p:strVal val="ppt_x"/>
                                          </p:val>
                                        </p:tav>
                                        <p:tav tm="100000">
                                          <p:val>
                                            <p:strVal val="1+ppt_w/2"/>
                                          </p:val>
                                        </p:tav>
                                      </p:tavLst>
                                    </p:anim>
                                    <p:anim calcmode="lin" valueType="num">
                                      <p:cBhvr additive="base">
                                        <p:cTn id="156" dur="3000"/>
                                        <p:tgtEl>
                                          <p:spTgt spid="11"/>
                                        </p:tgtEl>
                                        <p:attrNameLst>
                                          <p:attrName>ppt_y</p:attrName>
                                        </p:attrNameLst>
                                      </p:cBhvr>
                                      <p:tavLst>
                                        <p:tav tm="0">
                                          <p:val>
                                            <p:strVal val="ppt_y"/>
                                          </p:val>
                                        </p:tav>
                                        <p:tav tm="100000">
                                          <p:val>
                                            <p:strVal val="ppt_y"/>
                                          </p:val>
                                        </p:tav>
                                      </p:tavLst>
                                    </p:anim>
                                    <p:set>
                                      <p:cBhvr>
                                        <p:cTn id="157" dur="1" fill="hold">
                                          <p:stCondLst>
                                            <p:cond delay="2999"/>
                                          </p:stCondLst>
                                        </p:cTn>
                                        <p:tgtEl>
                                          <p:spTgt spid="11"/>
                                        </p:tgtEl>
                                        <p:attrNameLst>
                                          <p:attrName>style.visibility</p:attrName>
                                        </p:attrNameLst>
                                      </p:cBhvr>
                                      <p:to>
                                        <p:strVal val="hidden"/>
                                      </p:to>
                                    </p:set>
                                  </p:childTnLst>
                                </p:cTn>
                              </p:par>
                              <p:par>
                                <p:cTn id="158" presetID="2" presetClass="exit" presetSubtype="8" fill="hold" grpId="3"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0-ppt_w/2"/>
                                          </p:val>
                                        </p:tav>
                                      </p:tavLst>
                                    </p:anim>
                                    <p:anim calcmode="lin" valueType="num">
                                      <p:cBhvr additive="base">
                                        <p:cTn id="160" dur="3000"/>
                                        <p:tgtEl>
                                          <p:spTgt spid="12"/>
                                        </p:tgtEl>
                                        <p:attrNameLst>
                                          <p:attrName>ppt_y</p:attrName>
                                        </p:attrNameLst>
                                      </p:cBhvr>
                                      <p:tavLst>
                                        <p:tav tm="0">
                                          <p:val>
                                            <p:strVal val="ppt_y"/>
                                          </p:val>
                                        </p:tav>
                                        <p:tav tm="100000">
                                          <p:val>
                                            <p:strVal val="ppt_y"/>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3000"/>
                                        <p:tgtEl>
                                          <p:spTgt spid="13"/>
                                        </p:tgtEl>
                                        <p:attrNameLst>
                                          <p:attrName>ppt_x</p:attrName>
                                        </p:attrNameLst>
                                      </p:cBhvr>
                                      <p:tavLst>
                                        <p:tav tm="0">
                                          <p:val>
                                            <p:strVal val="ppt_x"/>
                                          </p:val>
                                        </p:tav>
                                        <p:tav tm="100000">
                                          <p:val>
                                            <p:strVal val="1+ppt_w/2"/>
                                          </p:val>
                                        </p:tav>
                                      </p:tavLst>
                                    </p:anim>
                                    <p:anim calcmode="lin" valueType="num">
                                      <p:cBhvr additive="base">
                                        <p:cTn id="164" dur="3000"/>
                                        <p:tgtEl>
                                          <p:spTgt spid="13"/>
                                        </p:tgtEl>
                                        <p:attrNameLst>
                                          <p:attrName>ppt_y</p:attrName>
                                        </p:attrNameLst>
                                      </p:cBhvr>
                                      <p:tavLst>
                                        <p:tav tm="0">
                                          <p:val>
                                            <p:strVal val="ppt_y"/>
                                          </p:val>
                                        </p:tav>
                                        <p:tav tm="100000">
                                          <p:val>
                                            <p:strVal val="ppt_y"/>
                                          </p:val>
                                        </p:tav>
                                      </p:tavLst>
                                    </p:anim>
                                    <p:set>
                                      <p:cBhvr>
                                        <p:cTn id="165" dur="1" fill="hold">
                                          <p:stCondLst>
                                            <p:cond delay="2999"/>
                                          </p:stCondLst>
                                        </p:cTn>
                                        <p:tgtEl>
                                          <p:spTgt spid="13"/>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0-ppt_w/2"/>
                                          </p:val>
                                        </p:tav>
                                      </p:tavLst>
                                    </p:anim>
                                    <p:anim calcmode="lin" valueType="num">
                                      <p:cBhvr additive="base">
                                        <p:cTn id="168" dur="3000"/>
                                        <p:tgtEl>
                                          <p:spTgt spid="14"/>
                                        </p:tgtEl>
                                        <p:attrNameLst>
                                          <p:attrName>ppt_y</p:attrName>
                                        </p:attrNameLst>
                                      </p:cBhvr>
                                      <p:tavLst>
                                        <p:tav tm="0">
                                          <p:val>
                                            <p:strVal val="ppt_y"/>
                                          </p:val>
                                        </p:tav>
                                        <p:tav tm="100000">
                                          <p:val>
                                            <p:strVal val="ppt_y"/>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1+ppt_w/2"/>
                                          </p:val>
                                        </p:tav>
                                      </p:tavLst>
                                    </p:anim>
                                    <p:anim calcmode="lin" valueType="num">
                                      <p:cBhvr additive="base">
                                        <p:cTn id="172" dur="3000"/>
                                        <p:tgtEl>
                                          <p:spTgt spid="15"/>
                                        </p:tgtEl>
                                        <p:attrNameLst>
                                          <p:attrName>ppt_y</p:attrName>
                                        </p:attrNameLst>
                                      </p:cBhvr>
                                      <p:tavLst>
                                        <p:tav tm="0">
                                          <p:val>
                                            <p:strVal val="ppt_y"/>
                                          </p:val>
                                        </p:tav>
                                        <p:tav tm="100000">
                                          <p:val>
                                            <p:strVal val="ppt_y"/>
                                          </p:val>
                                        </p:tav>
                                      </p:tavLst>
                                    </p:anim>
                                    <p:set>
                                      <p:cBhvr>
                                        <p:cTn id="173" dur="1" fill="hold">
                                          <p:stCondLst>
                                            <p:cond delay="2999"/>
                                          </p:stCondLst>
                                        </p:cTn>
                                        <p:tgtEl>
                                          <p:spTgt spid="15"/>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16" presetClass="entr" presetSubtype="37"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arn(outVertical)">
                                      <p:cBhvr>
                                        <p:cTn id="18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Blood Pheasant.jpg"/>
          <p:cNvPicPr>
            <a:picLocks noChangeAspect="1"/>
          </p:cNvPicPr>
          <p:nvPr/>
        </p:nvPicPr>
        <p:blipFill>
          <a:blip r:embed="rId2"/>
          <a:stretch>
            <a:fillRect/>
          </a:stretch>
        </p:blipFill>
        <p:spPr>
          <a:xfrm>
            <a:off x="0" y="0"/>
            <a:ext cx="9144000" cy="6858000"/>
          </a:xfrm>
          <a:prstGeom prst="rect">
            <a:avLst/>
          </a:prstGeom>
        </p:spPr>
      </p:pic>
      <p:sp>
        <p:nvSpPr>
          <p:cNvPr id="13" name="12 Datos"/>
          <p:cNvSpPr/>
          <p:nvPr/>
        </p:nvSpPr>
        <p:spPr>
          <a:xfrm rot="802810">
            <a:off x="3470587" y="4226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rot="802810">
            <a:off x="2684768" y="97093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rot="802810">
            <a:off x="1827512" y="1971065"/>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atos"/>
          <p:cNvSpPr/>
          <p:nvPr/>
        </p:nvSpPr>
        <p:spPr>
          <a:xfrm rot="802810">
            <a:off x="1041694" y="2899759"/>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atos"/>
          <p:cNvSpPr/>
          <p:nvPr/>
        </p:nvSpPr>
        <p:spPr>
          <a:xfrm rot="802810">
            <a:off x="255908" y="3757014"/>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atos"/>
          <p:cNvSpPr/>
          <p:nvPr/>
        </p:nvSpPr>
        <p:spPr>
          <a:xfrm rot="20444529">
            <a:off x="4931265" y="4049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atos"/>
          <p:cNvSpPr/>
          <p:nvPr/>
        </p:nvSpPr>
        <p:spPr>
          <a:xfrm rot="20376222">
            <a:off x="5736314" y="89594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atos"/>
          <p:cNvSpPr/>
          <p:nvPr/>
        </p:nvSpPr>
        <p:spPr>
          <a:xfrm rot="20378422">
            <a:off x="6378640" y="1610390"/>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atos"/>
          <p:cNvSpPr/>
          <p:nvPr/>
        </p:nvSpPr>
        <p:spPr>
          <a:xfrm rot="20272989">
            <a:off x="7193613" y="260687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atos"/>
          <p:cNvSpPr/>
          <p:nvPr/>
        </p:nvSpPr>
        <p:spPr>
          <a:xfrm rot="20015636">
            <a:off x="8006742" y="3585461"/>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uadroTexto"/>
          <p:cNvSpPr txBox="1"/>
          <p:nvPr/>
        </p:nvSpPr>
        <p:spPr>
          <a:xfrm>
            <a:off x="5643570" y="5214950"/>
            <a:ext cx="1924886"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2400" b="1" dirty="0" smtClean="0">
                <a:ln w="50800"/>
                <a:solidFill>
                  <a:schemeClr val="bg1">
                    <a:shade val="50000"/>
                  </a:schemeClr>
                </a:solidFill>
              </a:rPr>
              <a:t>Faisán Sangre</a:t>
            </a:r>
            <a:endParaRPr lang="es-ES" sz="2400" b="1" dirty="0">
              <a:ln w="50800"/>
              <a:solidFill>
                <a:schemeClr val="bg1">
                  <a:shade val="50000"/>
                </a:schemeClr>
              </a:solidFill>
            </a:endParaRPr>
          </a:p>
        </p:txBody>
      </p:sp>
      <p:sp>
        <p:nvSpPr>
          <p:cNvPr id="19" name="18 Rectángulo"/>
          <p:cNvSpPr/>
          <p:nvPr/>
        </p:nvSpPr>
        <p:spPr>
          <a:xfrm>
            <a:off x="0" y="0"/>
            <a:ext cx="9144000"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13"/>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15"/>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6"/>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7"/>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8"/>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24"/>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25"/>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26"/>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27"/>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28"/>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0-#ppt_w/2"/>
                                          </p:val>
                                        </p:tav>
                                        <p:tav tm="100000">
                                          <p:val>
                                            <p:strVal val="#ppt_x"/>
                                          </p:val>
                                        </p:tav>
                                      </p:tavLst>
                                    </p:anim>
                                    <p:anim calcmode="lin" valueType="num">
                                      <p:cBhvr additive="base">
                                        <p:cTn id="55" dur="3000" fill="hold"/>
                                        <p:tgtEl>
                                          <p:spTgt spid="25"/>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0-#ppt_w/2"/>
                                          </p:val>
                                        </p:tav>
                                        <p:tav tm="100000">
                                          <p:val>
                                            <p:strVal val="#ppt_x"/>
                                          </p:val>
                                        </p:tav>
                                      </p:tavLst>
                                    </p:anim>
                                    <p:anim calcmode="lin" valueType="num">
                                      <p:cBhvr additive="base">
                                        <p:cTn id="63" dur="3000" fill="hold"/>
                                        <p:tgtEl>
                                          <p:spTgt spid="27"/>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3000" fill="hold"/>
                                        <p:tgtEl>
                                          <p:spTgt spid="28"/>
                                        </p:tgtEl>
                                        <p:attrNameLst>
                                          <p:attrName>ppt_x</p:attrName>
                                        </p:attrNameLst>
                                      </p:cBhvr>
                                      <p:tavLst>
                                        <p:tav tm="0">
                                          <p:val>
                                            <p:strVal val="0-#ppt_w/2"/>
                                          </p:val>
                                        </p:tav>
                                        <p:tav tm="100000">
                                          <p:val>
                                            <p:strVal val="#ppt_x"/>
                                          </p:val>
                                        </p:tav>
                                      </p:tavLst>
                                    </p:anim>
                                    <p:anim calcmode="lin" valueType="num">
                                      <p:cBhvr additive="base">
                                        <p:cTn id="67" dur="3000" fill="hold"/>
                                        <p:tgtEl>
                                          <p:spTgt spid="28"/>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0-ppt_w/2"/>
                                          </p:val>
                                        </p:tav>
                                      </p:tavLst>
                                    </p:anim>
                                    <p:anim calcmode="lin" valueType="num">
                                      <p:cBhvr additive="base">
                                        <p:cTn id="71" dur="3000"/>
                                        <p:tgtEl>
                                          <p:spTgt spid="13"/>
                                        </p:tgtEl>
                                        <p:attrNameLst>
                                          <p:attrName>ppt_y</p:attrName>
                                        </p:attrNameLst>
                                      </p:cBhvr>
                                      <p:tavLst>
                                        <p:tav tm="0">
                                          <p:val>
                                            <p:strVal val="ppt_y"/>
                                          </p:val>
                                        </p:tav>
                                        <p:tav tm="100000">
                                          <p:val>
                                            <p:strVal val="1+ppt_h/2"/>
                                          </p:val>
                                        </p:tav>
                                      </p:tavLst>
                                    </p:anim>
                                    <p:set>
                                      <p:cBhvr>
                                        <p:cTn id="72" dur="1" fill="hold">
                                          <p:stCondLst>
                                            <p:cond delay="2999"/>
                                          </p:stCondLst>
                                        </p:cTn>
                                        <p:tgtEl>
                                          <p:spTgt spid="13"/>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15"/>
                                        </p:tgtEl>
                                        <p:attrNameLst>
                                          <p:attrName>ppt_x</p:attrName>
                                        </p:attrNameLst>
                                      </p:cBhvr>
                                      <p:tavLst>
                                        <p:tav tm="0">
                                          <p:val>
                                            <p:strVal val="ppt_x"/>
                                          </p:val>
                                        </p:tav>
                                        <p:tav tm="100000">
                                          <p:val>
                                            <p:strVal val="0-ppt_w/2"/>
                                          </p:val>
                                        </p:tav>
                                      </p:tavLst>
                                    </p:anim>
                                    <p:anim calcmode="lin" valueType="num">
                                      <p:cBhvr additive="base">
                                        <p:cTn id="75" dur="3000"/>
                                        <p:tgtEl>
                                          <p:spTgt spid="15"/>
                                        </p:tgtEl>
                                        <p:attrNameLst>
                                          <p:attrName>ppt_y</p:attrName>
                                        </p:attrNameLst>
                                      </p:cBhvr>
                                      <p:tavLst>
                                        <p:tav tm="0">
                                          <p:val>
                                            <p:strVal val="ppt_y"/>
                                          </p:val>
                                        </p:tav>
                                        <p:tav tm="100000">
                                          <p:val>
                                            <p:strVal val="1+ppt_h/2"/>
                                          </p:val>
                                        </p:tav>
                                      </p:tavLst>
                                    </p:anim>
                                    <p:set>
                                      <p:cBhvr>
                                        <p:cTn id="76" dur="1" fill="hold">
                                          <p:stCondLst>
                                            <p:cond delay="2999"/>
                                          </p:stCondLst>
                                        </p:cTn>
                                        <p:tgtEl>
                                          <p:spTgt spid="15"/>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0-ppt_w/2"/>
                                          </p:val>
                                        </p:tav>
                                      </p:tavLst>
                                    </p:anim>
                                    <p:anim calcmode="lin" valueType="num">
                                      <p:cBhvr additive="base">
                                        <p:cTn id="79" dur="3000"/>
                                        <p:tgtEl>
                                          <p:spTgt spid="16"/>
                                        </p:tgtEl>
                                        <p:attrNameLst>
                                          <p:attrName>ppt_y</p:attrName>
                                        </p:attrNameLst>
                                      </p:cBhvr>
                                      <p:tavLst>
                                        <p:tav tm="0">
                                          <p:val>
                                            <p:strVal val="ppt_y"/>
                                          </p:val>
                                        </p:tav>
                                        <p:tav tm="100000">
                                          <p:val>
                                            <p:strVal val="1+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7"/>
                                        </p:tgtEl>
                                        <p:attrNameLst>
                                          <p:attrName>ppt_x</p:attrName>
                                        </p:attrNameLst>
                                      </p:cBhvr>
                                      <p:tavLst>
                                        <p:tav tm="0">
                                          <p:val>
                                            <p:strVal val="ppt_x"/>
                                          </p:val>
                                        </p:tav>
                                        <p:tav tm="100000">
                                          <p:val>
                                            <p:strVal val="0-ppt_w/2"/>
                                          </p:val>
                                        </p:tav>
                                      </p:tavLst>
                                    </p:anim>
                                    <p:anim calcmode="lin" valueType="num">
                                      <p:cBhvr additive="base">
                                        <p:cTn id="83" dur="3000"/>
                                        <p:tgtEl>
                                          <p:spTgt spid="17"/>
                                        </p:tgtEl>
                                        <p:attrNameLst>
                                          <p:attrName>ppt_y</p:attrName>
                                        </p:attrNameLst>
                                      </p:cBhvr>
                                      <p:tavLst>
                                        <p:tav tm="0">
                                          <p:val>
                                            <p:strVal val="ppt_y"/>
                                          </p:val>
                                        </p:tav>
                                        <p:tav tm="100000">
                                          <p:val>
                                            <p:strVal val="1+ppt_h/2"/>
                                          </p:val>
                                        </p:tav>
                                      </p:tavLst>
                                    </p:anim>
                                    <p:set>
                                      <p:cBhvr>
                                        <p:cTn id="84" dur="1" fill="hold">
                                          <p:stCondLst>
                                            <p:cond delay="2999"/>
                                          </p:stCondLst>
                                        </p:cTn>
                                        <p:tgtEl>
                                          <p:spTgt spid="17"/>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8"/>
                                        </p:tgtEl>
                                        <p:attrNameLst>
                                          <p:attrName>ppt_x</p:attrName>
                                        </p:attrNameLst>
                                      </p:cBhvr>
                                      <p:tavLst>
                                        <p:tav tm="0">
                                          <p:val>
                                            <p:strVal val="ppt_x"/>
                                          </p:val>
                                        </p:tav>
                                        <p:tav tm="100000">
                                          <p:val>
                                            <p:strVal val="0-ppt_w/2"/>
                                          </p:val>
                                        </p:tav>
                                      </p:tavLst>
                                    </p:anim>
                                    <p:anim calcmode="lin" valueType="num">
                                      <p:cBhvr additive="base">
                                        <p:cTn id="87" dur="3000"/>
                                        <p:tgtEl>
                                          <p:spTgt spid="18"/>
                                        </p:tgtEl>
                                        <p:attrNameLst>
                                          <p:attrName>ppt_y</p:attrName>
                                        </p:attrNameLst>
                                      </p:cBhvr>
                                      <p:tavLst>
                                        <p:tav tm="0">
                                          <p:val>
                                            <p:strVal val="ppt_y"/>
                                          </p:val>
                                        </p:tav>
                                        <p:tav tm="100000">
                                          <p:val>
                                            <p:strVal val="1+ppt_h/2"/>
                                          </p:val>
                                        </p:tav>
                                      </p:tavLst>
                                    </p:anim>
                                    <p:set>
                                      <p:cBhvr>
                                        <p:cTn id="88" dur="1" fill="hold">
                                          <p:stCondLst>
                                            <p:cond delay="2999"/>
                                          </p:stCondLst>
                                        </p:cTn>
                                        <p:tgtEl>
                                          <p:spTgt spid="18"/>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24"/>
                                        </p:tgtEl>
                                        <p:attrNameLst>
                                          <p:attrName>ppt_x</p:attrName>
                                        </p:attrNameLst>
                                      </p:cBhvr>
                                      <p:tavLst>
                                        <p:tav tm="0">
                                          <p:val>
                                            <p:strVal val="ppt_x"/>
                                          </p:val>
                                        </p:tav>
                                        <p:tav tm="100000">
                                          <p:val>
                                            <p:strVal val="1+ppt_w/2"/>
                                          </p:val>
                                        </p:tav>
                                      </p:tavLst>
                                    </p:anim>
                                    <p:anim calcmode="lin" valueType="num">
                                      <p:cBhvr additive="base">
                                        <p:cTn id="91" dur="3000"/>
                                        <p:tgtEl>
                                          <p:spTgt spid="24"/>
                                        </p:tgtEl>
                                        <p:attrNameLst>
                                          <p:attrName>ppt_y</p:attrName>
                                        </p:attrNameLst>
                                      </p:cBhvr>
                                      <p:tavLst>
                                        <p:tav tm="0">
                                          <p:val>
                                            <p:strVal val="ppt_y"/>
                                          </p:val>
                                        </p:tav>
                                        <p:tav tm="100000">
                                          <p:val>
                                            <p:strVal val="1+ppt_h/2"/>
                                          </p:val>
                                        </p:tav>
                                      </p:tavLst>
                                    </p:anim>
                                    <p:set>
                                      <p:cBhvr>
                                        <p:cTn id="92" dur="1" fill="hold">
                                          <p:stCondLst>
                                            <p:cond delay="2999"/>
                                          </p:stCondLst>
                                        </p:cTn>
                                        <p:tgtEl>
                                          <p:spTgt spid="2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25"/>
                                        </p:tgtEl>
                                        <p:attrNameLst>
                                          <p:attrName>ppt_x</p:attrName>
                                        </p:attrNameLst>
                                      </p:cBhvr>
                                      <p:tavLst>
                                        <p:tav tm="0">
                                          <p:val>
                                            <p:strVal val="ppt_x"/>
                                          </p:val>
                                        </p:tav>
                                        <p:tav tm="100000">
                                          <p:val>
                                            <p:strVal val="1+ppt_w/2"/>
                                          </p:val>
                                        </p:tav>
                                      </p:tavLst>
                                    </p:anim>
                                    <p:anim calcmode="lin" valueType="num">
                                      <p:cBhvr additive="base">
                                        <p:cTn id="95" dur="3000"/>
                                        <p:tgtEl>
                                          <p:spTgt spid="25"/>
                                        </p:tgtEl>
                                        <p:attrNameLst>
                                          <p:attrName>ppt_y</p:attrName>
                                        </p:attrNameLst>
                                      </p:cBhvr>
                                      <p:tavLst>
                                        <p:tav tm="0">
                                          <p:val>
                                            <p:strVal val="ppt_y"/>
                                          </p:val>
                                        </p:tav>
                                        <p:tav tm="100000">
                                          <p:val>
                                            <p:strVal val="1+ppt_h/2"/>
                                          </p:val>
                                        </p:tav>
                                      </p:tavLst>
                                    </p:anim>
                                    <p:set>
                                      <p:cBhvr>
                                        <p:cTn id="96" dur="1" fill="hold">
                                          <p:stCondLst>
                                            <p:cond delay="2999"/>
                                          </p:stCondLst>
                                        </p:cTn>
                                        <p:tgtEl>
                                          <p:spTgt spid="2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26"/>
                                        </p:tgtEl>
                                        <p:attrNameLst>
                                          <p:attrName>ppt_x</p:attrName>
                                        </p:attrNameLst>
                                      </p:cBhvr>
                                      <p:tavLst>
                                        <p:tav tm="0">
                                          <p:val>
                                            <p:strVal val="ppt_x"/>
                                          </p:val>
                                        </p:tav>
                                        <p:tav tm="100000">
                                          <p:val>
                                            <p:strVal val="1+ppt_w/2"/>
                                          </p:val>
                                        </p:tav>
                                      </p:tavLst>
                                    </p:anim>
                                    <p:anim calcmode="lin" valueType="num">
                                      <p:cBhvr additive="base">
                                        <p:cTn id="99" dur="3000"/>
                                        <p:tgtEl>
                                          <p:spTgt spid="26"/>
                                        </p:tgtEl>
                                        <p:attrNameLst>
                                          <p:attrName>ppt_y</p:attrName>
                                        </p:attrNameLst>
                                      </p:cBhvr>
                                      <p:tavLst>
                                        <p:tav tm="0">
                                          <p:val>
                                            <p:strVal val="ppt_y"/>
                                          </p:val>
                                        </p:tav>
                                        <p:tav tm="100000">
                                          <p:val>
                                            <p:strVal val="1+ppt_h/2"/>
                                          </p:val>
                                        </p:tav>
                                      </p:tavLst>
                                    </p:anim>
                                    <p:set>
                                      <p:cBhvr>
                                        <p:cTn id="100" dur="1" fill="hold">
                                          <p:stCondLst>
                                            <p:cond delay="2999"/>
                                          </p:stCondLst>
                                        </p:cTn>
                                        <p:tgtEl>
                                          <p:spTgt spid="26"/>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27"/>
                                        </p:tgtEl>
                                        <p:attrNameLst>
                                          <p:attrName>ppt_x</p:attrName>
                                        </p:attrNameLst>
                                      </p:cBhvr>
                                      <p:tavLst>
                                        <p:tav tm="0">
                                          <p:val>
                                            <p:strVal val="ppt_x"/>
                                          </p:val>
                                        </p:tav>
                                        <p:tav tm="100000">
                                          <p:val>
                                            <p:strVal val="1+ppt_w/2"/>
                                          </p:val>
                                        </p:tav>
                                      </p:tavLst>
                                    </p:anim>
                                    <p:anim calcmode="lin" valueType="num">
                                      <p:cBhvr additive="base">
                                        <p:cTn id="103" dur="3000"/>
                                        <p:tgtEl>
                                          <p:spTgt spid="27"/>
                                        </p:tgtEl>
                                        <p:attrNameLst>
                                          <p:attrName>ppt_y</p:attrName>
                                        </p:attrNameLst>
                                      </p:cBhvr>
                                      <p:tavLst>
                                        <p:tav tm="0">
                                          <p:val>
                                            <p:strVal val="ppt_y"/>
                                          </p:val>
                                        </p:tav>
                                        <p:tav tm="100000">
                                          <p:val>
                                            <p:strVal val="1+ppt_h/2"/>
                                          </p:val>
                                        </p:tav>
                                      </p:tavLst>
                                    </p:anim>
                                    <p:set>
                                      <p:cBhvr>
                                        <p:cTn id="104" dur="1" fill="hold">
                                          <p:stCondLst>
                                            <p:cond delay="2999"/>
                                          </p:stCondLst>
                                        </p:cTn>
                                        <p:tgtEl>
                                          <p:spTgt spid="27"/>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28"/>
                                        </p:tgtEl>
                                        <p:attrNameLst>
                                          <p:attrName>ppt_x</p:attrName>
                                        </p:attrNameLst>
                                      </p:cBhvr>
                                      <p:tavLst>
                                        <p:tav tm="0">
                                          <p:val>
                                            <p:strVal val="ppt_x"/>
                                          </p:val>
                                        </p:tav>
                                        <p:tav tm="100000">
                                          <p:val>
                                            <p:strVal val="1+ppt_w/2"/>
                                          </p:val>
                                        </p:tav>
                                      </p:tavLst>
                                    </p:anim>
                                    <p:anim calcmode="lin" valueType="num">
                                      <p:cBhvr additive="base">
                                        <p:cTn id="107" dur="3000"/>
                                        <p:tgtEl>
                                          <p:spTgt spid="28"/>
                                        </p:tgtEl>
                                        <p:attrNameLst>
                                          <p:attrName>ppt_y</p:attrName>
                                        </p:attrNameLst>
                                      </p:cBhvr>
                                      <p:tavLst>
                                        <p:tav tm="0">
                                          <p:val>
                                            <p:strVal val="ppt_y"/>
                                          </p:val>
                                        </p:tav>
                                        <p:tav tm="100000">
                                          <p:val>
                                            <p:strVal val="1+ppt_h/2"/>
                                          </p:val>
                                        </p:tav>
                                      </p:tavLst>
                                    </p:anim>
                                    <p:set>
                                      <p:cBhvr>
                                        <p:cTn id="108" dur="1" fill="hold">
                                          <p:stCondLst>
                                            <p:cond delay="2999"/>
                                          </p:stCondLst>
                                        </p:cTn>
                                        <p:tgtEl>
                                          <p:spTgt spid="28"/>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strVal val="4/3*#ppt_w"/>
                                          </p:val>
                                        </p:tav>
                                        <p:tav tm="100000">
                                          <p:val>
                                            <p:strVal val="#ppt_w"/>
                                          </p:val>
                                        </p:tav>
                                      </p:tavLst>
                                    </p:anim>
                                    <p:anim calcmode="lin" valueType="num">
                                      <p:cBhvr>
                                        <p:cTn id="112" dur="3000" fill="hold"/>
                                        <p:tgtEl>
                                          <p:spTgt spid="5"/>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barn(outVertical)">
                                      <p:cBhvr>
                                        <p:cTn id="115" dur="3000"/>
                                        <p:tgtEl>
                                          <p:spTgt spid="5"/>
                                        </p:tgtEl>
                                      </p:cBhvr>
                                    </p:animEffect>
                                  </p:childTnLst>
                                </p:cTn>
                              </p:par>
                            </p:childTnLst>
                          </p:cTn>
                        </p:par>
                        <p:par>
                          <p:cTn id="116" fill="hold">
                            <p:stCondLst>
                              <p:cond delay="6000"/>
                            </p:stCondLst>
                            <p:childTnLst>
                              <p:par>
                                <p:cTn id="117" presetID="17" presetClass="entr" presetSubtype="10" fill="hold" grpId="0" nodeType="after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p:cTn id="119" dur="2000" fill="hold"/>
                                        <p:tgtEl>
                                          <p:spTgt spid="29"/>
                                        </p:tgtEl>
                                        <p:attrNameLst>
                                          <p:attrName>ppt_w</p:attrName>
                                        </p:attrNameLst>
                                      </p:cBhvr>
                                      <p:tavLst>
                                        <p:tav tm="0">
                                          <p:val>
                                            <p:fltVal val="0"/>
                                          </p:val>
                                        </p:tav>
                                        <p:tav tm="100000">
                                          <p:val>
                                            <p:strVal val="#ppt_w"/>
                                          </p:val>
                                        </p:tav>
                                      </p:tavLst>
                                    </p:anim>
                                    <p:anim calcmode="lin" valueType="num">
                                      <p:cBhvr>
                                        <p:cTn id="120"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F17">
                  <a:shade val="30000"/>
                  <a:satMod val="115000"/>
                </a:srgbClr>
              </a:gs>
              <a:gs pos="50000">
                <a:srgbClr val="553F17">
                  <a:shade val="67500"/>
                  <a:satMod val="115000"/>
                </a:srgbClr>
              </a:gs>
              <a:gs pos="100000">
                <a:srgbClr val="553F17">
                  <a:shade val="100000"/>
                  <a:satMod val="115000"/>
                </a:srgbClr>
              </a:gs>
            </a:gsLst>
            <a:path path="circle">
              <a:fillToRect l="50000" t="50000" r="50000" b="50000"/>
            </a:path>
            <a:tileRect/>
          </a:gradFill>
        </p:spPr>
        <p:txBody>
          <a:bodyPr/>
          <a:lstStyle/>
          <a:p>
            <a:endParaRPr lang="es-ES" dirty="0"/>
          </a:p>
        </p:txBody>
      </p:sp>
      <p:pic>
        <p:nvPicPr>
          <p:cNvPr id="4" name="3 Imagen" descr="DSC_0205[1].jpg"/>
          <p:cNvPicPr>
            <a:picLocks noChangeAspect="1"/>
          </p:cNvPicPr>
          <p:nvPr/>
        </p:nvPicPr>
        <p:blipFill>
          <a:blip r:embed="rId2"/>
          <a:stretch>
            <a:fillRect/>
          </a:stretch>
        </p:blipFill>
        <p:spPr>
          <a:xfrm>
            <a:off x="-26789" y="0"/>
            <a:ext cx="9170789" cy="6858000"/>
          </a:xfrm>
          <a:prstGeom prst="rect">
            <a:avLst/>
          </a:prstGeom>
        </p:spPr>
      </p:pic>
      <p:sp>
        <p:nvSpPr>
          <p:cNvPr id="5" name="4 Rectángulo"/>
          <p:cNvSpPr/>
          <p:nvPr/>
        </p:nvSpPr>
        <p:spPr>
          <a:xfrm>
            <a:off x="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5715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07153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42876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8591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14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50029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52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21467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190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92905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2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66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1504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07219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42942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78657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14380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50095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8581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215338" y="2357430"/>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57252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929718" y="2357430"/>
            <a:ext cx="214282"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571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1438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0715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42876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78591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4314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50029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85752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21467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190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39290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8628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46434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00066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35781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715008"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07219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42942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78657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14380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5009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858180"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2153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8572528" y="4214818"/>
            <a:ext cx="357158" cy="714380"/>
          </a:xfrm>
          <a:prstGeom prst="rect">
            <a:avLst/>
          </a:prstGeom>
          <a:solidFill>
            <a:srgbClr val="642F04"/>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929718" y="4214818"/>
            <a:ext cx="214282"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CuadroTexto"/>
          <p:cNvSpPr txBox="1"/>
          <p:nvPr/>
        </p:nvSpPr>
        <p:spPr>
          <a:xfrm>
            <a:off x="1071538" y="5786454"/>
            <a:ext cx="2282548" cy="46166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Faisán Venerado</a:t>
            </a: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58" name="5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5" presetClass="entr" presetSubtype="10"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par>
                                <p:cTn id="14" presetID="5" presetClass="entr" presetSubtype="10"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3000"/>
                                        <p:tgtEl>
                                          <p:spTgt spid="7"/>
                                        </p:tgtEl>
                                      </p:cBhvr>
                                    </p:animEffect>
                                  </p:childTnLst>
                                </p:cTn>
                              </p:par>
                              <p:par>
                                <p:cTn id="17" presetID="5" presetClass="entr" presetSubtype="10"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3000"/>
                                        <p:tgtEl>
                                          <p:spTgt spid="8"/>
                                        </p:tgtEl>
                                      </p:cBhvr>
                                    </p:animEffect>
                                  </p:childTnLst>
                                </p:cTn>
                              </p:par>
                              <p:par>
                                <p:cTn id="20" presetID="5" presetClass="entr" presetSubtype="10"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3000"/>
                                        <p:tgtEl>
                                          <p:spTgt spid="9"/>
                                        </p:tgtEl>
                                      </p:cBhvr>
                                    </p:animEffect>
                                  </p:childTnLst>
                                </p:cTn>
                              </p:par>
                              <p:par>
                                <p:cTn id="23" presetID="5" presetClass="entr" presetSubtype="10"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3000"/>
                                        <p:tgtEl>
                                          <p:spTgt spid="10"/>
                                        </p:tgtEl>
                                      </p:cBhvr>
                                    </p:animEffect>
                                  </p:childTnLst>
                                </p:cTn>
                              </p:par>
                              <p:par>
                                <p:cTn id="26" presetID="5" presetClass="entr" presetSubtype="10"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heckerboard(across)">
                                      <p:cBhvr>
                                        <p:cTn id="28" dur="3000"/>
                                        <p:tgtEl>
                                          <p:spTgt spid="11"/>
                                        </p:tgtEl>
                                      </p:cBhvr>
                                    </p:animEffect>
                                  </p:childTnLst>
                                </p:cTn>
                              </p:par>
                              <p:par>
                                <p:cTn id="29" presetID="5" presetClass="entr" presetSubtype="10"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heckerboard(across)">
                                      <p:cBhvr>
                                        <p:cTn id="31" dur="3000"/>
                                        <p:tgtEl>
                                          <p:spTgt spid="12"/>
                                        </p:tgtEl>
                                      </p:cBhvr>
                                    </p:animEffect>
                                  </p:childTnLst>
                                </p:cTn>
                              </p:par>
                              <p:par>
                                <p:cTn id="32" presetID="5" presetClass="entr" presetSubtype="10"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heckerboard(across)">
                                      <p:cBhvr>
                                        <p:cTn id="34" dur="3000"/>
                                        <p:tgtEl>
                                          <p:spTgt spid="13"/>
                                        </p:tgtEl>
                                      </p:cBhvr>
                                    </p:animEffect>
                                  </p:childTnLst>
                                </p:cTn>
                              </p:par>
                              <p:par>
                                <p:cTn id="35" presetID="5" presetClass="entr" presetSubtype="10"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3000"/>
                                        <p:tgtEl>
                                          <p:spTgt spid="14"/>
                                        </p:tgtEl>
                                      </p:cBhvr>
                                    </p:animEffect>
                                  </p:childTnLst>
                                </p:cTn>
                              </p:par>
                              <p:par>
                                <p:cTn id="38" presetID="5" presetClass="entr" presetSubtype="10"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heckerboard(across)">
                                      <p:cBhvr>
                                        <p:cTn id="40" dur="3000"/>
                                        <p:tgtEl>
                                          <p:spTgt spid="15"/>
                                        </p:tgtEl>
                                      </p:cBhvr>
                                    </p:animEffect>
                                  </p:childTnLst>
                                </p:cTn>
                              </p:par>
                              <p:par>
                                <p:cTn id="41" presetID="5" presetClass="entr" presetSubtype="10"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checkerboard(across)">
                                      <p:cBhvr>
                                        <p:cTn id="43" dur="3000"/>
                                        <p:tgtEl>
                                          <p:spTgt spid="16"/>
                                        </p:tgtEl>
                                      </p:cBhvr>
                                    </p:animEffect>
                                  </p:childTnLst>
                                </p:cTn>
                              </p:par>
                              <p:par>
                                <p:cTn id="44" presetID="5" presetClass="entr" presetSubtype="10" fill="hold" grpId="4"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heckerboard(across)">
                                      <p:cBhvr>
                                        <p:cTn id="46" dur="3000"/>
                                        <p:tgtEl>
                                          <p:spTgt spid="17"/>
                                        </p:tgtEl>
                                      </p:cBhvr>
                                    </p:animEffect>
                                  </p:childTnLst>
                                </p:cTn>
                              </p:par>
                              <p:par>
                                <p:cTn id="47" presetID="5" presetClass="entr" presetSubtype="10" fill="hold" grpId="4"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checkerboard(across)">
                                      <p:cBhvr>
                                        <p:cTn id="49" dur="3000"/>
                                        <p:tgtEl>
                                          <p:spTgt spid="18"/>
                                        </p:tgtEl>
                                      </p:cBhvr>
                                    </p:animEffect>
                                  </p:childTnLst>
                                </p:cTn>
                              </p:par>
                              <p:par>
                                <p:cTn id="50" presetID="5" presetClass="entr" presetSubtype="10" fill="hold" grpId="4"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checkerboard(across)">
                                      <p:cBhvr>
                                        <p:cTn id="52" dur="3000"/>
                                        <p:tgtEl>
                                          <p:spTgt spid="19"/>
                                        </p:tgtEl>
                                      </p:cBhvr>
                                    </p:animEffect>
                                  </p:childTnLst>
                                </p:cTn>
                              </p:par>
                              <p:par>
                                <p:cTn id="53" presetID="5" presetClass="entr" presetSubtype="10" fill="hold" grpId="4"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checkerboard(across)">
                                      <p:cBhvr>
                                        <p:cTn id="55" dur="3000"/>
                                        <p:tgtEl>
                                          <p:spTgt spid="20"/>
                                        </p:tgtEl>
                                      </p:cBhvr>
                                    </p:animEffect>
                                  </p:childTnLst>
                                </p:cTn>
                              </p:par>
                              <p:par>
                                <p:cTn id="56" presetID="5" presetClass="entr" presetSubtype="10" fill="hold" grpId="4"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checkerboard(across)">
                                      <p:cBhvr>
                                        <p:cTn id="58" dur="3000"/>
                                        <p:tgtEl>
                                          <p:spTgt spid="21"/>
                                        </p:tgtEl>
                                      </p:cBhvr>
                                    </p:animEffect>
                                  </p:childTnLst>
                                </p:cTn>
                              </p:par>
                              <p:par>
                                <p:cTn id="59" presetID="5" presetClass="entr" presetSubtype="10" fill="hold" grpId="4"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checkerboard(across)">
                                      <p:cBhvr>
                                        <p:cTn id="61" dur="3000"/>
                                        <p:tgtEl>
                                          <p:spTgt spid="22"/>
                                        </p:tgtEl>
                                      </p:cBhvr>
                                    </p:animEffect>
                                  </p:childTnLst>
                                </p:cTn>
                              </p:par>
                              <p:par>
                                <p:cTn id="62" presetID="5" presetClass="entr" presetSubtype="10" fill="hold" grpId="4"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checkerboard(across)">
                                      <p:cBhvr>
                                        <p:cTn id="64" dur="3000"/>
                                        <p:tgtEl>
                                          <p:spTgt spid="23"/>
                                        </p:tgtEl>
                                      </p:cBhvr>
                                    </p:animEffect>
                                  </p:childTnLst>
                                </p:cTn>
                              </p:par>
                              <p:par>
                                <p:cTn id="65" presetID="5" presetClass="entr" presetSubtype="10" fill="hold" grpId="4"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checkerboard(across)">
                                      <p:cBhvr>
                                        <p:cTn id="67" dur="3000"/>
                                        <p:tgtEl>
                                          <p:spTgt spid="24"/>
                                        </p:tgtEl>
                                      </p:cBhvr>
                                    </p:animEffect>
                                  </p:childTnLst>
                                </p:cTn>
                              </p:par>
                              <p:par>
                                <p:cTn id="68" presetID="5" presetClass="entr" presetSubtype="10" fill="hold" grpId="4"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checkerboard(across)">
                                      <p:cBhvr>
                                        <p:cTn id="70" dur="3000"/>
                                        <p:tgtEl>
                                          <p:spTgt spid="25"/>
                                        </p:tgtEl>
                                      </p:cBhvr>
                                    </p:animEffect>
                                  </p:childTnLst>
                                </p:cTn>
                              </p:par>
                              <p:par>
                                <p:cTn id="71" presetID="5" presetClass="entr" presetSubtype="10" fill="hold" grpId="4"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checkerboard(across)">
                                      <p:cBhvr>
                                        <p:cTn id="73" dur="3000"/>
                                        <p:tgtEl>
                                          <p:spTgt spid="26"/>
                                        </p:tgtEl>
                                      </p:cBhvr>
                                    </p:animEffect>
                                  </p:childTnLst>
                                </p:cTn>
                              </p:par>
                              <p:par>
                                <p:cTn id="74" presetID="5" presetClass="entr" presetSubtype="10" fill="hold" grpId="4"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checkerboard(across)">
                                      <p:cBhvr>
                                        <p:cTn id="76" dur="3000"/>
                                        <p:tgtEl>
                                          <p:spTgt spid="27"/>
                                        </p:tgtEl>
                                      </p:cBhvr>
                                    </p:animEffect>
                                  </p:childTnLst>
                                </p:cTn>
                              </p:par>
                              <p:par>
                                <p:cTn id="77" presetID="5" presetClass="entr" presetSubtype="10" fill="hold" grpId="4"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checkerboard(across)">
                                      <p:cBhvr>
                                        <p:cTn id="79" dur="3000"/>
                                        <p:tgtEl>
                                          <p:spTgt spid="28"/>
                                        </p:tgtEl>
                                      </p:cBhvr>
                                    </p:animEffect>
                                  </p:childTnLst>
                                </p:cTn>
                              </p:par>
                              <p:par>
                                <p:cTn id="80" presetID="5" presetClass="entr" presetSubtype="10" fill="hold" grpId="4"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checkerboard(across)">
                                      <p:cBhvr>
                                        <p:cTn id="82" dur="3000"/>
                                        <p:tgtEl>
                                          <p:spTgt spid="29"/>
                                        </p:tgtEl>
                                      </p:cBhvr>
                                    </p:animEffect>
                                  </p:childTnLst>
                                </p:cTn>
                              </p:par>
                              <p:par>
                                <p:cTn id="83" presetID="5" presetClass="entr" presetSubtype="10" fill="hold" grpId="4"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checkerboard(across)">
                                      <p:cBhvr>
                                        <p:cTn id="85" dur="3000"/>
                                        <p:tgtEl>
                                          <p:spTgt spid="30"/>
                                        </p:tgtEl>
                                      </p:cBhvr>
                                    </p:animEffect>
                                  </p:childTnLst>
                                </p:cTn>
                              </p:par>
                              <p:par>
                                <p:cTn id="86" presetID="5" presetClass="entr" presetSubtype="10" fill="hold" grpId="4"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checkerboard(across)">
                                      <p:cBhvr>
                                        <p:cTn id="88" dur="3000"/>
                                        <p:tgtEl>
                                          <p:spTgt spid="31"/>
                                        </p:tgtEl>
                                      </p:cBhvr>
                                    </p:animEffect>
                                  </p:childTnLst>
                                </p:cTn>
                              </p:par>
                              <p:par>
                                <p:cTn id="89" presetID="5" presetClass="entr" presetSubtype="10" fill="hold" grpId="4"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checkerboard(across)">
                                      <p:cBhvr>
                                        <p:cTn id="91" dur="3000"/>
                                        <p:tgtEl>
                                          <p:spTgt spid="32"/>
                                        </p:tgtEl>
                                      </p:cBhvr>
                                    </p:animEffect>
                                  </p:childTnLst>
                                </p:cTn>
                              </p:par>
                              <p:par>
                                <p:cTn id="92" presetID="5" presetClass="entr" presetSubtype="10" fill="hold" grpId="4"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checkerboard(across)">
                                      <p:cBhvr>
                                        <p:cTn id="94" dur="3000"/>
                                        <p:tgtEl>
                                          <p:spTgt spid="33"/>
                                        </p:tgtEl>
                                      </p:cBhvr>
                                    </p:animEffect>
                                  </p:childTnLst>
                                </p:cTn>
                              </p:par>
                              <p:par>
                                <p:cTn id="95" presetID="5" presetClass="entr" presetSubtype="10" fill="hold" grpId="4"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checkerboard(across)">
                                      <p:cBhvr>
                                        <p:cTn id="97" dur="3000"/>
                                        <p:tgtEl>
                                          <p:spTgt spid="34"/>
                                        </p:tgtEl>
                                      </p:cBhvr>
                                    </p:animEffect>
                                  </p:childTnLst>
                                </p:cTn>
                              </p:par>
                              <p:par>
                                <p:cTn id="98" presetID="5" presetClass="entr" presetSubtype="10" fill="hold" grpId="4"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checkerboard(across)">
                                      <p:cBhvr>
                                        <p:cTn id="100" dur="3000"/>
                                        <p:tgtEl>
                                          <p:spTgt spid="35"/>
                                        </p:tgtEl>
                                      </p:cBhvr>
                                    </p:animEffect>
                                  </p:childTnLst>
                                </p:cTn>
                              </p:par>
                              <p:par>
                                <p:cTn id="101" presetID="5" presetClass="entr" presetSubtype="10" fill="hold" grpId="4"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checkerboard(across)">
                                      <p:cBhvr>
                                        <p:cTn id="103" dur="3000"/>
                                        <p:tgtEl>
                                          <p:spTgt spid="36"/>
                                        </p:tgtEl>
                                      </p:cBhvr>
                                    </p:animEffect>
                                  </p:childTnLst>
                                </p:cTn>
                              </p:par>
                              <p:par>
                                <p:cTn id="104" presetID="5" presetClass="entr" presetSubtype="10" fill="hold" grpId="4"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checkerboard(across)">
                                      <p:cBhvr>
                                        <p:cTn id="106" dur="3000"/>
                                        <p:tgtEl>
                                          <p:spTgt spid="37"/>
                                        </p:tgtEl>
                                      </p:cBhvr>
                                    </p:animEffect>
                                  </p:childTnLst>
                                </p:cTn>
                              </p:par>
                              <p:par>
                                <p:cTn id="107" presetID="5" presetClass="entr" presetSubtype="10" fill="hold" grpId="4"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checkerboard(across)">
                                      <p:cBhvr>
                                        <p:cTn id="109" dur="3000"/>
                                        <p:tgtEl>
                                          <p:spTgt spid="38"/>
                                        </p:tgtEl>
                                      </p:cBhvr>
                                    </p:animEffect>
                                  </p:childTnLst>
                                </p:cTn>
                              </p:par>
                              <p:par>
                                <p:cTn id="110" presetID="5" presetClass="entr" presetSubtype="10" fill="hold" grpId="4"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checkerboard(across)">
                                      <p:cBhvr>
                                        <p:cTn id="112" dur="3000"/>
                                        <p:tgtEl>
                                          <p:spTgt spid="39"/>
                                        </p:tgtEl>
                                      </p:cBhvr>
                                    </p:animEffect>
                                  </p:childTnLst>
                                </p:cTn>
                              </p:par>
                              <p:par>
                                <p:cTn id="113" presetID="5" presetClass="entr" presetSubtype="10" fill="hold" grpId="4"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checkerboard(across)">
                                      <p:cBhvr>
                                        <p:cTn id="115" dur="3000"/>
                                        <p:tgtEl>
                                          <p:spTgt spid="40"/>
                                        </p:tgtEl>
                                      </p:cBhvr>
                                    </p:animEffect>
                                  </p:childTnLst>
                                </p:cTn>
                              </p:par>
                              <p:par>
                                <p:cTn id="116" presetID="5" presetClass="entr" presetSubtype="10" fill="hold" grpId="4"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checkerboard(across)">
                                      <p:cBhvr>
                                        <p:cTn id="118" dur="3000"/>
                                        <p:tgtEl>
                                          <p:spTgt spid="41"/>
                                        </p:tgtEl>
                                      </p:cBhvr>
                                    </p:animEffect>
                                  </p:childTnLst>
                                </p:cTn>
                              </p:par>
                              <p:par>
                                <p:cTn id="119" presetID="5" presetClass="entr" presetSubtype="10" fill="hold" grpId="4"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checkerboard(across)">
                                      <p:cBhvr>
                                        <p:cTn id="121" dur="3000"/>
                                        <p:tgtEl>
                                          <p:spTgt spid="42"/>
                                        </p:tgtEl>
                                      </p:cBhvr>
                                    </p:animEffect>
                                  </p:childTnLst>
                                </p:cTn>
                              </p:par>
                              <p:par>
                                <p:cTn id="122" presetID="5" presetClass="entr" presetSubtype="10" fill="hold" grpId="4" nodeType="withEffect">
                                  <p:stCondLst>
                                    <p:cond delay="0"/>
                                  </p:stCondLst>
                                  <p:childTnLst>
                                    <p:set>
                                      <p:cBhvr>
                                        <p:cTn id="123" dur="1" fill="hold">
                                          <p:stCondLst>
                                            <p:cond delay="0"/>
                                          </p:stCondLst>
                                        </p:cTn>
                                        <p:tgtEl>
                                          <p:spTgt spid="43"/>
                                        </p:tgtEl>
                                        <p:attrNameLst>
                                          <p:attrName>style.visibility</p:attrName>
                                        </p:attrNameLst>
                                      </p:cBhvr>
                                      <p:to>
                                        <p:strVal val="visible"/>
                                      </p:to>
                                    </p:set>
                                    <p:animEffect transition="in" filter="checkerboard(across)">
                                      <p:cBhvr>
                                        <p:cTn id="124" dur="3000"/>
                                        <p:tgtEl>
                                          <p:spTgt spid="43"/>
                                        </p:tgtEl>
                                      </p:cBhvr>
                                    </p:animEffect>
                                  </p:childTnLst>
                                </p:cTn>
                              </p:par>
                              <p:par>
                                <p:cTn id="125" presetID="5" presetClass="entr" presetSubtype="10" fill="hold" grpId="4" nodeType="with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checkerboard(across)">
                                      <p:cBhvr>
                                        <p:cTn id="127" dur="3000"/>
                                        <p:tgtEl>
                                          <p:spTgt spid="44"/>
                                        </p:tgtEl>
                                      </p:cBhvr>
                                    </p:animEffect>
                                  </p:childTnLst>
                                </p:cTn>
                              </p:par>
                              <p:par>
                                <p:cTn id="128" presetID="5" presetClass="entr" presetSubtype="10" fill="hold" grpId="4"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checkerboard(across)">
                                      <p:cBhvr>
                                        <p:cTn id="130" dur="3000"/>
                                        <p:tgtEl>
                                          <p:spTgt spid="45"/>
                                        </p:tgtEl>
                                      </p:cBhvr>
                                    </p:animEffect>
                                  </p:childTnLst>
                                </p:cTn>
                              </p:par>
                              <p:par>
                                <p:cTn id="131" presetID="5" presetClass="entr" presetSubtype="10" fill="hold" grpId="4"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checkerboard(across)">
                                      <p:cBhvr>
                                        <p:cTn id="133" dur="3000"/>
                                        <p:tgtEl>
                                          <p:spTgt spid="46"/>
                                        </p:tgtEl>
                                      </p:cBhvr>
                                    </p:animEffect>
                                  </p:childTnLst>
                                </p:cTn>
                              </p:par>
                              <p:par>
                                <p:cTn id="134" presetID="5" presetClass="entr" presetSubtype="10" fill="hold" grpId="4" nodeType="with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checkerboard(across)">
                                      <p:cBhvr>
                                        <p:cTn id="136" dur="3000"/>
                                        <p:tgtEl>
                                          <p:spTgt spid="47"/>
                                        </p:tgtEl>
                                      </p:cBhvr>
                                    </p:animEffect>
                                  </p:childTnLst>
                                </p:cTn>
                              </p:par>
                              <p:par>
                                <p:cTn id="137" presetID="5" presetClass="entr" presetSubtype="10" fill="hold" grpId="4" nodeType="with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checkerboard(across)">
                                      <p:cBhvr>
                                        <p:cTn id="139" dur="3000"/>
                                        <p:tgtEl>
                                          <p:spTgt spid="48"/>
                                        </p:tgtEl>
                                      </p:cBhvr>
                                    </p:animEffect>
                                  </p:childTnLst>
                                </p:cTn>
                              </p:par>
                              <p:par>
                                <p:cTn id="140" presetID="5" presetClass="entr" presetSubtype="10" fill="hold" grpId="4" nodeType="withEffect">
                                  <p:stCondLst>
                                    <p:cond delay="0"/>
                                  </p:stCondLst>
                                  <p:childTnLst>
                                    <p:set>
                                      <p:cBhvr>
                                        <p:cTn id="141" dur="1" fill="hold">
                                          <p:stCondLst>
                                            <p:cond delay="0"/>
                                          </p:stCondLst>
                                        </p:cTn>
                                        <p:tgtEl>
                                          <p:spTgt spid="49"/>
                                        </p:tgtEl>
                                        <p:attrNameLst>
                                          <p:attrName>style.visibility</p:attrName>
                                        </p:attrNameLst>
                                      </p:cBhvr>
                                      <p:to>
                                        <p:strVal val="visible"/>
                                      </p:to>
                                    </p:set>
                                    <p:animEffect transition="in" filter="checkerboard(across)">
                                      <p:cBhvr>
                                        <p:cTn id="142" dur="3000"/>
                                        <p:tgtEl>
                                          <p:spTgt spid="49"/>
                                        </p:tgtEl>
                                      </p:cBhvr>
                                    </p:animEffect>
                                  </p:childTnLst>
                                </p:cTn>
                              </p:par>
                              <p:par>
                                <p:cTn id="143" presetID="5" presetClass="entr" presetSubtype="10" fill="hold" grpId="4" nodeType="withEffect">
                                  <p:stCondLst>
                                    <p:cond delay="0"/>
                                  </p:stCondLst>
                                  <p:childTnLst>
                                    <p:set>
                                      <p:cBhvr>
                                        <p:cTn id="144" dur="1" fill="hold">
                                          <p:stCondLst>
                                            <p:cond delay="0"/>
                                          </p:stCondLst>
                                        </p:cTn>
                                        <p:tgtEl>
                                          <p:spTgt spid="50"/>
                                        </p:tgtEl>
                                        <p:attrNameLst>
                                          <p:attrName>style.visibility</p:attrName>
                                        </p:attrNameLst>
                                      </p:cBhvr>
                                      <p:to>
                                        <p:strVal val="visible"/>
                                      </p:to>
                                    </p:set>
                                    <p:animEffect transition="in" filter="checkerboard(across)">
                                      <p:cBhvr>
                                        <p:cTn id="145" dur="3000"/>
                                        <p:tgtEl>
                                          <p:spTgt spid="50"/>
                                        </p:tgtEl>
                                      </p:cBhvr>
                                    </p:animEffect>
                                  </p:childTnLst>
                                </p:cTn>
                              </p:par>
                              <p:par>
                                <p:cTn id="146" presetID="5" presetClass="entr" presetSubtype="10" fill="hold" grpId="4" nodeType="withEffect">
                                  <p:stCondLst>
                                    <p:cond delay="0"/>
                                  </p:stCondLst>
                                  <p:childTnLst>
                                    <p:set>
                                      <p:cBhvr>
                                        <p:cTn id="147" dur="1" fill="hold">
                                          <p:stCondLst>
                                            <p:cond delay="0"/>
                                          </p:stCondLst>
                                        </p:cTn>
                                        <p:tgtEl>
                                          <p:spTgt spid="51"/>
                                        </p:tgtEl>
                                        <p:attrNameLst>
                                          <p:attrName>style.visibility</p:attrName>
                                        </p:attrNameLst>
                                      </p:cBhvr>
                                      <p:to>
                                        <p:strVal val="visible"/>
                                      </p:to>
                                    </p:set>
                                    <p:animEffect transition="in" filter="checkerboard(across)">
                                      <p:cBhvr>
                                        <p:cTn id="148" dur="3000"/>
                                        <p:tgtEl>
                                          <p:spTgt spid="51"/>
                                        </p:tgtEl>
                                      </p:cBhvr>
                                    </p:animEffect>
                                  </p:childTnLst>
                                </p:cTn>
                              </p:par>
                              <p:par>
                                <p:cTn id="149" presetID="5" presetClass="entr" presetSubtype="10" fill="hold" grpId="4" nodeType="withEffect">
                                  <p:stCondLst>
                                    <p:cond delay="0"/>
                                  </p:stCondLst>
                                  <p:childTnLst>
                                    <p:set>
                                      <p:cBhvr>
                                        <p:cTn id="150" dur="1" fill="hold">
                                          <p:stCondLst>
                                            <p:cond delay="0"/>
                                          </p:stCondLst>
                                        </p:cTn>
                                        <p:tgtEl>
                                          <p:spTgt spid="52"/>
                                        </p:tgtEl>
                                        <p:attrNameLst>
                                          <p:attrName>style.visibility</p:attrName>
                                        </p:attrNameLst>
                                      </p:cBhvr>
                                      <p:to>
                                        <p:strVal val="visible"/>
                                      </p:to>
                                    </p:set>
                                    <p:animEffect transition="in" filter="checkerboard(across)">
                                      <p:cBhvr>
                                        <p:cTn id="151" dur="3000"/>
                                        <p:tgtEl>
                                          <p:spTgt spid="52"/>
                                        </p:tgtEl>
                                      </p:cBhvr>
                                    </p:animEffect>
                                  </p:childTnLst>
                                </p:cTn>
                              </p:par>
                              <p:par>
                                <p:cTn id="152" presetID="5" presetClass="entr" presetSubtype="10" fill="hold" grpId="4" nodeType="withEffect">
                                  <p:stCondLst>
                                    <p:cond delay="0"/>
                                  </p:stCondLst>
                                  <p:childTnLst>
                                    <p:set>
                                      <p:cBhvr>
                                        <p:cTn id="153" dur="1" fill="hold">
                                          <p:stCondLst>
                                            <p:cond delay="0"/>
                                          </p:stCondLst>
                                        </p:cTn>
                                        <p:tgtEl>
                                          <p:spTgt spid="53"/>
                                        </p:tgtEl>
                                        <p:attrNameLst>
                                          <p:attrName>style.visibility</p:attrName>
                                        </p:attrNameLst>
                                      </p:cBhvr>
                                      <p:to>
                                        <p:strVal val="visible"/>
                                      </p:to>
                                    </p:set>
                                    <p:animEffect transition="in" filter="checkerboard(across)">
                                      <p:cBhvr>
                                        <p:cTn id="154" dur="3000"/>
                                        <p:tgtEl>
                                          <p:spTgt spid="53"/>
                                        </p:tgtEl>
                                      </p:cBhvr>
                                    </p:animEffect>
                                  </p:childTnLst>
                                </p:cTn>
                              </p:par>
                              <p:par>
                                <p:cTn id="155" presetID="5" presetClass="entr" presetSubtype="10" fill="hold" grpId="4" nodeType="withEffect">
                                  <p:stCondLst>
                                    <p:cond delay="0"/>
                                  </p:stCondLst>
                                  <p:childTnLst>
                                    <p:set>
                                      <p:cBhvr>
                                        <p:cTn id="156" dur="1" fill="hold">
                                          <p:stCondLst>
                                            <p:cond delay="0"/>
                                          </p:stCondLst>
                                        </p:cTn>
                                        <p:tgtEl>
                                          <p:spTgt spid="54"/>
                                        </p:tgtEl>
                                        <p:attrNameLst>
                                          <p:attrName>style.visibility</p:attrName>
                                        </p:attrNameLst>
                                      </p:cBhvr>
                                      <p:to>
                                        <p:strVal val="visible"/>
                                      </p:to>
                                    </p:set>
                                    <p:animEffect transition="in" filter="checkerboard(across)">
                                      <p:cBhvr>
                                        <p:cTn id="157" dur="3000"/>
                                        <p:tgtEl>
                                          <p:spTgt spid="54"/>
                                        </p:tgtEl>
                                      </p:cBhvr>
                                    </p:animEffect>
                                  </p:childTnLst>
                                </p:cTn>
                              </p:par>
                              <p:par>
                                <p:cTn id="158" presetID="5" presetClass="entr" presetSubtype="10" fill="hold" grpId="4" nodeType="withEffect">
                                  <p:stCondLst>
                                    <p:cond delay="0"/>
                                  </p:stCondLst>
                                  <p:childTnLst>
                                    <p:set>
                                      <p:cBhvr>
                                        <p:cTn id="159" dur="1" fill="hold">
                                          <p:stCondLst>
                                            <p:cond delay="0"/>
                                          </p:stCondLst>
                                        </p:cTn>
                                        <p:tgtEl>
                                          <p:spTgt spid="55"/>
                                        </p:tgtEl>
                                        <p:attrNameLst>
                                          <p:attrName>style.visibility</p:attrName>
                                        </p:attrNameLst>
                                      </p:cBhvr>
                                      <p:to>
                                        <p:strVal val="visible"/>
                                      </p:to>
                                    </p:set>
                                    <p:animEffect transition="in" filter="checkerboard(across)">
                                      <p:cBhvr>
                                        <p:cTn id="160" dur="3000"/>
                                        <p:tgtEl>
                                          <p:spTgt spid="55"/>
                                        </p:tgtEl>
                                      </p:cBhvr>
                                    </p:animEffect>
                                  </p:childTnLst>
                                </p:cTn>
                              </p:par>
                              <p:par>
                                <p:cTn id="161" presetID="5" presetClass="entr" presetSubtype="10" fill="hold" grpId="4" nodeType="with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checkerboard(across)">
                                      <p:cBhvr>
                                        <p:cTn id="163" dur="3000"/>
                                        <p:tgtEl>
                                          <p:spTgt spid="56"/>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5"/>
                                        </p:tgtEl>
                                        <p:attrNameLst>
                                          <p:attrName>style.visibility</p:attrName>
                                        </p:attrNameLst>
                                      </p:cBhvr>
                                      <p:to>
                                        <p:strVal val="visible"/>
                                      </p:to>
                                    </p:set>
                                    <p:animEffect transition="in" filter="plus(in)">
                                      <p:cBhvr>
                                        <p:cTn id="166" dur="3000"/>
                                        <p:tgtEl>
                                          <p:spTgt spid="5"/>
                                        </p:tgtEl>
                                      </p:cBhvr>
                                    </p:animEffect>
                                  </p:childTnLst>
                                </p:cTn>
                              </p:par>
                              <p:par>
                                <p:cTn id="167" presetID="8" presetClass="emph" presetSubtype="0" fill="hold" grpId="1" nodeType="withEffect">
                                  <p:stCondLst>
                                    <p:cond delay="0"/>
                                  </p:stCondLst>
                                  <p:childTnLst>
                                    <p:animRot by="21600000">
                                      <p:cBhvr>
                                        <p:cTn id="168" dur="3000" fill="hold"/>
                                        <p:tgtEl>
                                          <p:spTgt spid="5"/>
                                        </p:tgtEl>
                                        <p:attrNameLst>
                                          <p:attrName>r</p:attrName>
                                        </p:attrNameLst>
                                      </p:cBhvr>
                                    </p:animRot>
                                  </p:childTnLst>
                                </p:cTn>
                              </p:par>
                              <p:par>
                                <p:cTn id="169" presetID="13" presetClass="entr" presetSubtype="16" fill="hold" grpId="0" nodeType="withEffect">
                                  <p:stCondLst>
                                    <p:cond delay="0"/>
                                  </p:stCondLst>
                                  <p:childTnLst>
                                    <p:set>
                                      <p:cBhvr>
                                        <p:cTn id="170" dur="1" fill="hold">
                                          <p:stCondLst>
                                            <p:cond delay="0"/>
                                          </p:stCondLst>
                                        </p:cTn>
                                        <p:tgtEl>
                                          <p:spTgt spid="6"/>
                                        </p:tgtEl>
                                        <p:attrNameLst>
                                          <p:attrName>style.visibility</p:attrName>
                                        </p:attrNameLst>
                                      </p:cBhvr>
                                      <p:to>
                                        <p:strVal val="visible"/>
                                      </p:to>
                                    </p:set>
                                    <p:animEffect transition="in" filter="plus(in)">
                                      <p:cBhvr>
                                        <p:cTn id="171" dur="3000"/>
                                        <p:tgtEl>
                                          <p:spTgt spid="6"/>
                                        </p:tgtEl>
                                      </p:cBhvr>
                                    </p:animEffect>
                                  </p:childTnLst>
                                </p:cTn>
                              </p:par>
                              <p:par>
                                <p:cTn id="172" presetID="8" presetClass="emph" presetSubtype="0" fill="hold" grpId="1" nodeType="withEffect">
                                  <p:stCondLst>
                                    <p:cond delay="0"/>
                                  </p:stCondLst>
                                  <p:childTnLst>
                                    <p:animRot by="21600000">
                                      <p:cBhvr>
                                        <p:cTn id="173" dur="3000" fill="hold"/>
                                        <p:tgtEl>
                                          <p:spTgt spid="6"/>
                                        </p:tgtEl>
                                        <p:attrNameLst>
                                          <p:attrName>r</p:attrName>
                                        </p:attrNameLst>
                                      </p:cBhvr>
                                    </p:animRot>
                                  </p:childTnLst>
                                </p:cTn>
                              </p:par>
                              <p:par>
                                <p:cTn id="174" presetID="13" presetClass="entr" presetSubtype="16" fill="hold" grpId="0" nodeType="withEffect">
                                  <p:stCondLst>
                                    <p:cond delay="0"/>
                                  </p:stCondLst>
                                  <p:childTnLst>
                                    <p:set>
                                      <p:cBhvr>
                                        <p:cTn id="175" dur="1" fill="hold">
                                          <p:stCondLst>
                                            <p:cond delay="0"/>
                                          </p:stCondLst>
                                        </p:cTn>
                                        <p:tgtEl>
                                          <p:spTgt spid="7"/>
                                        </p:tgtEl>
                                        <p:attrNameLst>
                                          <p:attrName>style.visibility</p:attrName>
                                        </p:attrNameLst>
                                      </p:cBhvr>
                                      <p:to>
                                        <p:strVal val="visible"/>
                                      </p:to>
                                    </p:set>
                                    <p:animEffect transition="in" filter="plus(in)">
                                      <p:cBhvr>
                                        <p:cTn id="176" dur="3000"/>
                                        <p:tgtEl>
                                          <p:spTgt spid="7"/>
                                        </p:tgtEl>
                                      </p:cBhvr>
                                    </p:animEffect>
                                  </p:childTnLst>
                                </p:cTn>
                              </p:par>
                              <p:par>
                                <p:cTn id="177" presetID="8" presetClass="emph" presetSubtype="0" fill="hold" grpId="1" nodeType="withEffect">
                                  <p:stCondLst>
                                    <p:cond delay="0"/>
                                  </p:stCondLst>
                                  <p:childTnLst>
                                    <p:animRot by="-21600000">
                                      <p:cBhvr>
                                        <p:cTn id="178" dur="3000" fill="hold"/>
                                        <p:tgtEl>
                                          <p:spTgt spid="7"/>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8"/>
                                        </p:tgtEl>
                                        <p:attrNameLst>
                                          <p:attrName>style.visibility</p:attrName>
                                        </p:attrNameLst>
                                      </p:cBhvr>
                                      <p:to>
                                        <p:strVal val="visible"/>
                                      </p:to>
                                    </p:set>
                                    <p:animEffect transition="in" filter="plus(in)">
                                      <p:cBhvr>
                                        <p:cTn id="181" dur="3000"/>
                                        <p:tgtEl>
                                          <p:spTgt spid="8"/>
                                        </p:tgtEl>
                                      </p:cBhvr>
                                    </p:animEffect>
                                  </p:childTnLst>
                                </p:cTn>
                              </p:par>
                              <p:par>
                                <p:cTn id="182" presetID="8" presetClass="emph" presetSubtype="0" fill="hold" grpId="1" nodeType="withEffect">
                                  <p:stCondLst>
                                    <p:cond delay="0"/>
                                  </p:stCondLst>
                                  <p:childTnLst>
                                    <p:animRot by="21600000">
                                      <p:cBhvr>
                                        <p:cTn id="183" dur="3000" fill="hold"/>
                                        <p:tgtEl>
                                          <p:spTgt spid="8"/>
                                        </p:tgtEl>
                                        <p:attrNameLst>
                                          <p:attrName>r</p:attrName>
                                        </p:attrNameLst>
                                      </p:cBhvr>
                                    </p:animRot>
                                  </p:childTnLst>
                                </p:cTn>
                              </p:par>
                              <p:par>
                                <p:cTn id="184" presetID="13" presetClass="entr" presetSubtype="16" fill="hold" grpId="0" nodeType="withEffect">
                                  <p:stCondLst>
                                    <p:cond delay="0"/>
                                  </p:stCondLst>
                                  <p:childTnLst>
                                    <p:set>
                                      <p:cBhvr>
                                        <p:cTn id="185" dur="1" fill="hold">
                                          <p:stCondLst>
                                            <p:cond delay="0"/>
                                          </p:stCondLst>
                                        </p:cTn>
                                        <p:tgtEl>
                                          <p:spTgt spid="9"/>
                                        </p:tgtEl>
                                        <p:attrNameLst>
                                          <p:attrName>style.visibility</p:attrName>
                                        </p:attrNameLst>
                                      </p:cBhvr>
                                      <p:to>
                                        <p:strVal val="visible"/>
                                      </p:to>
                                    </p:set>
                                    <p:animEffect transition="in" filter="plus(in)">
                                      <p:cBhvr>
                                        <p:cTn id="186" dur="3000"/>
                                        <p:tgtEl>
                                          <p:spTgt spid="9"/>
                                        </p:tgtEl>
                                      </p:cBhvr>
                                    </p:animEffect>
                                  </p:childTnLst>
                                </p:cTn>
                              </p:par>
                              <p:par>
                                <p:cTn id="187" presetID="8" presetClass="emph" presetSubtype="0" fill="hold" grpId="1" nodeType="withEffect">
                                  <p:stCondLst>
                                    <p:cond delay="0"/>
                                  </p:stCondLst>
                                  <p:childTnLst>
                                    <p:animRot by="-21600000">
                                      <p:cBhvr>
                                        <p:cTn id="188" dur="3000" fill="hold"/>
                                        <p:tgtEl>
                                          <p:spTgt spid="9"/>
                                        </p:tgtEl>
                                        <p:attrNameLst>
                                          <p:attrName>r</p:attrName>
                                        </p:attrNameLst>
                                      </p:cBhvr>
                                    </p:animRot>
                                  </p:childTnLst>
                                </p:cTn>
                              </p:par>
                              <p:par>
                                <p:cTn id="189" presetID="13" presetClass="entr" presetSubtype="16" fill="hold" grpId="0" nodeType="withEffect">
                                  <p:stCondLst>
                                    <p:cond delay="0"/>
                                  </p:stCondLst>
                                  <p:childTnLst>
                                    <p:set>
                                      <p:cBhvr>
                                        <p:cTn id="190" dur="1" fill="hold">
                                          <p:stCondLst>
                                            <p:cond delay="0"/>
                                          </p:stCondLst>
                                        </p:cTn>
                                        <p:tgtEl>
                                          <p:spTgt spid="10"/>
                                        </p:tgtEl>
                                        <p:attrNameLst>
                                          <p:attrName>style.visibility</p:attrName>
                                        </p:attrNameLst>
                                      </p:cBhvr>
                                      <p:to>
                                        <p:strVal val="visible"/>
                                      </p:to>
                                    </p:set>
                                    <p:animEffect transition="in" filter="plus(in)">
                                      <p:cBhvr>
                                        <p:cTn id="191" dur="3000"/>
                                        <p:tgtEl>
                                          <p:spTgt spid="10"/>
                                        </p:tgtEl>
                                      </p:cBhvr>
                                    </p:animEffect>
                                  </p:childTnLst>
                                </p:cTn>
                              </p:par>
                              <p:par>
                                <p:cTn id="192" presetID="8" presetClass="emph" presetSubtype="0" fill="hold" grpId="1" nodeType="withEffect">
                                  <p:stCondLst>
                                    <p:cond delay="0"/>
                                  </p:stCondLst>
                                  <p:childTnLst>
                                    <p:animRot by="21600000">
                                      <p:cBhvr>
                                        <p:cTn id="193" dur="3000" fill="hold"/>
                                        <p:tgtEl>
                                          <p:spTgt spid="10"/>
                                        </p:tgtEl>
                                        <p:attrNameLst>
                                          <p:attrName>r</p:attrName>
                                        </p:attrNameLst>
                                      </p:cBhvr>
                                    </p:animRot>
                                  </p:childTnLst>
                                </p:cTn>
                              </p:par>
                              <p:par>
                                <p:cTn id="194" presetID="13" presetClass="entr" presetSubtype="16" fill="hold" grpId="0" nodeType="withEffect">
                                  <p:stCondLst>
                                    <p:cond delay="0"/>
                                  </p:stCondLst>
                                  <p:childTnLst>
                                    <p:set>
                                      <p:cBhvr>
                                        <p:cTn id="195" dur="1" fill="hold">
                                          <p:stCondLst>
                                            <p:cond delay="0"/>
                                          </p:stCondLst>
                                        </p:cTn>
                                        <p:tgtEl>
                                          <p:spTgt spid="11"/>
                                        </p:tgtEl>
                                        <p:attrNameLst>
                                          <p:attrName>style.visibility</p:attrName>
                                        </p:attrNameLst>
                                      </p:cBhvr>
                                      <p:to>
                                        <p:strVal val="visible"/>
                                      </p:to>
                                    </p:set>
                                    <p:animEffect transition="in" filter="plus(in)">
                                      <p:cBhvr>
                                        <p:cTn id="196" dur="3000"/>
                                        <p:tgtEl>
                                          <p:spTgt spid="11"/>
                                        </p:tgtEl>
                                      </p:cBhvr>
                                    </p:animEffect>
                                  </p:childTnLst>
                                </p:cTn>
                              </p:par>
                              <p:par>
                                <p:cTn id="197" presetID="8" presetClass="emph" presetSubtype="0" fill="hold" grpId="1" nodeType="withEffect">
                                  <p:stCondLst>
                                    <p:cond delay="0"/>
                                  </p:stCondLst>
                                  <p:childTnLst>
                                    <p:animRot by="-21600000">
                                      <p:cBhvr>
                                        <p:cTn id="198" dur="3000" fill="hold"/>
                                        <p:tgtEl>
                                          <p:spTgt spid="11"/>
                                        </p:tgtEl>
                                        <p:attrNameLst>
                                          <p:attrName>r</p:attrName>
                                        </p:attrNameLst>
                                      </p:cBhvr>
                                    </p:animRot>
                                  </p:childTnLst>
                                </p:cTn>
                              </p:par>
                              <p:par>
                                <p:cTn id="199" presetID="13" presetClass="entr" presetSubtype="16" fill="hold" grpId="0" nodeType="withEffect">
                                  <p:stCondLst>
                                    <p:cond delay="0"/>
                                  </p:stCondLst>
                                  <p:childTnLst>
                                    <p:set>
                                      <p:cBhvr>
                                        <p:cTn id="200" dur="1" fill="hold">
                                          <p:stCondLst>
                                            <p:cond delay="0"/>
                                          </p:stCondLst>
                                        </p:cTn>
                                        <p:tgtEl>
                                          <p:spTgt spid="12"/>
                                        </p:tgtEl>
                                        <p:attrNameLst>
                                          <p:attrName>style.visibility</p:attrName>
                                        </p:attrNameLst>
                                      </p:cBhvr>
                                      <p:to>
                                        <p:strVal val="visible"/>
                                      </p:to>
                                    </p:set>
                                    <p:animEffect transition="in" filter="plus(in)">
                                      <p:cBhvr>
                                        <p:cTn id="201" dur="3000"/>
                                        <p:tgtEl>
                                          <p:spTgt spid="12"/>
                                        </p:tgtEl>
                                      </p:cBhvr>
                                    </p:animEffect>
                                  </p:childTnLst>
                                </p:cTn>
                              </p:par>
                              <p:par>
                                <p:cTn id="202" presetID="8" presetClass="emph" presetSubtype="0" fill="hold" grpId="1" nodeType="withEffect">
                                  <p:stCondLst>
                                    <p:cond delay="0"/>
                                  </p:stCondLst>
                                  <p:childTnLst>
                                    <p:animRot by="21600000">
                                      <p:cBhvr>
                                        <p:cTn id="203" dur="3000" fill="hold"/>
                                        <p:tgtEl>
                                          <p:spTgt spid="12"/>
                                        </p:tgtEl>
                                        <p:attrNameLst>
                                          <p:attrName>r</p:attrName>
                                        </p:attrNameLst>
                                      </p:cBhvr>
                                    </p:animRot>
                                  </p:childTnLst>
                                </p:cTn>
                              </p:par>
                              <p:par>
                                <p:cTn id="204" presetID="13" presetClass="entr" presetSubtype="16" fill="hold" grpId="0" nodeType="withEffect">
                                  <p:stCondLst>
                                    <p:cond delay="0"/>
                                  </p:stCondLst>
                                  <p:childTnLst>
                                    <p:set>
                                      <p:cBhvr>
                                        <p:cTn id="205" dur="1" fill="hold">
                                          <p:stCondLst>
                                            <p:cond delay="0"/>
                                          </p:stCondLst>
                                        </p:cTn>
                                        <p:tgtEl>
                                          <p:spTgt spid="13"/>
                                        </p:tgtEl>
                                        <p:attrNameLst>
                                          <p:attrName>style.visibility</p:attrName>
                                        </p:attrNameLst>
                                      </p:cBhvr>
                                      <p:to>
                                        <p:strVal val="visible"/>
                                      </p:to>
                                    </p:set>
                                    <p:animEffect transition="in" filter="plus(in)">
                                      <p:cBhvr>
                                        <p:cTn id="206" dur="3000"/>
                                        <p:tgtEl>
                                          <p:spTgt spid="13"/>
                                        </p:tgtEl>
                                      </p:cBhvr>
                                    </p:animEffect>
                                  </p:childTnLst>
                                </p:cTn>
                              </p:par>
                              <p:par>
                                <p:cTn id="207" presetID="8" presetClass="emph" presetSubtype="0" fill="hold" grpId="1" nodeType="withEffect">
                                  <p:stCondLst>
                                    <p:cond delay="0"/>
                                  </p:stCondLst>
                                  <p:childTnLst>
                                    <p:animRot by="-21600000">
                                      <p:cBhvr>
                                        <p:cTn id="208" dur="3000" fill="hold"/>
                                        <p:tgtEl>
                                          <p:spTgt spid="13"/>
                                        </p:tgtEl>
                                        <p:attrNameLst>
                                          <p:attrName>r</p:attrName>
                                        </p:attrNameLst>
                                      </p:cBhvr>
                                    </p:animRot>
                                  </p:childTnLst>
                                </p:cTn>
                              </p:par>
                              <p:par>
                                <p:cTn id="209" presetID="13" presetClass="entr" presetSubtype="16" fill="hold" grpId="0" nodeType="withEffect">
                                  <p:stCondLst>
                                    <p:cond delay="0"/>
                                  </p:stCondLst>
                                  <p:childTnLst>
                                    <p:set>
                                      <p:cBhvr>
                                        <p:cTn id="210" dur="1" fill="hold">
                                          <p:stCondLst>
                                            <p:cond delay="0"/>
                                          </p:stCondLst>
                                        </p:cTn>
                                        <p:tgtEl>
                                          <p:spTgt spid="14"/>
                                        </p:tgtEl>
                                        <p:attrNameLst>
                                          <p:attrName>style.visibility</p:attrName>
                                        </p:attrNameLst>
                                      </p:cBhvr>
                                      <p:to>
                                        <p:strVal val="visible"/>
                                      </p:to>
                                    </p:set>
                                    <p:animEffect transition="in" filter="plus(in)">
                                      <p:cBhvr>
                                        <p:cTn id="211" dur="3000"/>
                                        <p:tgtEl>
                                          <p:spTgt spid="14"/>
                                        </p:tgtEl>
                                      </p:cBhvr>
                                    </p:animEffect>
                                  </p:childTnLst>
                                </p:cTn>
                              </p:par>
                              <p:par>
                                <p:cTn id="212" presetID="8" presetClass="emph" presetSubtype="0" fill="hold" grpId="1" nodeType="withEffect">
                                  <p:stCondLst>
                                    <p:cond delay="0"/>
                                  </p:stCondLst>
                                  <p:childTnLst>
                                    <p:animRot by="21600000">
                                      <p:cBhvr>
                                        <p:cTn id="213" dur="3000" fill="hold"/>
                                        <p:tgtEl>
                                          <p:spTgt spid="14"/>
                                        </p:tgtEl>
                                        <p:attrNameLst>
                                          <p:attrName>r</p:attrName>
                                        </p:attrNameLst>
                                      </p:cBhvr>
                                    </p:animRot>
                                  </p:childTnLst>
                                </p:cTn>
                              </p:par>
                              <p:par>
                                <p:cTn id="214" presetID="13" presetClass="entr" presetSubtype="16" fill="hold" grpId="0" nodeType="withEffect">
                                  <p:stCondLst>
                                    <p:cond delay="0"/>
                                  </p:stCondLst>
                                  <p:childTnLst>
                                    <p:set>
                                      <p:cBhvr>
                                        <p:cTn id="215" dur="1" fill="hold">
                                          <p:stCondLst>
                                            <p:cond delay="0"/>
                                          </p:stCondLst>
                                        </p:cTn>
                                        <p:tgtEl>
                                          <p:spTgt spid="15"/>
                                        </p:tgtEl>
                                        <p:attrNameLst>
                                          <p:attrName>style.visibility</p:attrName>
                                        </p:attrNameLst>
                                      </p:cBhvr>
                                      <p:to>
                                        <p:strVal val="visible"/>
                                      </p:to>
                                    </p:set>
                                    <p:animEffect transition="in" filter="plus(in)">
                                      <p:cBhvr>
                                        <p:cTn id="216" dur="3000"/>
                                        <p:tgtEl>
                                          <p:spTgt spid="15"/>
                                        </p:tgtEl>
                                      </p:cBhvr>
                                    </p:animEffect>
                                  </p:childTnLst>
                                </p:cTn>
                              </p:par>
                              <p:par>
                                <p:cTn id="217" presetID="8" presetClass="emph" presetSubtype="0" fill="hold" grpId="1" nodeType="withEffect">
                                  <p:stCondLst>
                                    <p:cond delay="0"/>
                                  </p:stCondLst>
                                  <p:childTnLst>
                                    <p:animRot by="-21600000">
                                      <p:cBhvr>
                                        <p:cTn id="218" dur="3000" fill="hold"/>
                                        <p:tgtEl>
                                          <p:spTgt spid="15"/>
                                        </p:tgtEl>
                                        <p:attrNameLst>
                                          <p:attrName>r</p:attrName>
                                        </p:attrNameLst>
                                      </p:cBhvr>
                                    </p:animRot>
                                  </p:childTnLst>
                                </p:cTn>
                              </p:par>
                              <p:par>
                                <p:cTn id="219" presetID="13" presetClass="entr" presetSubtype="16" fill="hold" grpId="0" nodeType="withEffect">
                                  <p:stCondLst>
                                    <p:cond delay="0"/>
                                  </p:stCondLst>
                                  <p:childTnLst>
                                    <p:set>
                                      <p:cBhvr>
                                        <p:cTn id="220" dur="1" fill="hold">
                                          <p:stCondLst>
                                            <p:cond delay="0"/>
                                          </p:stCondLst>
                                        </p:cTn>
                                        <p:tgtEl>
                                          <p:spTgt spid="16"/>
                                        </p:tgtEl>
                                        <p:attrNameLst>
                                          <p:attrName>style.visibility</p:attrName>
                                        </p:attrNameLst>
                                      </p:cBhvr>
                                      <p:to>
                                        <p:strVal val="visible"/>
                                      </p:to>
                                    </p:set>
                                    <p:animEffect transition="in" filter="plus(in)">
                                      <p:cBhvr>
                                        <p:cTn id="221" dur="3000"/>
                                        <p:tgtEl>
                                          <p:spTgt spid="16"/>
                                        </p:tgtEl>
                                      </p:cBhvr>
                                    </p:animEffect>
                                  </p:childTnLst>
                                </p:cTn>
                              </p:par>
                              <p:par>
                                <p:cTn id="222" presetID="8" presetClass="emph" presetSubtype="0" fill="hold" grpId="1" nodeType="withEffect">
                                  <p:stCondLst>
                                    <p:cond delay="0"/>
                                  </p:stCondLst>
                                  <p:childTnLst>
                                    <p:animRot by="21600000">
                                      <p:cBhvr>
                                        <p:cTn id="223" dur="3000" fill="hold"/>
                                        <p:tgtEl>
                                          <p:spTgt spid="16"/>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17"/>
                                        </p:tgtEl>
                                        <p:attrNameLst>
                                          <p:attrName>style.visibility</p:attrName>
                                        </p:attrNameLst>
                                      </p:cBhvr>
                                      <p:to>
                                        <p:strVal val="visible"/>
                                      </p:to>
                                    </p:set>
                                    <p:animEffect transition="in" filter="plus(in)">
                                      <p:cBhvr>
                                        <p:cTn id="226" dur="3000"/>
                                        <p:tgtEl>
                                          <p:spTgt spid="17"/>
                                        </p:tgtEl>
                                      </p:cBhvr>
                                    </p:animEffect>
                                  </p:childTnLst>
                                </p:cTn>
                              </p:par>
                              <p:par>
                                <p:cTn id="227" presetID="8" presetClass="emph" presetSubtype="0" fill="hold" grpId="1" nodeType="withEffect">
                                  <p:stCondLst>
                                    <p:cond delay="0"/>
                                  </p:stCondLst>
                                  <p:childTnLst>
                                    <p:animRot by="-21600000">
                                      <p:cBhvr>
                                        <p:cTn id="228" dur="3000" fill="hold"/>
                                        <p:tgtEl>
                                          <p:spTgt spid="17"/>
                                        </p:tgtEl>
                                        <p:attrNameLst>
                                          <p:attrName>r</p:attrName>
                                        </p:attrNameLst>
                                      </p:cBhvr>
                                    </p:animRot>
                                  </p:childTnLst>
                                </p:cTn>
                              </p:par>
                              <p:par>
                                <p:cTn id="229" presetID="13" presetClass="entr" presetSubtype="16" fill="hold" grpId="0" nodeType="withEffect">
                                  <p:stCondLst>
                                    <p:cond delay="0"/>
                                  </p:stCondLst>
                                  <p:childTnLst>
                                    <p:set>
                                      <p:cBhvr>
                                        <p:cTn id="230" dur="1" fill="hold">
                                          <p:stCondLst>
                                            <p:cond delay="0"/>
                                          </p:stCondLst>
                                        </p:cTn>
                                        <p:tgtEl>
                                          <p:spTgt spid="18"/>
                                        </p:tgtEl>
                                        <p:attrNameLst>
                                          <p:attrName>style.visibility</p:attrName>
                                        </p:attrNameLst>
                                      </p:cBhvr>
                                      <p:to>
                                        <p:strVal val="visible"/>
                                      </p:to>
                                    </p:set>
                                    <p:animEffect transition="in" filter="plus(in)">
                                      <p:cBhvr>
                                        <p:cTn id="231" dur="3000"/>
                                        <p:tgtEl>
                                          <p:spTgt spid="18"/>
                                        </p:tgtEl>
                                      </p:cBhvr>
                                    </p:animEffect>
                                  </p:childTnLst>
                                </p:cTn>
                              </p:par>
                              <p:par>
                                <p:cTn id="232" presetID="8" presetClass="emph" presetSubtype="0" fill="hold" grpId="1" nodeType="withEffect">
                                  <p:stCondLst>
                                    <p:cond delay="0"/>
                                  </p:stCondLst>
                                  <p:childTnLst>
                                    <p:animRot by="21600000">
                                      <p:cBhvr>
                                        <p:cTn id="233" dur="3000" fill="hold"/>
                                        <p:tgtEl>
                                          <p:spTgt spid="18"/>
                                        </p:tgtEl>
                                        <p:attrNameLst>
                                          <p:attrName>r</p:attrName>
                                        </p:attrNameLst>
                                      </p:cBhvr>
                                    </p:animRot>
                                  </p:childTnLst>
                                </p:cTn>
                              </p:par>
                              <p:par>
                                <p:cTn id="234" presetID="13" presetClass="entr" presetSubtype="16" fill="hold" grpId="0" nodeType="withEffect">
                                  <p:stCondLst>
                                    <p:cond delay="0"/>
                                  </p:stCondLst>
                                  <p:childTnLst>
                                    <p:set>
                                      <p:cBhvr>
                                        <p:cTn id="235" dur="1" fill="hold">
                                          <p:stCondLst>
                                            <p:cond delay="0"/>
                                          </p:stCondLst>
                                        </p:cTn>
                                        <p:tgtEl>
                                          <p:spTgt spid="19"/>
                                        </p:tgtEl>
                                        <p:attrNameLst>
                                          <p:attrName>style.visibility</p:attrName>
                                        </p:attrNameLst>
                                      </p:cBhvr>
                                      <p:to>
                                        <p:strVal val="visible"/>
                                      </p:to>
                                    </p:set>
                                    <p:animEffect transition="in" filter="plus(in)">
                                      <p:cBhvr>
                                        <p:cTn id="236" dur="3000"/>
                                        <p:tgtEl>
                                          <p:spTgt spid="19"/>
                                        </p:tgtEl>
                                      </p:cBhvr>
                                    </p:animEffect>
                                  </p:childTnLst>
                                </p:cTn>
                              </p:par>
                              <p:par>
                                <p:cTn id="237" presetID="8" presetClass="emph" presetSubtype="0" fill="hold" grpId="1" nodeType="withEffect">
                                  <p:stCondLst>
                                    <p:cond delay="0"/>
                                  </p:stCondLst>
                                  <p:childTnLst>
                                    <p:animRot by="-21600000">
                                      <p:cBhvr>
                                        <p:cTn id="238" dur="3000" fill="hold"/>
                                        <p:tgtEl>
                                          <p:spTgt spid="19"/>
                                        </p:tgtEl>
                                        <p:attrNameLst>
                                          <p:attrName>r</p:attrName>
                                        </p:attrNameLst>
                                      </p:cBhvr>
                                    </p:animRot>
                                  </p:childTnLst>
                                </p:cTn>
                              </p:par>
                              <p:par>
                                <p:cTn id="239" presetID="13" presetClass="entr" presetSubtype="16" fill="hold" grpId="0" nodeType="withEffect">
                                  <p:stCondLst>
                                    <p:cond delay="0"/>
                                  </p:stCondLst>
                                  <p:childTnLst>
                                    <p:set>
                                      <p:cBhvr>
                                        <p:cTn id="240" dur="1" fill="hold">
                                          <p:stCondLst>
                                            <p:cond delay="0"/>
                                          </p:stCondLst>
                                        </p:cTn>
                                        <p:tgtEl>
                                          <p:spTgt spid="20"/>
                                        </p:tgtEl>
                                        <p:attrNameLst>
                                          <p:attrName>style.visibility</p:attrName>
                                        </p:attrNameLst>
                                      </p:cBhvr>
                                      <p:to>
                                        <p:strVal val="visible"/>
                                      </p:to>
                                    </p:set>
                                    <p:animEffect transition="in" filter="plus(in)">
                                      <p:cBhvr>
                                        <p:cTn id="241" dur="3000"/>
                                        <p:tgtEl>
                                          <p:spTgt spid="20"/>
                                        </p:tgtEl>
                                      </p:cBhvr>
                                    </p:animEffect>
                                  </p:childTnLst>
                                </p:cTn>
                              </p:par>
                              <p:par>
                                <p:cTn id="242" presetID="8" presetClass="emph" presetSubtype="0" fill="hold" grpId="1" nodeType="withEffect">
                                  <p:stCondLst>
                                    <p:cond delay="0"/>
                                  </p:stCondLst>
                                  <p:childTnLst>
                                    <p:animRot by="21600000">
                                      <p:cBhvr>
                                        <p:cTn id="243" dur="3000" fill="hold"/>
                                        <p:tgtEl>
                                          <p:spTgt spid="20"/>
                                        </p:tgtEl>
                                        <p:attrNameLst>
                                          <p:attrName>r</p:attrName>
                                        </p:attrNameLst>
                                      </p:cBhvr>
                                    </p:animRot>
                                  </p:childTnLst>
                                </p:cTn>
                              </p:par>
                              <p:par>
                                <p:cTn id="244" presetID="13" presetClass="entr" presetSubtype="16" fill="hold" grpId="0" nodeType="withEffect">
                                  <p:stCondLst>
                                    <p:cond delay="0"/>
                                  </p:stCondLst>
                                  <p:childTnLst>
                                    <p:set>
                                      <p:cBhvr>
                                        <p:cTn id="245" dur="1" fill="hold">
                                          <p:stCondLst>
                                            <p:cond delay="0"/>
                                          </p:stCondLst>
                                        </p:cTn>
                                        <p:tgtEl>
                                          <p:spTgt spid="21"/>
                                        </p:tgtEl>
                                        <p:attrNameLst>
                                          <p:attrName>style.visibility</p:attrName>
                                        </p:attrNameLst>
                                      </p:cBhvr>
                                      <p:to>
                                        <p:strVal val="visible"/>
                                      </p:to>
                                    </p:set>
                                    <p:animEffect transition="in" filter="plus(in)">
                                      <p:cBhvr>
                                        <p:cTn id="246" dur="3000"/>
                                        <p:tgtEl>
                                          <p:spTgt spid="21"/>
                                        </p:tgtEl>
                                      </p:cBhvr>
                                    </p:animEffect>
                                  </p:childTnLst>
                                </p:cTn>
                              </p:par>
                              <p:par>
                                <p:cTn id="247" presetID="8" presetClass="emph" presetSubtype="0" fill="hold" grpId="1" nodeType="withEffect">
                                  <p:stCondLst>
                                    <p:cond delay="0"/>
                                  </p:stCondLst>
                                  <p:childTnLst>
                                    <p:animRot by="-21600000">
                                      <p:cBhvr>
                                        <p:cTn id="248" dur="3000" fill="hold"/>
                                        <p:tgtEl>
                                          <p:spTgt spid="21"/>
                                        </p:tgtEl>
                                        <p:attrNameLst>
                                          <p:attrName>r</p:attrName>
                                        </p:attrNameLst>
                                      </p:cBhvr>
                                    </p:animRot>
                                  </p:childTnLst>
                                </p:cTn>
                              </p:par>
                              <p:par>
                                <p:cTn id="249" presetID="13" presetClass="entr" presetSubtype="16" fill="hold" grpId="0" nodeType="withEffect">
                                  <p:stCondLst>
                                    <p:cond delay="0"/>
                                  </p:stCondLst>
                                  <p:childTnLst>
                                    <p:set>
                                      <p:cBhvr>
                                        <p:cTn id="250" dur="1" fill="hold">
                                          <p:stCondLst>
                                            <p:cond delay="0"/>
                                          </p:stCondLst>
                                        </p:cTn>
                                        <p:tgtEl>
                                          <p:spTgt spid="22"/>
                                        </p:tgtEl>
                                        <p:attrNameLst>
                                          <p:attrName>style.visibility</p:attrName>
                                        </p:attrNameLst>
                                      </p:cBhvr>
                                      <p:to>
                                        <p:strVal val="visible"/>
                                      </p:to>
                                    </p:set>
                                    <p:animEffect transition="in" filter="plus(in)">
                                      <p:cBhvr>
                                        <p:cTn id="251" dur="3000"/>
                                        <p:tgtEl>
                                          <p:spTgt spid="22"/>
                                        </p:tgtEl>
                                      </p:cBhvr>
                                    </p:animEffect>
                                  </p:childTnLst>
                                </p:cTn>
                              </p:par>
                              <p:par>
                                <p:cTn id="252" presetID="8" presetClass="emph" presetSubtype="0" fill="hold" grpId="1" nodeType="withEffect">
                                  <p:stCondLst>
                                    <p:cond delay="0"/>
                                  </p:stCondLst>
                                  <p:childTnLst>
                                    <p:animRot by="21600000">
                                      <p:cBhvr>
                                        <p:cTn id="253" dur="3000" fill="hold"/>
                                        <p:tgtEl>
                                          <p:spTgt spid="22"/>
                                        </p:tgtEl>
                                        <p:attrNameLst>
                                          <p:attrName>r</p:attrName>
                                        </p:attrNameLst>
                                      </p:cBhvr>
                                    </p:animRot>
                                  </p:childTnLst>
                                </p:cTn>
                              </p:par>
                              <p:par>
                                <p:cTn id="254" presetID="13" presetClass="entr" presetSubtype="16" fill="hold" grpId="0" nodeType="withEffect">
                                  <p:stCondLst>
                                    <p:cond delay="0"/>
                                  </p:stCondLst>
                                  <p:childTnLst>
                                    <p:set>
                                      <p:cBhvr>
                                        <p:cTn id="255" dur="1" fill="hold">
                                          <p:stCondLst>
                                            <p:cond delay="0"/>
                                          </p:stCondLst>
                                        </p:cTn>
                                        <p:tgtEl>
                                          <p:spTgt spid="23"/>
                                        </p:tgtEl>
                                        <p:attrNameLst>
                                          <p:attrName>style.visibility</p:attrName>
                                        </p:attrNameLst>
                                      </p:cBhvr>
                                      <p:to>
                                        <p:strVal val="visible"/>
                                      </p:to>
                                    </p:set>
                                    <p:animEffect transition="in" filter="plus(in)">
                                      <p:cBhvr>
                                        <p:cTn id="256" dur="3000"/>
                                        <p:tgtEl>
                                          <p:spTgt spid="23"/>
                                        </p:tgtEl>
                                      </p:cBhvr>
                                    </p:animEffect>
                                  </p:childTnLst>
                                </p:cTn>
                              </p:par>
                              <p:par>
                                <p:cTn id="257" presetID="8" presetClass="emph" presetSubtype="0" fill="hold" grpId="1" nodeType="withEffect">
                                  <p:stCondLst>
                                    <p:cond delay="0"/>
                                  </p:stCondLst>
                                  <p:childTnLst>
                                    <p:animRot by="-21600000">
                                      <p:cBhvr>
                                        <p:cTn id="258" dur="3000" fill="hold"/>
                                        <p:tgtEl>
                                          <p:spTgt spid="23"/>
                                        </p:tgtEl>
                                        <p:attrNameLst>
                                          <p:attrName>r</p:attrName>
                                        </p:attrNameLst>
                                      </p:cBhvr>
                                    </p:animRot>
                                  </p:childTnLst>
                                </p:cTn>
                              </p:par>
                              <p:par>
                                <p:cTn id="259" presetID="13" presetClass="entr" presetSubtype="16" fill="hold" grpId="0" nodeType="withEffect">
                                  <p:stCondLst>
                                    <p:cond delay="0"/>
                                  </p:stCondLst>
                                  <p:childTnLst>
                                    <p:set>
                                      <p:cBhvr>
                                        <p:cTn id="260" dur="1" fill="hold">
                                          <p:stCondLst>
                                            <p:cond delay="0"/>
                                          </p:stCondLst>
                                        </p:cTn>
                                        <p:tgtEl>
                                          <p:spTgt spid="24"/>
                                        </p:tgtEl>
                                        <p:attrNameLst>
                                          <p:attrName>style.visibility</p:attrName>
                                        </p:attrNameLst>
                                      </p:cBhvr>
                                      <p:to>
                                        <p:strVal val="visible"/>
                                      </p:to>
                                    </p:set>
                                    <p:animEffect transition="in" filter="plus(in)">
                                      <p:cBhvr>
                                        <p:cTn id="261" dur="3000"/>
                                        <p:tgtEl>
                                          <p:spTgt spid="24"/>
                                        </p:tgtEl>
                                      </p:cBhvr>
                                    </p:animEffect>
                                  </p:childTnLst>
                                </p:cTn>
                              </p:par>
                              <p:par>
                                <p:cTn id="262" presetID="8" presetClass="emph" presetSubtype="0" fill="hold" grpId="1" nodeType="withEffect">
                                  <p:stCondLst>
                                    <p:cond delay="0"/>
                                  </p:stCondLst>
                                  <p:childTnLst>
                                    <p:animRot by="21600000">
                                      <p:cBhvr>
                                        <p:cTn id="263" dur="3000" fill="hold"/>
                                        <p:tgtEl>
                                          <p:spTgt spid="24"/>
                                        </p:tgtEl>
                                        <p:attrNameLst>
                                          <p:attrName>r</p:attrName>
                                        </p:attrNameLst>
                                      </p:cBhvr>
                                    </p:animRot>
                                  </p:childTnLst>
                                </p:cTn>
                              </p:par>
                              <p:par>
                                <p:cTn id="264" presetID="13" presetClass="entr" presetSubtype="16" fill="hold" grpId="0" nodeType="withEffect">
                                  <p:stCondLst>
                                    <p:cond delay="0"/>
                                  </p:stCondLst>
                                  <p:childTnLst>
                                    <p:set>
                                      <p:cBhvr>
                                        <p:cTn id="265" dur="1" fill="hold">
                                          <p:stCondLst>
                                            <p:cond delay="0"/>
                                          </p:stCondLst>
                                        </p:cTn>
                                        <p:tgtEl>
                                          <p:spTgt spid="25"/>
                                        </p:tgtEl>
                                        <p:attrNameLst>
                                          <p:attrName>style.visibility</p:attrName>
                                        </p:attrNameLst>
                                      </p:cBhvr>
                                      <p:to>
                                        <p:strVal val="visible"/>
                                      </p:to>
                                    </p:set>
                                    <p:animEffect transition="in" filter="plus(in)">
                                      <p:cBhvr>
                                        <p:cTn id="266" dur="3000"/>
                                        <p:tgtEl>
                                          <p:spTgt spid="25"/>
                                        </p:tgtEl>
                                      </p:cBhvr>
                                    </p:animEffect>
                                  </p:childTnLst>
                                </p:cTn>
                              </p:par>
                              <p:par>
                                <p:cTn id="267" presetID="8" presetClass="emph" presetSubtype="0" fill="hold" grpId="1" nodeType="withEffect">
                                  <p:stCondLst>
                                    <p:cond delay="0"/>
                                  </p:stCondLst>
                                  <p:childTnLst>
                                    <p:animRot by="-21600000">
                                      <p:cBhvr>
                                        <p:cTn id="268" dur="3000" fill="hold"/>
                                        <p:tgtEl>
                                          <p:spTgt spid="25"/>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plus(in)">
                                      <p:cBhvr>
                                        <p:cTn id="271" dur="3000"/>
                                        <p:tgtEl>
                                          <p:spTgt spid="26"/>
                                        </p:tgtEl>
                                      </p:cBhvr>
                                    </p:animEffect>
                                  </p:childTnLst>
                                </p:cTn>
                              </p:par>
                              <p:par>
                                <p:cTn id="272" presetID="8" presetClass="emph" presetSubtype="0" fill="hold" grpId="1" nodeType="withEffect">
                                  <p:stCondLst>
                                    <p:cond delay="0"/>
                                  </p:stCondLst>
                                  <p:childTnLst>
                                    <p:animRot by="21600000">
                                      <p:cBhvr>
                                        <p:cTn id="273" dur="3000" fill="hold"/>
                                        <p:tgtEl>
                                          <p:spTgt spid="26"/>
                                        </p:tgtEl>
                                        <p:attrNameLst>
                                          <p:attrName>r</p:attrName>
                                        </p:attrNameLst>
                                      </p:cBhvr>
                                    </p:animRot>
                                  </p:childTnLst>
                                </p:cTn>
                              </p:par>
                              <p:par>
                                <p:cTn id="274" presetID="13" presetClass="entr" presetSubtype="16" fill="hold" grpId="0" nodeType="withEffect">
                                  <p:stCondLst>
                                    <p:cond delay="0"/>
                                  </p:stCondLst>
                                  <p:childTnLst>
                                    <p:set>
                                      <p:cBhvr>
                                        <p:cTn id="275" dur="1" fill="hold">
                                          <p:stCondLst>
                                            <p:cond delay="0"/>
                                          </p:stCondLst>
                                        </p:cTn>
                                        <p:tgtEl>
                                          <p:spTgt spid="27"/>
                                        </p:tgtEl>
                                        <p:attrNameLst>
                                          <p:attrName>style.visibility</p:attrName>
                                        </p:attrNameLst>
                                      </p:cBhvr>
                                      <p:to>
                                        <p:strVal val="visible"/>
                                      </p:to>
                                    </p:set>
                                    <p:animEffect transition="in" filter="plus(in)">
                                      <p:cBhvr>
                                        <p:cTn id="276" dur="3000"/>
                                        <p:tgtEl>
                                          <p:spTgt spid="27"/>
                                        </p:tgtEl>
                                      </p:cBhvr>
                                    </p:animEffect>
                                  </p:childTnLst>
                                </p:cTn>
                              </p:par>
                              <p:par>
                                <p:cTn id="277" presetID="8" presetClass="emph" presetSubtype="0" fill="hold" grpId="1" nodeType="withEffect">
                                  <p:stCondLst>
                                    <p:cond delay="0"/>
                                  </p:stCondLst>
                                  <p:childTnLst>
                                    <p:animRot by="-21600000">
                                      <p:cBhvr>
                                        <p:cTn id="278" dur="3000" fill="hold"/>
                                        <p:tgtEl>
                                          <p:spTgt spid="27"/>
                                        </p:tgtEl>
                                        <p:attrNameLst>
                                          <p:attrName>r</p:attrName>
                                        </p:attrNameLst>
                                      </p:cBhvr>
                                    </p:animRot>
                                  </p:childTnLst>
                                </p:cTn>
                              </p:par>
                              <p:par>
                                <p:cTn id="279" presetID="13" presetClass="entr" presetSubtype="16" fill="hold" grpId="0" nodeType="withEffect">
                                  <p:stCondLst>
                                    <p:cond delay="0"/>
                                  </p:stCondLst>
                                  <p:childTnLst>
                                    <p:set>
                                      <p:cBhvr>
                                        <p:cTn id="280" dur="1" fill="hold">
                                          <p:stCondLst>
                                            <p:cond delay="0"/>
                                          </p:stCondLst>
                                        </p:cTn>
                                        <p:tgtEl>
                                          <p:spTgt spid="28"/>
                                        </p:tgtEl>
                                        <p:attrNameLst>
                                          <p:attrName>style.visibility</p:attrName>
                                        </p:attrNameLst>
                                      </p:cBhvr>
                                      <p:to>
                                        <p:strVal val="visible"/>
                                      </p:to>
                                    </p:set>
                                    <p:animEffect transition="in" filter="plus(in)">
                                      <p:cBhvr>
                                        <p:cTn id="281" dur="3000"/>
                                        <p:tgtEl>
                                          <p:spTgt spid="28"/>
                                        </p:tgtEl>
                                      </p:cBhvr>
                                    </p:animEffect>
                                  </p:childTnLst>
                                </p:cTn>
                              </p:par>
                              <p:par>
                                <p:cTn id="282" presetID="8" presetClass="emph" presetSubtype="0" fill="hold" grpId="1" nodeType="withEffect">
                                  <p:stCondLst>
                                    <p:cond delay="0"/>
                                  </p:stCondLst>
                                  <p:childTnLst>
                                    <p:animRot by="21600000">
                                      <p:cBhvr>
                                        <p:cTn id="283" dur="3000" fill="hold"/>
                                        <p:tgtEl>
                                          <p:spTgt spid="28"/>
                                        </p:tgtEl>
                                        <p:attrNameLst>
                                          <p:attrName>r</p:attrName>
                                        </p:attrNameLst>
                                      </p:cBhvr>
                                    </p:animRot>
                                  </p:childTnLst>
                                </p:cTn>
                              </p:par>
                              <p:par>
                                <p:cTn id="284" presetID="13" presetClass="entr" presetSubtype="16" fill="hold" grpId="0" nodeType="withEffect">
                                  <p:stCondLst>
                                    <p:cond delay="0"/>
                                  </p:stCondLst>
                                  <p:childTnLst>
                                    <p:set>
                                      <p:cBhvr>
                                        <p:cTn id="285" dur="1" fill="hold">
                                          <p:stCondLst>
                                            <p:cond delay="0"/>
                                          </p:stCondLst>
                                        </p:cTn>
                                        <p:tgtEl>
                                          <p:spTgt spid="29"/>
                                        </p:tgtEl>
                                        <p:attrNameLst>
                                          <p:attrName>style.visibility</p:attrName>
                                        </p:attrNameLst>
                                      </p:cBhvr>
                                      <p:to>
                                        <p:strVal val="visible"/>
                                      </p:to>
                                    </p:set>
                                    <p:animEffect transition="in" filter="plus(in)">
                                      <p:cBhvr>
                                        <p:cTn id="286" dur="3000"/>
                                        <p:tgtEl>
                                          <p:spTgt spid="29"/>
                                        </p:tgtEl>
                                      </p:cBhvr>
                                    </p:animEffect>
                                  </p:childTnLst>
                                </p:cTn>
                              </p:par>
                              <p:par>
                                <p:cTn id="287" presetID="8" presetClass="emph" presetSubtype="0" fill="hold" grpId="1" nodeType="withEffect">
                                  <p:stCondLst>
                                    <p:cond delay="0"/>
                                  </p:stCondLst>
                                  <p:childTnLst>
                                    <p:animRot by="-21600000">
                                      <p:cBhvr>
                                        <p:cTn id="288" dur="3000" fill="hold"/>
                                        <p:tgtEl>
                                          <p:spTgt spid="29"/>
                                        </p:tgtEl>
                                        <p:attrNameLst>
                                          <p:attrName>r</p:attrName>
                                        </p:attrNameLst>
                                      </p:cBhvr>
                                    </p:animRot>
                                  </p:childTnLst>
                                </p:cTn>
                              </p:par>
                              <p:par>
                                <p:cTn id="289" presetID="13" presetClass="entr" presetSubtype="16" fill="hold" grpId="0" nodeType="withEffect">
                                  <p:stCondLst>
                                    <p:cond delay="0"/>
                                  </p:stCondLst>
                                  <p:childTnLst>
                                    <p:set>
                                      <p:cBhvr>
                                        <p:cTn id="290" dur="1" fill="hold">
                                          <p:stCondLst>
                                            <p:cond delay="0"/>
                                          </p:stCondLst>
                                        </p:cTn>
                                        <p:tgtEl>
                                          <p:spTgt spid="30"/>
                                        </p:tgtEl>
                                        <p:attrNameLst>
                                          <p:attrName>style.visibility</p:attrName>
                                        </p:attrNameLst>
                                      </p:cBhvr>
                                      <p:to>
                                        <p:strVal val="visible"/>
                                      </p:to>
                                    </p:set>
                                    <p:animEffect transition="in" filter="plus(in)">
                                      <p:cBhvr>
                                        <p:cTn id="291" dur="3000"/>
                                        <p:tgtEl>
                                          <p:spTgt spid="30"/>
                                        </p:tgtEl>
                                      </p:cBhvr>
                                    </p:animEffect>
                                  </p:childTnLst>
                                </p:cTn>
                              </p:par>
                              <p:par>
                                <p:cTn id="292" presetID="8" presetClass="emph" presetSubtype="0" fill="hold" grpId="1" nodeType="withEffect">
                                  <p:stCondLst>
                                    <p:cond delay="0"/>
                                  </p:stCondLst>
                                  <p:childTnLst>
                                    <p:animRot by="21600000">
                                      <p:cBhvr>
                                        <p:cTn id="293" dur="3000" fill="hold"/>
                                        <p:tgtEl>
                                          <p:spTgt spid="30"/>
                                        </p:tgtEl>
                                        <p:attrNameLst>
                                          <p:attrName>r</p:attrName>
                                        </p:attrNameLst>
                                      </p:cBhvr>
                                    </p:animRot>
                                  </p:childTnLst>
                                </p:cTn>
                              </p:par>
                              <p:par>
                                <p:cTn id="294" presetID="13" presetClass="entr" presetSubtype="16" fill="hold" grpId="0" nodeType="withEffect">
                                  <p:stCondLst>
                                    <p:cond delay="0"/>
                                  </p:stCondLst>
                                  <p:childTnLst>
                                    <p:set>
                                      <p:cBhvr>
                                        <p:cTn id="295" dur="1" fill="hold">
                                          <p:stCondLst>
                                            <p:cond delay="0"/>
                                          </p:stCondLst>
                                        </p:cTn>
                                        <p:tgtEl>
                                          <p:spTgt spid="31"/>
                                        </p:tgtEl>
                                        <p:attrNameLst>
                                          <p:attrName>style.visibility</p:attrName>
                                        </p:attrNameLst>
                                      </p:cBhvr>
                                      <p:to>
                                        <p:strVal val="visible"/>
                                      </p:to>
                                    </p:set>
                                    <p:animEffect transition="in" filter="plus(in)">
                                      <p:cBhvr>
                                        <p:cTn id="296" dur="3000"/>
                                        <p:tgtEl>
                                          <p:spTgt spid="31"/>
                                        </p:tgtEl>
                                      </p:cBhvr>
                                    </p:animEffect>
                                  </p:childTnLst>
                                </p:cTn>
                              </p:par>
                              <p:par>
                                <p:cTn id="297" presetID="8" presetClass="emph" presetSubtype="0" fill="hold" grpId="1" nodeType="withEffect">
                                  <p:stCondLst>
                                    <p:cond delay="0"/>
                                  </p:stCondLst>
                                  <p:childTnLst>
                                    <p:animRot by="21600000">
                                      <p:cBhvr>
                                        <p:cTn id="298" dur="3000" fill="hold"/>
                                        <p:tgtEl>
                                          <p:spTgt spid="31"/>
                                        </p:tgtEl>
                                        <p:attrNameLst>
                                          <p:attrName>r</p:attrName>
                                        </p:attrNameLst>
                                      </p:cBhvr>
                                    </p:animRot>
                                  </p:childTnLst>
                                </p:cTn>
                              </p:par>
                              <p:par>
                                <p:cTn id="299" presetID="13" presetClass="entr" presetSubtype="16" fill="hold" grpId="0" nodeType="withEffect">
                                  <p:stCondLst>
                                    <p:cond delay="0"/>
                                  </p:stCondLst>
                                  <p:childTnLst>
                                    <p:set>
                                      <p:cBhvr>
                                        <p:cTn id="300" dur="1" fill="hold">
                                          <p:stCondLst>
                                            <p:cond delay="0"/>
                                          </p:stCondLst>
                                        </p:cTn>
                                        <p:tgtEl>
                                          <p:spTgt spid="32"/>
                                        </p:tgtEl>
                                        <p:attrNameLst>
                                          <p:attrName>style.visibility</p:attrName>
                                        </p:attrNameLst>
                                      </p:cBhvr>
                                      <p:to>
                                        <p:strVal val="visible"/>
                                      </p:to>
                                    </p:set>
                                    <p:animEffect transition="in" filter="plus(in)">
                                      <p:cBhvr>
                                        <p:cTn id="301" dur="3000"/>
                                        <p:tgtEl>
                                          <p:spTgt spid="32"/>
                                        </p:tgtEl>
                                      </p:cBhvr>
                                    </p:animEffect>
                                  </p:childTnLst>
                                </p:cTn>
                              </p:par>
                              <p:par>
                                <p:cTn id="302" presetID="8" presetClass="emph" presetSubtype="0" fill="hold" grpId="1" nodeType="withEffect">
                                  <p:stCondLst>
                                    <p:cond delay="0"/>
                                  </p:stCondLst>
                                  <p:childTnLst>
                                    <p:animRot by="-21600000">
                                      <p:cBhvr>
                                        <p:cTn id="303" dur="3000" fill="hold"/>
                                        <p:tgtEl>
                                          <p:spTgt spid="32"/>
                                        </p:tgtEl>
                                        <p:attrNameLst>
                                          <p:attrName>r</p:attrName>
                                        </p:attrNameLst>
                                      </p:cBhvr>
                                    </p:animRot>
                                  </p:childTnLst>
                                </p:cTn>
                              </p:par>
                              <p:par>
                                <p:cTn id="304" presetID="13" presetClass="entr" presetSubtype="16" fill="hold" grpId="0" nodeType="withEffect">
                                  <p:stCondLst>
                                    <p:cond delay="0"/>
                                  </p:stCondLst>
                                  <p:childTnLst>
                                    <p:set>
                                      <p:cBhvr>
                                        <p:cTn id="305" dur="1" fill="hold">
                                          <p:stCondLst>
                                            <p:cond delay="0"/>
                                          </p:stCondLst>
                                        </p:cTn>
                                        <p:tgtEl>
                                          <p:spTgt spid="33"/>
                                        </p:tgtEl>
                                        <p:attrNameLst>
                                          <p:attrName>style.visibility</p:attrName>
                                        </p:attrNameLst>
                                      </p:cBhvr>
                                      <p:to>
                                        <p:strVal val="visible"/>
                                      </p:to>
                                    </p:set>
                                    <p:animEffect transition="in" filter="plus(in)">
                                      <p:cBhvr>
                                        <p:cTn id="306" dur="3000"/>
                                        <p:tgtEl>
                                          <p:spTgt spid="33"/>
                                        </p:tgtEl>
                                      </p:cBhvr>
                                    </p:animEffect>
                                  </p:childTnLst>
                                </p:cTn>
                              </p:par>
                              <p:par>
                                <p:cTn id="307" presetID="8" presetClass="emph" presetSubtype="0" fill="hold" grpId="1" nodeType="withEffect">
                                  <p:stCondLst>
                                    <p:cond delay="0"/>
                                  </p:stCondLst>
                                  <p:childTnLst>
                                    <p:animRot by="21600000">
                                      <p:cBhvr>
                                        <p:cTn id="308" dur="3000" fill="hold"/>
                                        <p:tgtEl>
                                          <p:spTgt spid="33"/>
                                        </p:tgtEl>
                                        <p:attrNameLst>
                                          <p:attrName>r</p:attrName>
                                        </p:attrNameLst>
                                      </p:cBhvr>
                                    </p:animRot>
                                  </p:childTnLst>
                                </p:cTn>
                              </p:par>
                              <p:par>
                                <p:cTn id="309" presetID="13" presetClass="entr" presetSubtype="16" fill="hold" grpId="0" nodeType="withEffect">
                                  <p:stCondLst>
                                    <p:cond delay="0"/>
                                  </p:stCondLst>
                                  <p:childTnLst>
                                    <p:set>
                                      <p:cBhvr>
                                        <p:cTn id="310" dur="1" fill="hold">
                                          <p:stCondLst>
                                            <p:cond delay="0"/>
                                          </p:stCondLst>
                                        </p:cTn>
                                        <p:tgtEl>
                                          <p:spTgt spid="34"/>
                                        </p:tgtEl>
                                        <p:attrNameLst>
                                          <p:attrName>style.visibility</p:attrName>
                                        </p:attrNameLst>
                                      </p:cBhvr>
                                      <p:to>
                                        <p:strVal val="visible"/>
                                      </p:to>
                                    </p:set>
                                    <p:animEffect transition="in" filter="plus(in)">
                                      <p:cBhvr>
                                        <p:cTn id="311" dur="3000"/>
                                        <p:tgtEl>
                                          <p:spTgt spid="34"/>
                                        </p:tgtEl>
                                      </p:cBhvr>
                                    </p:animEffect>
                                  </p:childTnLst>
                                </p:cTn>
                              </p:par>
                              <p:par>
                                <p:cTn id="312" presetID="8" presetClass="emph" presetSubtype="0" fill="hold" grpId="1" nodeType="withEffect">
                                  <p:stCondLst>
                                    <p:cond delay="0"/>
                                  </p:stCondLst>
                                  <p:childTnLst>
                                    <p:animRot by="-21600000">
                                      <p:cBhvr>
                                        <p:cTn id="313" dur="3000" fill="hold"/>
                                        <p:tgtEl>
                                          <p:spTgt spid="34"/>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5"/>
                                        </p:tgtEl>
                                        <p:attrNameLst>
                                          <p:attrName>style.visibility</p:attrName>
                                        </p:attrNameLst>
                                      </p:cBhvr>
                                      <p:to>
                                        <p:strVal val="visible"/>
                                      </p:to>
                                    </p:set>
                                    <p:animEffect transition="in" filter="plus(in)">
                                      <p:cBhvr>
                                        <p:cTn id="316" dur="3000"/>
                                        <p:tgtEl>
                                          <p:spTgt spid="35"/>
                                        </p:tgtEl>
                                      </p:cBhvr>
                                    </p:animEffect>
                                  </p:childTnLst>
                                </p:cTn>
                              </p:par>
                              <p:par>
                                <p:cTn id="317" presetID="8" presetClass="emph" presetSubtype="0" fill="hold" grpId="1" nodeType="withEffect">
                                  <p:stCondLst>
                                    <p:cond delay="0"/>
                                  </p:stCondLst>
                                  <p:childTnLst>
                                    <p:animRot by="21600000">
                                      <p:cBhvr>
                                        <p:cTn id="318" dur="3000" fill="hold"/>
                                        <p:tgtEl>
                                          <p:spTgt spid="35"/>
                                        </p:tgtEl>
                                        <p:attrNameLst>
                                          <p:attrName>r</p:attrName>
                                        </p:attrNameLst>
                                      </p:cBhvr>
                                    </p:animRot>
                                  </p:childTnLst>
                                </p:cTn>
                              </p:par>
                              <p:par>
                                <p:cTn id="319" presetID="13" presetClass="entr" presetSubtype="16" fill="hold" grpId="0" nodeType="withEffect">
                                  <p:stCondLst>
                                    <p:cond delay="0"/>
                                  </p:stCondLst>
                                  <p:childTnLst>
                                    <p:set>
                                      <p:cBhvr>
                                        <p:cTn id="320" dur="1" fill="hold">
                                          <p:stCondLst>
                                            <p:cond delay="0"/>
                                          </p:stCondLst>
                                        </p:cTn>
                                        <p:tgtEl>
                                          <p:spTgt spid="36"/>
                                        </p:tgtEl>
                                        <p:attrNameLst>
                                          <p:attrName>style.visibility</p:attrName>
                                        </p:attrNameLst>
                                      </p:cBhvr>
                                      <p:to>
                                        <p:strVal val="visible"/>
                                      </p:to>
                                    </p:set>
                                    <p:animEffect transition="in" filter="plus(in)">
                                      <p:cBhvr>
                                        <p:cTn id="321" dur="3000"/>
                                        <p:tgtEl>
                                          <p:spTgt spid="36"/>
                                        </p:tgtEl>
                                      </p:cBhvr>
                                    </p:animEffect>
                                  </p:childTnLst>
                                </p:cTn>
                              </p:par>
                              <p:par>
                                <p:cTn id="322" presetID="8" presetClass="emph" presetSubtype="0" fill="hold" grpId="1" nodeType="withEffect">
                                  <p:stCondLst>
                                    <p:cond delay="0"/>
                                  </p:stCondLst>
                                  <p:childTnLst>
                                    <p:animRot by="-21600000">
                                      <p:cBhvr>
                                        <p:cTn id="323" dur="3000" fill="hold"/>
                                        <p:tgtEl>
                                          <p:spTgt spid="36"/>
                                        </p:tgtEl>
                                        <p:attrNameLst>
                                          <p:attrName>r</p:attrName>
                                        </p:attrNameLst>
                                      </p:cBhvr>
                                    </p:animRot>
                                  </p:childTnLst>
                                </p:cTn>
                              </p:par>
                              <p:par>
                                <p:cTn id="324" presetID="13" presetClass="entr" presetSubtype="16" fill="hold" grpId="0" nodeType="withEffect">
                                  <p:stCondLst>
                                    <p:cond delay="0"/>
                                  </p:stCondLst>
                                  <p:childTnLst>
                                    <p:set>
                                      <p:cBhvr>
                                        <p:cTn id="325" dur="1" fill="hold">
                                          <p:stCondLst>
                                            <p:cond delay="0"/>
                                          </p:stCondLst>
                                        </p:cTn>
                                        <p:tgtEl>
                                          <p:spTgt spid="37"/>
                                        </p:tgtEl>
                                        <p:attrNameLst>
                                          <p:attrName>style.visibility</p:attrName>
                                        </p:attrNameLst>
                                      </p:cBhvr>
                                      <p:to>
                                        <p:strVal val="visible"/>
                                      </p:to>
                                    </p:set>
                                    <p:animEffect transition="in" filter="plus(in)">
                                      <p:cBhvr>
                                        <p:cTn id="326" dur="3000"/>
                                        <p:tgtEl>
                                          <p:spTgt spid="37"/>
                                        </p:tgtEl>
                                      </p:cBhvr>
                                    </p:animEffect>
                                  </p:childTnLst>
                                </p:cTn>
                              </p:par>
                              <p:par>
                                <p:cTn id="327" presetID="8" presetClass="emph" presetSubtype="0" fill="hold" grpId="1" nodeType="withEffect">
                                  <p:stCondLst>
                                    <p:cond delay="0"/>
                                  </p:stCondLst>
                                  <p:childTnLst>
                                    <p:animRot by="21600000">
                                      <p:cBhvr>
                                        <p:cTn id="328" dur="3000" fill="hold"/>
                                        <p:tgtEl>
                                          <p:spTgt spid="37"/>
                                        </p:tgtEl>
                                        <p:attrNameLst>
                                          <p:attrName>r</p:attrName>
                                        </p:attrNameLst>
                                      </p:cBhvr>
                                    </p:animRot>
                                  </p:childTnLst>
                                </p:cTn>
                              </p:par>
                              <p:par>
                                <p:cTn id="329" presetID="13" presetClass="entr" presetSubtype="16" fill="hold" grpId="0"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plus(in)">
                                      <p:cBhvr>
                                        <p:cTn id="331" dur="3000"/>
                                        <p:tgtEl>
                                          <p:spTgt spid="38"/>
                                        </p:tgtEl>
                                      </p:cBhvr>
                                    </p:animEffect>
                                  </p:childTnLst>
                                </p:cTn>
                              </p:par>
                              <p:par>
                                <p:cTn id="332" presetID="8" presetClass="emph" presetSubtype="0" fill="hold" grpId="1" nodeType="withEffect">
                                  <p:stCondLst>
                                    <p:cond delay="0"/>
                                  </p:stCondLst>
                                  <p:childTnLst>
                                    <p:animRot by="-21600000">
                                      <p:cBhvr>
                                        <p:cTn id="333" dur="3000" fill="hold"/>
                                        <p:tgtEl>
                                          <p:spTgt spid="38"/>
                                        </p:tgtEl>
                                        <p:attrNameLst>
                                          <p:attrName>r</p:attrName>
                                        </p:attrNameLst>
                                      </p:cBhvr>
                                    </p:animRot>
                                  </p:childTnLst>
                                </p:cTn>
                              </p:par>
                              <p:par>
                                <p:cTn id="334" presetID="13" presetClass="entr" presetSubtype="16" fill="hold" grpId="0" nodeType="withEffect">
                                  <p:stCondLst>
                                    <p:cond delay="0"/>
                                  </p:stCondLst>
                                  <p:childTnLst>
                                    <p:set>
                                      <p:cBhvr>
                                        <p:cTn id="335" dur="1" fill="hold">
                                          <p:stCondLst>
                                            <p:cond delay="0"/>
                                          </p:stCondLst>
                                        </p:cTn>
                                        <p:tgtEl>
                                          <p:spTgt spid="39"/>
                                        </p:tgtEl>
                                        <p:attrNameLst>
                                          <p:attrName>style.visibility</p:attrName>
                                        </p:attrNameLst>
                                      </p:cBhvr>
                                      <p:to>
                                        <p:strVal val="visible"/>
                                      </p:to>
                                    </p:set>
                                    <p:animEffect transition="in" filter="plus(in)">
                                      <p:cBhvr>
                                        <p:cTn id="336" dur="3000"/>
                                        <p:tgtEl>
                                          <p:spTgt spid="39"/>
                                        </p:tgtEl>
                                      </p:cBhvr>
                                    </p:animEffect>
                                  </p:childTnLst>
                                </p:cTn>
                              </p:par>
                              <p:par>
                                <p:cTn id="337" presetID="8" presetClass="emph" presetSubtype="0" fill="hold" grpId="1" nodeType="withEffect">
                                  <p:stCondLst>
                                    <p:cond delay="0"/>
                                  </p:stCondLst>
                                  <p:childTnLst>
                                    <p:animRot by="21600000">
                                      <p:cBhvr>
                                        <p:cTn id="338" dur="3000" fill="hold"/>
                                        <p:tgtEl>
                                          <p:spTgt spid="39"/>
                                        </p:tgtEl>
                                        <p:attrNameLst>
                                          <p:attrName>r</p:attrName>
                                        </p:attrNameLst>
                                      </p:cBhvr>
                                    </p:animRot>
                                  </p:childTnLst>
                                </p:cTn>
                              </p:par>
                              <p:par>
                                <p:cTn id="339" presetID="13" presetClass="entr" presetSubtype="16" fill="hold" grpId="0" nodeType="withEffect">
                                  <p:stCondLst>
                                    <p:cond delay="0"/>
                                  </p:stCondLst>
                                  <p:childTnLst>
                                    <p:set>
                                      <p:cBhvr>
                                        <p:cTn id="340" dur="1" fill="hold">
                                          <p:stCondLst>
                                            <p:cond delay="0"/>
                                          </p:stCondLst>
                                        </p:cTn>
                                        <p:tgtEl>
                                          <p:spTgt spid="40"/>
                                        </p:tgtEl>
                                        <p:attrNameLst>
                                          <p:attrName>style.visibility</p:attrName>
                                        </p:attrNameLst>
                                      </p:cBhvr>
                                      <p:to>
                                        <p:strVal val="visible"/>
                                      </p:to>
                                    </p:set>
                                    <p:animEffect transition="in" filter="plus(in)">
                                      <p:cBhvr>
                                        <p:cTn id="341" dur="3000"/>
                                        <p:tgtEl>
                                          <p:spTgt spid="40"/>
                                        </p:tgtEl>
                                      </p:cBhvr>
                                    </p:animEffect>
                                  </p:childTnLst>
                                </p:cTn>
                              </p:par>
                              <p:par>
                                <p:cTn id="342" presetID="8" presetClass="emph" presetSubtype="0" fill="hold" grpId="1" nodeType="withEffect">
                                  <p:stCondLst>
                                    <p:cond delay="0"/>
                                  </p:stCondLst>
                                  <p:childTnLst>
                                    <p:animRot by="-21600000">
                                      <p:cBhvr>
                                        <p:cTn id="343" dur="3000" fill="hold"/>
                                        <p:tgtEl>
                                          <p:spTgt spid="40"/>
                                        </p:tgtEl>
                                        <p:attrNameLst>
                                          <p:attrName>r</p:attrName>
                                        </p:attrNameLst>
                                      </p:cBhvr>
                                    </p:animRot>
                                  </p:childTnLst>
                                </p:cTn>
                              </p:par>
                              <p:par>
                                <p:cTn id="344" presetID="13" presetClass="entr" presetSubtype="16" fill="hold" grpId="0" nodeType="withEffect">
                                  <p:stCondLst>
                                    <p:cond delay="0"/>
                                  </p:stCondLst>
                                  <p:childTnLst>
                                    <p:set>
                                      <p:cBhvr>
                                        <p:cTn id="345" dur="1" fill="hold">
                                          <p:stCondLst>
                                            <p:cond delay="0"/>
                                          </p:stCondLst>
                                        </p:cTn>
                                        <p:tgtEl>
                                          <p:spTgt spid="41"/>
                                        </p:tgtEl>
                                        <p:attrNameLst>
                                          <p:attrName>style.visibility</p:attrName>
                                        </p:attrNameLst>
                                      </p:cBhvr>
                                      <p:to>
                                        <p:strVal val="visible"/>
                                      </p:to>
                                    </p:set>
                                    <p:animEffect transition="in" filter="plus(in)">
                                      <p:cBhvr>
                                        <p:cTn id="346" dur="3000"/>
                                        <p:tgtEl>
                                          <p:spTgt spid="41"/>
                                        </p:tgtEl>
                                      </p:cBhvr>
                                    </p:animEffect>
                                  </p:childTnLst>
                                </p:cTn>
                              </p:par>
                              <p:par>
                                <p:cTn id="347" presetID="8" presetClass="emph" presetSubtype="0" fill="hold" grpId="1" nodeType="withEffect">
                                  <p:stCondLst>
                                    <p:cond delay="0"/>
                                  </p:stCondLst>
                                  <p:childTnLst>
                                    <p:animRot by="21600000">
                                      <p:cBhvr>
                                        <p:cTn id="348" dur="3000" fill="hold"/>
                                        <p:tgtEl>
                                          <p:spTgt spid="41"/>
                                        </p:tgtEl>
                                        <p:attrNameLst>
                                          <p:attrName>r</p:attrName>
                                        </p:attrNameLst>
                                      </p:cBhvr>
                                    </p:animRot>
                                  </p:childTnLst>
                                </p:cTn>
                              </p:par>
                              <p:par>
                                <p:cTn id="349" presetID="13" presetClass="entr" presetSubtype="16" fill="hold" grpId="0" nodeType="withEffect">
                                  <p:stCondLst>
                                    <p:cond delay="0"/>
                                  </p:stCondLst>
                                  <p:childTnLst>
                                    <p:set>
                                      <p:cBhvr>
                                        <p:cTn id="350" dur="1" fill="hold">
                                          <p:stCondLst>
                                            <p:cond delay="0"/>
                                          </p:stCondLst>
                                        </p:cTn>
                                        <p:tgtEl>
                                          <p:spTgt spid="42"/>
                                        </p:tgtEl>
                                        <p:attrNameLst>
                                          <p:attrName>style.visibility</p:attrName>
                                        </p:attrNameLst>
                                      </p:cBhvr>
                                      <p:to>
                                        <p:strVal val="visible"/>
                                      </p:to>
                                    </p:set>
                                    <p:animEffect transition="in" filter="plus(in)">
                                      <p:cBhvr>
                                        <p:cTn id="351" dur="3000"/>
                                        <p:tgtEl>
                                          <p:spTgt spid="42"/>
                                        </p:tgtEl>
                                      </p:cBhvr>
                                    </p:animEffect>
                                  </p:childTnLst>
                                </p:cTn>
                              </p:par>
                              <p:par>
                                <p:cTn id="352" presetID="8" presetClass="emph" presetSubtype="0" fill="hold" grpId="1" nodeType="withEffect">
                                  <p:stCondLst>
                                    <p:cond delay="0"/>
                                  </p:stCondLst>
                                  <p:childTnLst>
                                    <p:animRot by="-21600000">
                                      <p:cBhvr>
                                        <p:cTn id="353" dur="3000" fill="hold"/>
                                        <p:tgtEl>
                                          <p:spTgt spid="42"/>
                                        </p:tgtEl>
                                        <p:attrNameLst>
                                          <p:attrName>r</p:attrName>
                                        </p:attrNameLst>
                                      </p:cBhvr>
                                    </p:animRot>
                                  </p:childTnLst>
                                </p:cTn>
                              </p:par>
                              <p:par>
                                <p:cTn id="354" presetID="13" presetClass="entr" presetSubtype="16" fill="hold" grpId="0" nodeType="withEffect">
                                  <p:stCondLst>
                                    <p:cond delay="0"/>
                                  </p:stCondLst>
                                  <p:childTnLst>
                                    <p:set>
                                      <p:cBhvr>
                                        <p:cTn id="355" dur="1" fill="hold">
                                          <p:stCondLst>
                                            <p:cond delay="0"/>
                                          </p:stCondLst>
                                        </p:cTn>
                                        <p:tgtEl>
                                          <p:spTgt spid="43"/>
                                        </p:tgtEl>
                                        <p:attrNameLst>
                                          <p:attrName>style.visibility</p:attrName>
                                        </p:attrNameLst>
                                      </p:cBhvr>
                                      <p:to>
                                        <p:strVal val="visible"/>
                                      </p:to>
                                    </p:set>
                                    <p:animEffect transition="in" filter="plus(in)">
                                      <p:cBhvr>
                                        <p:cTn id="356" dur="3000"/>
                                        <p:tgtEl>
                                          <p:spTgt spid="43"/>
                                        </p:tgtEl>
                                      </p:cBhvr>
                                    </p:animEffect>
                                  </p:childTnLst>
                                </p:cTn>
                              </p:par>
                              <p:par>
                                <p:cTn id="357" presetID="8" presetClass="emph" presetSubtype="0" fill="hold" grpId="1" nodeType="withEffect">
                                  <p:stCondLst>
                                    <p:cond delay="0"/>
                                  </p:stCondLst>
                                  <p:childTnLst>
                                    <p:animRot by="21600000">
                                      <p:cBhvr>
                                        <p:cTn id="358" dur="3000" fill="hold"/>
                                        <p:tgtEl>
                                          <p:spTgt spid="43"/>
                                        </p:tgtEl>
                                        <p:attrNameLst>
                                          <p:attrName>r</p:attrName>
                                        </p:attrNameLst>
                                      </p:cBhvr>
                                    </p:animRot>
                                  </p:childTnLst>
                                </p:cTn>
                              </p:par>
                              <p:par>
                                <p:cTn id="359" presetID="13" presetClass="entr" presetSubtype="16" fill="hold" grpId="0" nodeType="withEffect">
                                  <p:stCondLst>
                                    <p:cond delay="0"/>
                                  </p:stCondLst>
                                  <p:childTnLst>
                                    <p:set>
                                      <p:cBhvr>
                                        <p:cTn id="360" dur="1" fill="hold">
                                          <p:stCondLst>
                                            <p:cond delay="0"/>
                                          </p:stCondLst>
                                        </p:cTn>
                                        <p:tgtEl>
                                          <p:spTgt spid="44"/>
                                        </p:tgtEl>
                                        <p:attrNameLst>
                                          <p:attrName>style.visibility</p:attrName>
                                        </p:attrNameLst>
                                      </p:cBhvr>
                                      <p:to>
                                        <p:strVal val="visible"/>
                                      </p:to>
                                    </p:set>
                                    <p:animEffect transition="in" filter="plus(in)">
                                      <p:cBhvr>
                                        <p:cTn id="361" dur="3000"/>
                                        <p:tgtEl>
                                          <p:spTgt spid="44"/>
                                        </p:tgtEl>
                                      </p:cBhvr>
                                    </p:animEffect>
                                  </p:childTnLst>
                                </p:cTn>
                              </p:par>
                              <p:par>
                                <p:cTn id="362" presetID="8" presetClass="emph" presetSubtype="0" fill="hold" grpId="1" nodeType="withEffect">
                                  <p:stCondLst>
                                    <p:cond delay="0"/>
                                  </p:stCondLst>
                                  <p:childTnLst>
                                    <p:animRot by="-21600000">
                                      <p:cBhvr>
                                        <p:cTn id="363" dur="3000" fill="hold"/>
                                        <p:tgtEl>
                                          <p:spTgt spid="44"/>
                                        </p:tgtEl>
                                        <p:attrNameLst>
                                          <p:attrName>r</p:attrName>
                                        </p:attrNameLst>
                                      </p:cBhvr>
                                    </p:animRot>
                                  </p:childTnLst>
                                </p:cTn>
                              </p:par>
                              <p:par>
                                <p:cTn id="364" presetID="13" presetClass="entr" presetSubtype="16" fill="hold" grpId="0" nodeType="withEffect">
                                  <p:stCondLst>
                                    <p:cond delay="0"/>
                                  </p:stCondLst>
                                  <p:childTnLst>
                                    <p:set>
                                      <p:cBhvr>
                                        <p:cTn id="365" dur="1" fill="hold">
                                          <p:stCondLst>
                                            <p:cond delay="0"/>
                                          </p:stCondLst>
                                        </p:cTn>
                                        <p:tgtEl>
                                          <p:spTgt spid="45"/>
                                        </p:tgtEl>
                                        <p:attrNameLst>
                                          <p:attrName>style.visibility</p:attrName>
                                        </p:attrNameLst>
                                      </p:cBhvr>
                                      <p:to>
                                        <p:strVal val="visible"/>
                                      </p:to>
                                    </p:set>
                                    <p:animEffect transition="in" filter="plus(in)">
                                      <p:cBhvr>
                                        <p:cTn id="366" dur="3000"/>
                                        <p:tgtEl>
                                          <p:spTgt spid="45"/>
                                        </p:tgtEl>
                                      </p:cBhvr>
                                    </p:animEffect>
                                  </p:childTnLst>
                                </p:cTn>
                              </p:par>
                              <p:par>
                                <p:cTn id="367" presetID="8" presetClass="emph" presetSubtype="0" fill="hold" grpId="1" nodeType="withEffect">
                                  <p:stCondLst>
                                    <p:cond delay="0"/>
                                  </p:stCondLst>
                                  <p:childTnLst>
                                    <p:animRot by="21600000">
                                      <p:cBhvr>
                                        <p:cTn id="368" dur="3000" fill="hold"/>
                                        <p:tgtEl>
                                          <p:spTgt spid="45"/>
                                        </p:tgtEl>
                                        <p:attrNameLst>
                                          <p:attrName>r</p:attrName>
                                        </p:attrNameLst>
                                      </p:cBhvr>
                                    </p:animRot>
                                  </p:childTnLst>
                                </p:cTn>
                              </p:par>
                              <p:par>
                                <p:cTn id="369" presetID="13" presetClass="entr" presetSubtype="16" fill="hold" grpId="0" nodeType="withEffect">
                                  <p:stCondLst>
                                    <p:cond delay="0"/>
                                  </p:stCondLst>
                                  <p:childTnLst>
                                    <p:set>
                                      <p:cBhvr>
                                        <p:cTn id="370" dur="1" fill="hold">
                                          <p:stCondLst>
                                            <p:cond delay="0"/>
                                          </p:stCondLst>
                                        </p:cTn>
                                        <p:tgtEl>
                                          <p:spTgt spid="46"/>
                                        </p:tgtEl>
                                        <p:attrNameLst>
                                          <p:attrName>style.visibility</p:attrName>
                                        </p:attrNameLst>
                                      </p:cBhvr>
                                      <p:to>
                                        <p:strVal val="visible"/>
                                      </p:to>
                                    </p:set>
                                    <p:animEffect transition="in" filter="plus(in)">
                                      <p:cBhvr>
                                        <p:cTn id="371" dur="3000"/>
                                        <p:tgtEl>
                                          <p:spTgt spid="46"/>
                                        </p:tgtEl>
                                      </p:cBhvr>
                                    </p:animEffect>
                                  </p:childTnLst>
                                </p:cTn>
                              </p:par>
                              <p:par>
                                <p:cTn id="372" presetID="8" presetClass="emph" presetSubtype="0" fill="hold" grpId="1" nodeType="withEffect">
                                  <p:stCondLst>
                                    <p:cond delay="0"/>
                                  </p:stCondLst>
                                  <p:childTnLst>
                                    <p:animRot by="-21600000">
                                      <p:cBhvr>
                                        <p:cTn id="373" dur="3000" fill="hold"/>
                                        <p:tgtEl>
                                          <p:spTgt spid="46"/>
                                        </p:tgtEl>
                                        <p:attrNameLst>
                                          <p:attrName>r</p:attrName>
                                        </p:attrNameLst>
                                      </p:cBhvr>
                                    </p:animRot>
                                  </p:childTnLst>
                                </p:cTn>
                              </p:par>
                              <p:par>
                                <p:cTn id="374" presetID="13" presetClass="entr" presetSubtype="16" fill="hold" grpId="0" nodeType="withEffect">
                                  <p:stCondLst>
                                    <p:cond delay="0"/>
                                  </p:stCondLst>
                                  <p:childTnLst>
                                    <p:set>
                                      <p:cBhvr>
                                        <p:cTn id="375" dur="1" fill="hold">
                                          <p:stCondLst>
                                            <p:cond delay="0"/>
                                          </p:stCondLst>
                                        </p:cTn>
                                        <p:tgtEl>
                                          <p:spTgt spid="47"/>
                                        </p:tgtEl>
                                        <p:attrNameLst>
                                          <p:attrName>style.visibility</p:attrName>
                                        </p:attrNameLst>
                                      </p:cBhvr>
                                      <p:to>
                                        <p:strVal val="visible"/>
                                      </p:to>
                                    </p:set>
                                    <p:animEffect transition="in" filter="plus(in)">
                                      <p:cBhvr>
                                        <p:cTn id="376" dur="3000"/>
                                        <p:tgtEl>
                                          <p:spTgt spid="47"/>
                                        </p:tgtEl>
                                      </p:cBhvr>
                                    </p:animEffect>
                                  </p:childTnLst>
                                </p:cTn>
                              </p:par>
                              <p:par>
                                <p:cTn id="377" presetID="8" presetClass="emph" presetSubtype="0" fill="hold" grpId="1" nodeType="withEffect">
                                  <p:stCondLst>
                                    <p:cond delay="0"/>
                                  </p:stCondLst>
                                  <p:childTnLst>
                                    <p:animRot by="21600000">
                                      <p:cBhvr>
                                        <p:cTn id="378" dur="3000" fill="hold"/>
                                        <p:tgtEl>
                                          <p:spTgt spid="47"/>
                                        </p:tgtEl>
                                        <p:attrNameLst>
                                          <p:attrName>r</p:attrName>
                                        </p:attrNameLst>
                                      </p:cBhvr>
                                    </p:animRot>
                                  </p:childTnLst>
                                </p:cTn>
                              </p:par>
                              <p:par>
                                <p:cTn id="379" presetID="13" presetClass="entr" presetSubtype="16" fill="hold" grpId="0" nodeType="withEffect">
                                  <p:stCondLst>
                                    <p:cond delay="0"/>
                                  </p:stCondLst>
                                  <p:childTnLst>
                                    <p:set>
                                      <p:cBhvr>
                                        <p:cTn id="380" dur="1" fill="hold">
                                          <p:stCondLst>
                                            <p:cond delay="0"/>
                                          </p:stCondLst>
                                        </p:cTn>
                                        <p:tgtEl>
                                          <p:spTgt spid="48"/>
                                        </p:tgtEl>
                                        <p:attrNameLst>
                                          <p:attrName>style.visibility</p:attrName>
                                        </p:attrNameLst>
                                      </p:cBhvr>
                                      <p:to>
                                        <p:strVal val="visible"/>
                                      </p:to>
                                    </p:set>
                                    <p:animEffect transition="in" filter="plus(in)">
                                      <p:cBhvr>
                                        <p:cTn id="381" dur="3000"/>
                                        <p:tgtEl>
                                          <p:spTgt spid="48"/>
                                        </p:tgtEl>
                                      </p:cBhvr>
                                    </p:animEffect>
                                  </p:childTnLst>
                                </p:cTn>
                              </p:par>
                              <p:par>
                                <p:cTn id="382" presetID="8" presetClass="emph" presetSubtype="0" fill="hold" grpId="1" nodeType="withEffect">
                                  <p:stCondLst>
                                    <p:cond delay="0"/>
                                  </p:stCondLst>
                                  <p:childTnLst>
                                    <p:animRot by="-21600000">
                                      <p:cBhvr>
                                        <p:cTn id="383" dur="3000" fill="hold"/>
                                        <p:tgtEl>
                                          <p:spTgt spid="48"/>
                                        </p:tgtEl>
                                        <p:attrNameLst>
                                          <p:attrName>r</p:attrName>
                                        </p:attrNameLst>
                                      </p:cBhvr>
                                    </p:animRot>
                                  </p:childTnLst>
                                </p:cTn>
                              </p:par>
                              <p:par>
                                <p:cTn id="384" presetID="13" presetClass="entr" presetSubtype="16" fill="hold" grpId="0" nodeType="withEffect">
                                  <p:stCondLst>
                                    <p:cond delay="0"/>
                                  </p:stCondLst>
                                  <p:childTnLst>
                                    <p:set>
                                      <p:cBhvr>
                                        <p:cTn id="385" dur="1" fill="hold">
                                          <p:stCondLst>
                                            <p:cond delay="0"/>
                                          </p:stCondLst>
                                        </p:cTn>
                                        <p:tgtEl>
                                          <p:spTgt spid="49"/>
                                        </p:tgtEl>
                                        <p:attrNameLst>
                                          <p:attrName>style.visibility</p:attrName>
                                        </p:attrNameLst>
                                      </p:cBhvr>
                                      <p:to>
                                        <p:strVal val="visible"/>
                                      </p:to>
                                    </p:set>
                                    <p:animEffect transition="in" filter="plus(in)">
                                      <p:cBhvr>
                                        <p:cTn id="386" dur="3000"/>
                                        <p:tgtEl>
                                          <p:spTgt spid="49"/>
                                        </p:tgtEl>
                                      </p:cBhvr>
                                    </p:animEffect>
                                  </p:childTnLst>
                                </p:cTn>
                              </p:par>
                              <p:par>
                                <p:cTn id="387" presetID="8" presetClass="emph" presetSubtype="0" fill="hold" grpId="1" nodeType="withEffect">
                                  <p:stCondLst>
                                    <p:cond delay="0"/>
                                  </p:stCondLst>
                                  <p:childTnLst>
                                    <p:animRot by="21600000">
                                      <p:cBhvr>
                                        <p:cTn id="388" dur="3000" fill="hold"/>
                                        <p:tgtEl>
                                          <p:spTgt spid="49"/>
                                        </p:tgtEl>
                                        <p:attrNameLst>
                                          <p:attrName>r</p:attrName>
                                        </p:attrNameLst>
                                      </p:cBhvr>
                                    </p:animRot>
                                  </p:childTnLst>
                                </p:cTn>
                              </p:par>
                              <p:par>
                                <p:cTn id="389" presetID="13" presetClass="entr" presetSubtype="16" fill="hold" grpId="0" nodeType="withEffect">
                                  <p:stCondLst>
                                    <p:cond delay="0"/>
                                  </p:stCondLst>
                                  <p:childTnLst>
                                    <p:set>
                                      <p:cBhvr>
                                        <p:cTn id="390" dur="1" fill="hold">
                                          <p:stCondLst>
                                            <p:cond delay="0"/>
                                          </p:stCondLst>
                                        </p:cTn>
                                        <p:tgtEl>
                                          <p:spTgt spid="50"/>
                                        </p:tgtEl>
                                        <p:attrNameLst>
                                          <p:attrName>style.visibility</p:attrName>
                                        </p:attrNameLst>
                                      </p:cBhvr>
                                      <p:to>
                                        <p:strVal val="visible"/>
                                      </p:to>
                                    </p:set>
                                    <p:animEffect transition="in" filter="plus(in)">
                                      <p:cBhvr>
                                        <p:cTn id="391" dur="3000"/>
                                        <p:tgtEl>
                                          <p:spTgt spid="50"/>
                                        </p:tgtEl>
                                      </p:cBhvr>
                                    </p:animEffect>
                                  </p:childTnLst>
                                </p:cTn>
                              </p:par>
                              <p:par>
                                <p:cTn id="392" presetID="8" presetClass="emph" presetSubtype="0" fill="hold" grpId="1" nodeType="withEffect">
                                  <p:stCondLst>
                                    <p:cond delay="0"/>
                                  </p:stCondLst>
                                  <p:childTnLst>
                                    <p:animRot by="-21600000">
                                      <p:cBhvr>
                                        <p:cTn id="393" dur="3000" fill="hold"/>
                                        <p:tgtEl>
                                          <p:spTgt spid="50"/>
                                        </p:tgtEl>
                                        <p:attrNameLst>
                                          <p:attrName>r</p:attrName>
                                        </p:attrNameLst>
                                      </p:cBhvr>
                                    </p:animRot>
                                  </p:childTnLst>
                                </p:cTn>
                              </p:par>
                              <p:par>
                                <p:cTn id="394" presetID="13" presetClass="entr" presetSubtype="16" fill="hold" grpId="0" nodeType="withEffect">
                                  <p:stCondLst>
                                    <p:cond delay="0"/>
                                  </p:stCondLst>
                                  <p:childTnLst>
                                    <p:set>
                                      <p:cBhvr>
                                        <p:cTn id="395" dur="1" fill="hold">
                                          <p:stCondLst>
                                            <p:cond delay="0"/>
                                          </p:stCondLst>
                                        </p:cTn>
                                        <p:tgtEl>
                                          <p:spTgt spid="51"/>
                                        </p:tgtEl>
                                        <p:attrNameLst>
                                          <p:attrName>style.visibility</p:attrName>
                                        </p:attrNameLst>
                                      </p:cBhvr>
                                      <p:to>
                                        <p:strVal val="visible"/>
                                      </p:to>
                                    </p:set>
                                    <p:animEffect transition="in" filter="plus(in)">
                                      <p:cBhvr>
                                        <p:cTn id="396" dur="3000"/>
                                        <p:tgtEl>
                                          <p:spTgt spid="51"/>
                                        </p:tgtEl>
                                      </p:cBhvr>
                                    </p:animEffect>
                                  </p:childTnLst>
                                </p:cTn>
                              </p:par>
                              <p:par>
                                <p:cTn id="397" presetID="8" presetClass="emph" presetSubtype="0" fill="hold" grpId="1" nodeType="withEffect">
                                  <p:stCondLst>
                                    <p:cond delay="0"/>
                                  </p:stCondLst>
                                  <p:childTnLst>
                                    <p:animRot by="21600000">
                                      <p:cBhvr>
                                        <p:cTn id="398" dur="3000" fill="hold"/>
                                        <p:tgtEl>
                                          <p:spTgt spid="51"/>
                                        </p:tgtEl>
                                        <p:attrNameLst>
                                          <p:attrName>r</p:attrName>
                                        </p:attrNameLst>
                                      </p:cBhvr>
                                    </p:animRot>
                                  </p:childTnLst>
                                </p:cTn>
                              </p:par>
                              <p:par>
                                <p:cTn id="399" presetID="13" presetClass="entr" presetSubtype="16" fill="hold" grpId="0" nodeType="withEffect">
                                  <p:stCondLst>
                                    <p:cond delay="0"/>
                                  </p:stCondLst>
                                  <p:childTnLst>
                                    <p:set>
                                      <p:cBhvr>
                                        <p:cTn id="400" dur="1" fill="hold">
                                          <p:stCondLst>
                                            <p:cond delay="0"/>
                                          </p:stCondLst>
                                        </p:cTn>
                                        <p:tgtEl>
                                          <p:spTgt spid="52"/>
                                        </p:tgtEl>
                                        <p:attrNameLst>
                                          <p:attrName>style.visibility</p:attrName>
                                        </p:attrNameLst>
                                      </p:cBhvr>
                                      <p:to>
                                        <p:strVal val="visible"/>
                                      </p:to>
                                    </p:set>
                                    <p:animEffect transition="in" filter="plus(in)">
                                      <p:cBhvr>
                                        <p:cTn id="401" dur="3000"/>
                                        <p:tgtEl>
                                          <p:spTgt spid="52"/>
                                        </p:tgtEl>
                                      </p:cBhvr>
                                    </p:animEffect>
                                  </p:childTnLst>
                                </p:cTn>
                              </p:par>
                              <p:par>
                                <p:cTn id="402" presetID="8" presetClass="emph" presetSubtype="0" fill="hold" grpId="1" nodeType="withEffect">
                                  <p:stCondLst>
                                    <p:cond delay="0"/>
                                  </p:stCondLst>
                                  <p:childTnLst>
                                    <p:animRot by="-21600000">
                                      <p:cBhvr>
                                        <p:cTn id="403" dur="3000" fill="hold"/>
                                        <p:tgtEl>
                                          <p:spTgt spid="52"/>
                                        </p:tgtEl>
                                        <p:attrNameLst>
                                          <p:attrName>r</p:attrName>
                                        </p:attrNameLst>
                                      </p:cBhvr>
                                    </p:animRot>
                                  </p:childTnLst>
                                </p:cTn>
                              </p:par>
                              <p:par>
                                <p:cTn id="404" presetID="13" presetClass="entr" presetSubtype="16" fill="hold" grpId="0" nodeType="withEffect">
                                  <p:stCondLst>
                                    <p:cond delay="0"/>
                                  </p:stCondLst>
                                  <p:childTnLst>
                                    <p:set>
                                      <p:cBhvr>
                                        <p:cTn id="405" dur="1" fill="hold">
                                          <p:stCondLst>
                                            <p:cond delay="0"/>
                                          </p:stCondLst>
                                        </p:cTn>
                                        <p:tgtEl>
                                          <p:spTgt spid="53"/>
                                        </p:tgtEl>
                                        <p:attrNameLst>
                                          <p:attrName>style.visibility</p:attrName>
                                        </p:attrNameLst>
                                      </p:cBhvr>
                                      <p:to>
                                        <p:strVal val="visible"/>
                                      </p:to>
                                    </p:set>
                                    <p:animEffect transition="in" filter="plus(in)">
                                      <p:cBhvr>
                                        <p:cTn id="406" dur="3000"/>
                                        <p:tgtEl>
                                          <p:spTgt spid="53"/>
                                        </p:tgtEl>
                                      </p:cBhvr>
                                    </p:animEffect>
                                  </p:childTnLst>
                                </p:cTn>
                              </p:par>
                              <p:par>
                                <p:cTn id="407" presetID="8" presetClass="emph" presetSubtype="0" fill="hold" grpId="1" nodeType="withEffect">
                                  <p:stCondLst>
                                    <p:cond delay="0"/>
                                  </p:stCondLst>
                                  <p:childTnLst>
                                    <p:animRot by="21600000">
                                      <p:cBhvr>
                                        <p:cTn id="408" dur="3000" fill="hold"/>
                                        <p:tgtEl>
                                          <p:spTgt spid="53"/>
                                        </p:tgtEl>
                                        <p:attrNameLst>
                                          <p:attrName>r</p:attrName>
                                        </p:attrNameLst>
                                      </p:cBhvr>
                                    </p:animRot>
                                  </p:childTnLst>
                                </p:cTn>
                              </p:par>
                              <p:par>
                                <p:cTn id="409" presetID="13" presetClass="entr" presetSubtype="16" fill="hold" grpId="0" nodeType="withEffect">
                                  <p:stCondLst>
                                    <p:cond delay="0"/>
                                  </p:stCondLst>
                                  <p:childTnLst>
                                    <p:set>
                                      <p:cBhvr>
                                        <p:cTn id="410" dur="1" fill="hold">
                                          <p:stCondLst>
                                            <p:cond delay="0"/>
                                          </p:stCondLst>
                                        </p:cTn>
                                        <p:tgtEl>
                                          <p:spTgt spid="54"/>
                                        </p:tgtEl>
                                        <p:attrNameLst>
                                          <p:attrName>style.visibility</p:attrName>
                                        </p:attrNameLst>
                                      </p:cBhvr>
                                      <p:to>
                                        <p:strVal val="visible"/>
                                      </p:to>
                                    </p:set>
                                    <p:animEffect transition="in" filter="plus(in)">
                                      <p:cBhvr>
                                        <p:cTn id="411" dur="3000"/>
                                        <p:tgtEl>
                                          <p:spTgt spid="54"/>
                                        </p:tgtEl>
                                      </p:cBhvr>
                                    </p:animEffect>
                                  </p:childTnLst>
                                </p:cTn>
                              </p:par>
                              <p:par>
                                <p:cTn id="412" presetID="8" presetClass="emph" presetSubtype="0" fill="hold" grpId="1" nodeType="withEffect">
                                  <p:stCondLst>
                                    <p:cond delay="0"/>
                                  </p:stCondLst>
                                  <p:childTnLst>
                                    <p:animRot by="-21600000">
                                      <p:cBhvr>
                                        <p:cTn id="413" dur="3000" fill="hold"/>
                                        <p:tgtEl>
                                          <p:spTgt spid="54"/>
                                        </p:tgtEl>
                                        <p:attrNameLst>
                                          <p:attrName>r</p:attrName>
                                        </p:attrNameLst>
                                      </p:cBhvr>
                                    </p:animRot>
                                  </p:childTnLst>
                                </p:cTn>
                              </p:par>
                              <p:par>
                                <p:cTn id="414" presetID="13" presetClass="entr" presetSubtype="16" fill="hold" grpId="0" nodeType="withEffect">
                                  <p:stCondLst>
                                    <p:cond delay="0"/>
                                  </p:stCondLst>
                                  <p:childTnLst>
                                    <p:set>
                                      <p:cBhvr>
                                        <p:cTn id="415" dur="1" fill="hold">
                                          <p:stCondLst>
                                            <p:cond delay="0"/>
                                          </p:stCondLst>
                                        </p:cTn>
                                        <p:tgtEl>
                                          <p:spTgt spid="55"/>
                                        </p:tgtEl>
                                        <p:attrNameLst>
                                          <p:attrName>style.visibility</p:attrName>
                                        </p:attrNameLst>
                                      </p:cBhvr>
                                      <p:to>
                                        <p:strVal val="visible"/>
                                      </p:to>
                                    </p:set>
                                    <p:animEffect transition="in" filter="plus(in)">
                                      <p:cBhvr>
                                        <p:cTn id="416" dur="3000"/>
                                        <p:tgtEl>
                                          <p:spTgt spid="55"/>
                                        </p:tgtEl>
                                      </p:cBhvr>
                                    </p:animEffect>
                                  </p:childTnLst>
                                </p:cTn>
                              </p:par>
                              <p:par>
                                <p:cTn id="417" presetID="8" presetClass="emph" presetSubtype="0" fill="hold" grpId="1" nodeType="withEffect">
                                  <p:stCondLst>
                                    <p:cond delay="0"/>
                                  </p:stCondLst>
                                  <p:childTnLst>
                                    <p:animRot by="21600000">
                                      <p:cBhvr>
                                        <p:cTn id="418" dur="3000" fill="hold"/>
                                        <p:tgtEl>
                                          <p:spTgt spid="55"/>
                                        </p:tgtEl>
                                        <p:attrNameLst>
                                          <p:attrName>r</p:attrName>
                                        </p:attrNameLst>
                                      </p:cBhvr>
                                    </p:animRot>
                                  </p:childTnLst>
                                </p:cTn>
                              </p:par>
                              <p:par>
                                <p:cTn id="419" presetID="13" presetClass="entr" presetSubtype="16" fill="hold" grpId="0" nodeType="withEffect">
                                  <p:stCondLst>
                                    <p:cond delay="0"/>
                                  </p:stCondLst>
                                  <p:childTnLst>
                                    <p:set>
                                      <p:cBhvr>
                                        <p:cTn id="420" dur="1" fill="hold">
                                          <p:stCondLst>
                                            <p:cond delay="0"/>
                                          </p:stCondLst>
                                        </p:cTn>
                                        <p:tgtEl>
                                          <p:spTgt spid="56"/>
                                        </p:tgtEl>
                                        <p:attrNameLst>
                                          <p:attrName>style.visibility</p:attrName>
                                        </p:attrNameLst>
                                      </p:cBhvr>
                                      <p:to>
                                        <p:strVal val="visible"/>
                                      </p:to>
                                    </p:set>
                                    <p:animEffect transition="in" filter="plus(in)">
                                      <p:cBhvr>
                                        <p:cTn id="421" dur="3000"/>
                                        <p:tgtEl>
                                          <p:spTgt spid="56"/>
                                        </p:tgtEl>
                                      </p:cBhvr>
                                    </p:animEffect>
                                  </p:childTnLst>
                                </p:cTn>
                              </p:par>
                              <p:par>
                                <p:cTn id="422" presetID="8" presetClass="emph" presetSubtype="0" fill="hold" grpId="1" nodeType="withEffect">
                                  <p:stCondLst>
                                    <p:cond delay="0"/>
                                  </p:stCondLst>
                                  <p:childTnLst>
                                    <p:animRot by="-21600000">
                                      <p:cBhvr>
                                        <p:cTn id="423" dur="3000" fill="hold"/>
                                        <p:tgtEl>
                                          <p:spTgt spid="56"/>
                                        </p:tgtEl>
                                        <p:attrNameLst>
                                          <p:attrName>r</p:attrName>
                                        </p:attrNameLst>
                                      </p:cBhvr>
                                    </p:animRot>
                                  </p:childTnLst>
                                </p:cTn>
                              </p:par>
                            </p:childTnLst>
                          </p:cTn>
                        </p:par>
                        <p:par>
                          <p:cTn id="424" fill="hold">
                            <p:stCondLst>
                              <p:cond delay="3000"/>
                            </p:stCondLst>
                            <p:childTnLst>
                              <p:par>
                                <p:cTn id="425" presetID="2" presetClass="exit" presetSubtype="8" fill="hold" grpId="2" nodeType="afterEffect">
                                  <p:stCondLst>
                                    <p:cond delay="0"/>
                                  </p:stCondLst>
                                  <p:childTnLst>
                                    <p:anim calcmode="lin" valueType="num">
                                      <p:cBhvr additive="base">
                                        <p:cTn id="426" dur="3000"/>
                                        <p:tgtEl>
                                          <p:spTgt spid="5"/>
                                        </p:tgtEl>
                                        <p:attrNameLst>
                                          <p:attrName>ppt_x</p:attrName>
                                        </p:attrNameLst>
                                      </p:cBhvr>
                                      <p:tavLst>
                                        <p:tav tm="0">
                                          <p:val>
                                            <p:strVal val="ppt_x"/>
                                          </p:val>
                                        </p:tav>
                                        <p:tav tm="100000">
                                          <p:val>
                                            <p:strVal val="0-ppt_w/2"/>
                                          </p:val>
                                        </p:tav>
                                      </p:tavLst>
                                    </p:anim>
                                    <p:anim calcmode="lin" valueType="num">
                                      <p:cBhvr additive="base">
                                        <p:cTn id="427" dur="3000"/>
                                        <p:tgtEl>
                                          <p:spTgt spid="5"/>
                                        </p:tgtEl>
                                        <p:attrNameLst>
                                          <p:attrName>ppt_y</p:attrName>
                                        </p:attrNameLst>
                                      </p:cBhvr>
                                      <p:tavLst>
                                        <p:tav tm="0">
                                          <p:val>
                                            <p:strVal val="ppt_y"/>
                                          </p:val>
                                        </p:tav>
                                        <p:tav tm="100000">
                                          <p:val>
                                            <p:strVal val="ppt_y"/>
                                          </p:val>
                                        </p:tav>
                                      </p:tavLst>
                                    </p:anim>
                                    <p:set>
                                      <p:cBhvr>
                                        <p:cTn id="428" dur="1" fill="hold">
                                          <p:stCondLst>
                                            <p:cond delay="2999"/>
                                          </p:stCondLst>
                                        </p:cTn>
                                        <p:tgtEl>
                                          <p:spTgt spid="5"/>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6"/>
                                        </p:tgtEl>
                                        <p:attrNameLst>
                                          <p:attrName>ppt_x</p:attrName>
                                        </p:attrNameLst>
                                      </p:cBhvr>
                                      <p:tavLst>
                                        <p:tav tm="0">
                                          <p:val>
                                            <p:strVal val="ppt_x"/>
                                          </p:val>
                                        </p:tav>
                                        <p:tav tm="100000">
                                          <p:val>
                                            <p:strVal val="0-ppt_w/2"/>
                                          </p:val>
                                        </p:tav>
                                      </p:tavLst>
                                    </p:anim>
                                    <p:anim calcmode="lin" valueType="num">
                                      <p:cBhvr additive="base">
                                        <p:cTn id="431" dur="3000"/>
                                        <p:tgtEl>
                                          <p:spTgt spid="6"/>
                                        </p:tgtEl>
                                        <p:attrNameLst>
                                          <p:attrName>ppt_y</p:attrName>
                                        </p:attrNameLst>
                                      </p:cBhvr>
                                      <p:tavLst>
                                        <p:tav tm="0">
                                          <p:val>
                                            <p:strVal val="ppt_y"/>
                                          </p:val>
                                        </p:tav>
                                        <p:tav tm="100000">
                                          <p:val>
                                            <p:strVal val="ppt_y"/>
                                          </p:val>
                                        </p:tav>
                                      </p:tavLst>
                                    </p:anim>
                                    <p:set>
                                      <p:cBhvr>
                                        <p:cTn id="432" dur="1" fill="hold">
                                          <p:stCondLst>
                                            <p:cond delay="2999"/>
                                          </p:stCondLst>
                                        </p:cTn>
                                        <p:tgtEl>
                                          <p:spTgt spid="6"/>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7"/>
                                        </p:tgtEl>
                                        <p:attrNameLst>
                                          <p:attrName>ppt_x</p:attrName>
                                        </p:attrNameLst>
                                      </p:cBhvr>
                                      <p:tavLst>
                                        <p:tav tm="0">
                                          <p:val>
                                            <p:strVal val="ppt_x"/>
                                          </p:val>
                                        </p:tav>
                                        <p:tav tm="100000">
                                          <p:val>
                                            <p:strVal val="0-ppt_w/2"/>
                                          </p:val>
                                        </p:tav>
                                      </p:tavLst>
                                    </p:anim>
                                    <p:anim calcmode="lin" valueType="num">
                                      <p:cBhvr additive="base">
                                        <p:cTn id="435" dur="3000"/>
                                        <p:tgtEl>
                                          <p:spTgt spid="7"/>
                                        </p:tgtEl>
                                        <p:attrNameLst>
                                          <p:attrName>ppt_y</p:attrName>
                                        </p:attrNameLst>
                                      </p:cBhvr>
                                      <p:tavLst>
                                        <p:tav tm="0">
                                          <p:val>
                                            <p:strVal val="ppt_y"/>
                                          </p:val>
                                        </p:tav>
                                        <p:tav tm="100000">
                                          <p:val>
                                            <p:strVal val="ppt_y"/>
                                          </p:val>
                                        </p:tav>
                                      </p:tavLst>
                                    </p:anim>
                                    <p:set>
                                      <p:cBhvr>
                                        <p:cTn id="436" dur="1" fill="hold">
                                          <p:stCondLst>
                                            <p:cond delay="2999"/>
                                          </p:stCondLst>
                                        </p:cTn>
                                        <p:tgtEl>
                                          <p:spTgt spid="7"/>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8"/>
                                        </p:tgtEl>
                                        <p:attrNameLst>
                                          <p:attrName>ppt_x</p:attrName>
                                        </p:attrNameLst>
                                      </p:cBhvr>
                                      <p:tavLst>
                                        <p:tav tm="0">
                                          <p:val>
                                            <p:strVal val="ppt_x"/>
                                          </p:val>
                                        </p:tav>
                                        <p:tav tm="100000">
                                          <p:val>
                                            <p:strVal val="0-ppt_w/2"/>
                                          </p:val>
                                        </p:tav>
                                      </p:tavLst>
                                    </p:anim>
                                    <p:anim calcmode="lin" valueType="num">
                                      <p:cBhvr additive="base">
                                        <p:cTn id="439" dur="3000"/>
                                        <p:tgtEl>
                                          <p:spTgt spid="8"/>
                                        </p:tgtEl>
                                        <p:attrNameLst>
                                          <p:attrName>ppt_y</p:attrName>
                                        </p:attrNameLst>
                                      </p:cBhvr>
                                      <p:tavLst>
                                        <p:tav tm="0">
                                          <p:val>
                                            <p:strVal val="ppt_y"/>
                                          </p:val>
                                        </p:tav>
                                        <p:tav tm="100000">
                                          <p:val>
                                            <p:strVal val="ppt_y"/>
                                          </p:val>
                                        </p:tav>
                                      </p:tavLst>
                                    </p:anim>
                                    <p:set>
                                      <p:cBhvr>
                                        <p:cTn id="440" dur="1" fill="hold">
                                          <p:stCondLst>
                                            <p:cond delay="2999"/>
                                          </p:stCondLst>
                                        </p:cTn>
                                        <p:tgtEl>
                                          <p:spTgt spid="8"/>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9"/>
                                        </p:tgtEl>
                                        <p:attrNameLst>
                                          <p:attrName>ppt_x</p:attrName>
                                        </p:attrNameLst>
                                      </p:cBhvr>
                                      <p:tavLst>
                                        <p:tav tm="0">
                                          <p:val>
                                            <p:strVal val="ppt_x"/>
                                          </p:val>
                                        </p:tav>
                                        <p:tav tm="100000">
                                          <p:val>
                                            <p:strVal val="0-ppt_w/2"/>
                                          </p:val>
                                        </p:tav>
                                      </p:tavLst>
                                    </p:anim>
                                    <p:anim calcmode="lin" valueType="num">
                                      <p:cBhvr additive="base">
                                        <p:cTn id="443" dur="3000"/>
                                        <p:tgtEl>
                                          <p:spTgt spid="9"/>
                                        </p:tgtEl>
                                        <p:attrNameLst>
                                          <p:attrName>ppt_y</p:attrName>
                                        </p:attrNameLst>
                                      </p:cBhvr>
                                      <p:tavLst>
                                        <p:tav tm="0">
                                          <p:val>
                                            <p:strVal val="ppt_y"/>
                                          </p:val>
                                        </p:tav>
                                        <p:tav tm="100000">
                                          <p:val>
                                            <p:strVal val="ppt_y"/>
                                          </p:val>
                                        </p:tav>
                                      </p:tavLst>
                                    </p:anim>
                                    <p:set>
                                      <p:cBhvr>
                                        <p:cTn id="444" dur="1" fill="hold">
                                          <p:stCondLst>
                                            <p:cond delay="2999"/>
                                          </p:stCondLst>
                                        </p:cTn>
                                        <p:tgtEl>
                                          <p:spTgt spid="9"/>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10"/>
                                        </p:tgtEl>
                                        <p:attrNameLst>
                                          <p:attrName>ppt_x</p:attrName>
                                        </p:attrNameLst>
                                      </p:cBhvr>
                                      <p:tavLst>
                                        <p:tav tm="0">
                                          <p:val>
                                            <p:strVal val="ppt_x"/>
                                          </p:val>
                                        </p:tav>
                                        <p:tav tm="100000">
                                          <p:val>
                                            <p:strVal val="0-ppt_w/2"/>
                                          </p:val>
                                        </p:tav>
                                      </p:tavLst>
                                    </p:anim>
                                    <p:anim calcmode="lin" valueType="num">
                                      <p:cBhvr additive="base">
                                        <p:cTn id="447" dur="3000"/>
                                        <p:tgtEl>
                                          <p:spTgt spid="10"/>
                                        </p:tgtEl>
                                        <p:attrNameLst>
                                          <p:attrName>ppt_y</p:attrName>
                                        </p:attrNameLst>
                                      </p:cBhvr>
                                      <p:tavLst>
                                        <p:tav tm="0">
                                          <p:val>
                                            <p:strVal val="ppt_y"/>
                                          </p:val>
                                        </p:tav>
                                        <p:tav tm="100000">
                                          <p:val>
                                            <p:strVal val="ppt_y"/>
                                          </p:val>
                                        </p:tav>
                                      </p:tavLst>
                                    </p:anim>
                                    <p:set>
                                      <p:cBhvr>
                                        <p:cTn id="448" dur="1" fill="hold">
                                          <p:stCondLst>
                                            <p:cond delay="2999"/>
                                          </p:stCondLst>
                                        </p:cTn>
                                        <p:tgtEl>
                                          <p:spTgt spid="10"/>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11"/>
                                        </p:tgtEl>
                                        <p:attrNameLst>
                                          <p:attrName>ppt_x</p:attrName>
                                        </p:attrNameLst>
                                      </p:cBhvr>
                                      <p:tavLst>
                                        <p:tav tm="0">
                                          <p:val>
                                            <p:strVal val="ppt_x"/>
                                          </p:val>
                                        </p:tav>
                                        <p:tav tm="100000">
                                          <p:val>
                                            <p:strVal val="0-ppt_w/2"/>
                                          </p:val>
                                        </p:tav>
                                      </p:tavLst>
                                    </p:anim>
                                    <p:anim calcmode="lin" valueType="num">
                                      <p:cBhvr additive="base">
                                        <p:cTn id="451" dur="3000"/>
                                        <p:tgtEl>
                                          <p:spTgt spid="11"/>
                                        </p:tgtEl>
                                        <p:attrNameLst>
                                          <p:attrName>ppt_y</p:attrName>
                                        </p:attrNameLst>
                                      </p:cBhvr>
                                      <p:tavLst>
                                        <p:tav tm="0">
                                          <p:val>
                                            <p:strVal val="ppt_y"/>
                                          </p:val>
                                        </p:tav>
                                        <p:tav tm="100000">
                                          <p:val>
                                            <p:strVal val="ppt_y"/>
                                          </p:val>
                                        </p:tav>
                                      </p:tavLst>
                                    </p:anim>
                                    <p:set>
                                      <p:cBhvr>
                                        <p:cTn id="452" dur="1" fill="hold">
                                          <p:stCondLst>
                                            <p:cond delay="2999"/>
                                          </p:stCondLst>
                                        </p:cTn>
                                        <p:tgtEl>
                                          <p:spTgt spid="11"/>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12"/>
                                        </p:tgtEl>
                                        <p:attrNameLst>
                                          <p:attrName>ppt_x</p:attrName>
                                        </p:attrNameLst>
                                      </p:cBhvr>
                                      <p:tavLst>
                                        <p:tav tm="0">
                                          <p:val>
                                            <p:strVal val="ppt_x"/>
                                          </p:val>
                                        </p:tav>
                                        <p:tav tm="100000">
                                          <p:val>
                                            <p:strVal val="0-ppt_w/2"/>
                                          </p:val>
                                        </p:tav>
                                      </p:tavLst>
                                    </p:anim>
                                    <p:anim calcmode="lin" valueType="num">
                                      <p:cBhvr additive="base">
                                        <p:cTn id="455" dur="3000"/>
                                        <p:tgtEl>
                                          <p:spTgt spid="12"/>
                                        </p:tgtEl>
                                        <p:attrNameLst>
                                          <p:attrName>ppt_y</p:attrName>
                                        </p:attrNameLst>
                                      </p:cBhvr>
                                      <p:tavLst>
                                        <p:tav tm="0">
                                          <p:val>
                                            <p:strVal val="ppt_y"/>
                                          </p:val>
                                        </p:tav>
                                        <p:tav tm="100000">
                                          <p:val>
                                            <p:strVal val="ppt_y"/>
                                          </p:val>
                                        </p:tav>
                                      </p:tavLst>
                                    </p:anim>
                                    <p:set>
                                      <p:cBhvr>
                                        <p:cTn id="456" dur="1" fill="hold">
                                          <p:stCondLst>
                                            <p:cond delay="2999"/>
                                          </p:stCondLst>
                                        </p:cTn>
                                        <p:tgtEl>
                                          <p:spTgt spid="12"/>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13"/>
                                        </p:tgtEl>
                                        <p:attrNameLst>
                                          <p:attrName>ppt_x</p:attrName>
                                        </p:attrNameLst>
                                      </p:cBhvr>
                                      <p:tavLst>
                                        <p:tav tm="0">
                                          <p:val>
                                            <p:strVal val="ppt_x"/>
                                          </p:val>
                                        </p:tav>
                                        <p:tav tm="100000">
                                          <p:val>
                                            <p:strVal val="0-ppt_w/2"/>
                                          </p:val>
                                        </p:tav>
                                      </p:tavLst>
                                    </p:anim>
                                    <p:anim calcmode="lin" valueType="num">
                                      <p:cBhvr additive="base">
                                        <p:cTn id="459" dur="3000"/>
                                        <p:tgtEl>
                                          <p:spTgt spid="13"/>
                                        </p:tgtEl>
                                        <p:attrNameLst>
                                          <p:attrName>ppt_y</p:attrName>
                                        </p:attrNameLst>
                                      </p:cBhvr>
                                      <p:tavLst>
                                        <p:tav tm="0">
                                          <p:val>
                                            <p:strVal val="ppt_y"/>
                                          </p:val>
                                        </p:tav>
                                        <p:tav tm="100000">
                                          <p:val>
                                            <p:strVal val="ppt_y"/>
                                          </p:val>
                                        </p:tav>
                                      </p:tavLst>
                                    </p:anim>
                                    <p:set>
                                      <p:cBhvr>
                                        <p:cTn id="460" dur="1" fill="hold">
                                          <p:stCondLst>
                                            <p:cond delay="2999"/>
                                          </p:stCondLst>
                                        </p:cTn>
                                        <p:tgtEl>
                                          <p:spTgt spid="13"/>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14"/>
                                        </p:tgtEl>
                                        <p:attrNameLst>
                                          <p:attrName>ppt_x</p:attrName>
                                        </p:attrNameLst>
                                      </p:cBhvr>
                                      <p:tavLst>
                                        <p:tav tm="0">
                                          <p:val>
                                            <p:strVal val="ppt_x"/>
                                          </p:val>
                                        </p:tav>
                                        <p:tav tm="100000">
                                          <p:val>
                                            <p:strVal val="0-ppt_w/2"/>
                                          </p:val>
                                        </p:tav>
                                      </p:tavLst>
                                    </p:anim>
                                    <p:anim calcmode="lin" valueType="num">
                                      <p:cBhvr additive="base">
                                        <p:cTn id="463" dur="3000"/>
                                        <p:tgtEl>
                                          <p:spTgt spid="14"/>
                                        </p:tgtEl>
                                        <p:attrNameLst>
                                          <p:attrName>ppt_y</p:attrName>
                                        </p:attrNameLst>
                                      </p:cBhvr>
                                      <p:tavLst>
                                        <p:tav tm="0">
                                          <p:val>
                                            <p:strVal val="ppt_y"/>
                                          </p:val>
                                        </p:tav>
                                        <p:tav tm="100000">
                                          <p:val>
                                            <p:strVal val="ppt_y"/>
                                          </p:val>
                                        </p:tav>
                                      </p:tavLst>
                                    </p:anim>
                                    <p:set>
                                      <p:cBhvr>
                                        <p:cTn id="464" dur="1" fill="hold">
                                          <p:stCondLst>
                                            <p:cond delay="2999"/>
                                          </p:stCondLst>
                                        </p:cTn>
                                        <p:tgtEl>
                                          <p:spTgt spid="14"/>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15"/>
                                        </p:tgtEl>
                                        <p:attrNameLst>
                                          <p:attrName>ppt_x</p:attrName>
                                        </p:attrNameLst>
                                      </p:cBhvr>
                                      <p:tavLst>
                                        <p:tav tm="0">
                                          <p:val>
                                            <p:strVal val="ppt_x"/>
                                          </p:val>
                                        </p:tav>
                                        <p:tav tm="100000">
                                          <p:val>
                                            <p:strVal val="0-ppt_w/2"/>
                                          </p:val>
                                        </p:tav>
                                      </p:tavLst>
                                    </p:anim>
                                    <p:anim calcmode="lin" valueType="num">
                                      <p:cBhvr additive="base">
                                        <p:cTn id="467" dur="3000"/>
                                        <p:tgtEl>
                                          <p:spTgt spid="15"/>
                                        </p:tgtEl>
                                        <p:attrNameLst>
                                          <p:attrName>ppt_y</p:attrName>
                                        </p:attrNameLst>
                                      </p:cBhvr>
                                      <p:tavLst>
                                        <p:tav tm="0">
                                          <p:val>
                                            <p:strVal val="ppt_y"/>
                                          </p:val>
                                        </p:tav>
                                        <p:tav tm="100000">
                                          <p:val>
                                            <p:strVal val="ppt_y"/>
                                          </p:val>
                                        </p:tav>
                                      </p:tavLst>
                                    </p:anim>
                                    <p:set>
                                      <p:cBhvr>
                                        <p:cTn id="468" dur="1" fill="hold">
                                          <p:stCondLst>
                                            <p:cond delay="2999"/>
                                          </p:stCondLst>
                                        </p:cTn>
                                        <p:tgtEl>
                                          <p:spTgt spid="15"/>
                                        </p:tgtEl>
                                        <p:attrNameLst>
                                          <p:attrName>style.visibility</p:attrName>
                                        </p:attrNameLst>
                                      </p:cBhvr>
                                      <p:to>
                                        <p:strVal val="hidden"/>
                                      </p:to>
                                    </p:set>
                                  </p:childTnLst>
                                </p:cTn>
                              </p:par>
                              <p:par>
                                <p:cTn id="469" presetID="2" presetClass="exit" presetSubtype="8" fill="hold" grpId="2" nodeType="withEffect">
                                  <p:stCondLst>
                                    <p:cond delay="0"/>
                                  </p:stCondLst>
                                  <p:childTnLst>
                                    <p:anim calcmode="lin" valueType="num">
                                      <p:cBhvr additive="base">
                                        <p:cTn id="470" dur="3000"/>
                                        <p:tgtEl>
                                          <p:spTgt spid="16"/>
                                        </p:tgtEl>
                                        <p:attrNameLst>
                                          <p:attrName>ppt_x</p:attrName>
                                        </p:attrNameLst>
                                      </p:cBhvr>
                                      <p:tavLst>
                                        <p:tav tm="0">
                                          <p:val>
                                            <p:strVal val="ppt_x"/>
                                          </p:val>
                                        </p:tav>
                                        <p:tav tm="100000">
                                          <p:val>
                                            <p:strVal val="0-ppt_w/2"/>
                                          </p:val>
                                        </p:tav>
                                      </p:tavLst>
                                    </p:anim>
                                    <p:anim calcmode="lin" valueType="num">
                                      <p:cBhvr additive="base">
                                        <p:cTn id="471" dur="3000"/>
                                        <p:tgtEl>
                                          <p:spTgt spid="16"/>
                                        </p:tgtEl>
                                        <p:attrNameLst>
                                          <p:attrName>ppt_y</p:attrName>
                                        </p:attrNameLst>
                                      </p:cBhvr>
                                      <p:tavLst>
                                        <p:tav tm="0">
                                          <p:val>
                                            <p:strVal val="ppt_y"/>
                                          </p:val>
                                        </p:tav>
                                        <p:tav tm="100000">
                                          <p:val>
                                            <p:strVal val="ppt_y"/>
                                          </p:val>
                                        </p:tav>
                                      </p:tavLst>
                                    </p:anim>
                                    <p:set>
                                      <p:cBhvr>
                                        <p:cTn id="472" dur="1" fill="hold">
                                          <p:stCondLst>
                                            <p:cond delay="2999"/>
                                          </p:stCondLst>
                                        </p:cTn>
                                        <p:tgtEl>
                                          <p:spTgt spid="16"/>
                                        </p:tgtEl>
                                        <p:attrNameLst>
                                          <p:attrName>style.visibility</p:attrName>
                                        </p:attrNameLst>
                                      </p:cBhvr>
                                      <p:to>
                                        <p:strVal val="hidden"/>
                                      </p:to>
                                    </p:set>
                                  </p:childTnLst>
                                </p:cTn>
                              </p:par>
                              <p:par>
                                <p:cTn id="473" presetID="2" presetClass="exit" presetSubtype="8" fill="hold" grpId="2" nodeType="withEffect">
                                  <p:stCondLst>
                                    <p:cond delay="0"/>
                                  </p:stCondLst>
                                  <p:childTnLst>
                                    <p:anim calcmode="lin" valueType="num">
                                      <p:cBhvr additive="base">
                                        <p:cTn id="474" dur="3000"/>
                                        <p:tgtEl>
                                          <p:spTgt spid="17"/>
                                        </p:tgtEl>
                                        <p:attrNameLst>
                                          <p:attrName>ppt_x</p:attrName>
                                        </p:attrNameLst>
                                      </p:cBhvr>
                                      <p:tavLst>
                                        <p:tav tm="0">
                                          <p:val>
                                            <p:strVal val="ppt_x"/>
                                          </p:val>
                                        </p:tav>
                                        <p:tav tm="100000">
                                          <p:val>
                                            <p:strVal val="0-ppt_w/2"/>
                                          </p:val>
                                        </p:tav>
                                      </p:tavLst>
                                    </p:anim>
                                    <p:anim calcmode="lin" valueType="num">
                                      <p:cBhvr additive="base">
                                        <p:cTn id="475" dur="3000"/>
                                        <p:tgtEl>
                                          <p:spTgt spid="17"/>
                                        </p:tgtEl>
                                        <p:attrNameLst>
                                          <p:attrName>ppt_y</p:attrName>
                                        </p:attrNameLst>
                                      </p:cBhvr>
                                      <p:tavLst>
                                        <p:tav tm="0">
                                          <p:val>
                                            <p:strVal val="ppt_y"/>
                                          </p:val>
                                        </p:tav>
                                        <p:tav tm="100000">
                                          <p:val>
                                            <p:strVal val="ppt_y"/>
                                          </p:val>
                                        </p:tav>
                                      </p:tavLst>
                                    </p:anim>
                                    <p:set>
                                      <p:cBhvr>
                                        <p:cTn id="476" dur="1" fill="hold">
                                          <p:stCondLst>
                                            <p:cond delay="2999"/>
                                          </p:stCondLst>
                                        </p:cTn>
                                        <p:tgtEl>
                                          <p:spTgt spid="17"/>
                                        </p:tgtEl>
                                        <p:attrNameLst>
                                          <p:attrName>style.visibility</p:attrName>
                                        </p:attrNameLst>
                                      </p:cBhvr>
                                      <p:to>
                                        <p:strVal val="hidden"/>
                                      </p:to>
                                    </p:set>
                                  </p:childTnLst>
                                </p:cTn>
                              </p:par>
                              <p:par>
                                <p:cTn id="477" presetID="2" presetClass="exit" presetSubtype="8" fill="hold" grpId="2" nodeType="withEffect">
                                  <p:stCondLst>
                                    <p:cond delay="0"/>
                                  </p:stCondLst>
                                  <p:childTnLst>
                                    <p:anim calcmode="lin" valueType="num">
                                      <p:cBhvr additive="base">
                                        <p:cTn id="478" dur="3000"/>
                                        <p:tgtEl>
                                          <p:spTgt spid="18"/>
                                        </p:tgtEl>
                                        <p:attrNameLst>
                                          <p:attrName>ppt_x</p:attrName>
                                        </p:attrNameLst>
                                      </p:cBhvr>
                                      <p:tavLst>
                                        <p:tav tm="0">
                                          <p:val>
                                            <p:strVal val="ppt_x"/>
                                          </p:val>
                                        </p:tav>
                                        <p:tav tm="100000">
                                          <p:val>
                                            <p:strVal val="0-ppt_w/2"/>
                                          </p:val>
                                        </p:tav>
                                      </p:tavLst>
                                    </p:anim>
                                    <p:anim calcmode="lin" valueType="num">
                                      <p:cBhvr additive="base">
                                        <p:cTn id="479" dur="3000"/>
                                        <p:tgtEl>
                                          <p:spTgt spid="18"/>
                                        </p:tgtEl>
                                        <p:attrNameLst>
                                          <p:attrName>ppt_y</p:attrName>
                                        </p:attrNameLst>
                                      </p:cBhvr>
                                      <p:tavLst>
                                        <p:tav tm="0">
                                          <p:val>
                                            <p:strVal val="ppt_y"/>
                                          </p:val>
                                        </p:tav>
                                        <p:tav tm="100000">
                                          <p:val>
                                            <p:strVal val="ppt_y"/>
                                          </p:val>
                                        </p:tav>
                                      </p:tavLst>
                                    </p:anim>
                                    <p:set>
                                      <p:cBhvr>
                                        <p:cTn id="480" dur="1" fill="hold">
                                          <p:stCondLst>
                                            <p:cond delay="2999"/>
                                          </p:stCondLst>
                                        </p:cTn>
                                        <p:tgtEl>
                                          <p:spTgt spid="18"/>
                                        </p:tgtEl>
                                        <p:attrNameLst>
                                          <p:attrName>style.visibility</p:attrName>
                                        </p:attrNameLst>
                                      </p:cBhvr>
                                      <p:to>
                                        <p:strVal val="hidden"/>
                                      </p:to>
                                    </p:set>
                                  </p:childTnLst>
                                </p:cTn>
                              </p:par>
                              <p:par>
                                <p:cTn id="481" presetID="2" presetClass="exit" presetSubtype="8" fill="hold" grpId="2" nodeType="withEffect">
                                  <p:stCondLst>
                                    <p:cond delay="0"/>
                                  </p:stCondLst>
                                  <p:childTnLst>
                                    <p:anim calcmode="lin" valueType="num">
                                      <p:cBhvr additive="base">
                                        <p:cTn id="482" dur="3000"/>
                                        <p:tgtEl>
                                          <p:spTgt spid="19"/>
                                        </p:tgtEl>
                                        <p:attrNameLst>
                                          <p:attrName>ppt_x</p:attrName>
                                        </p:attrNameLst>
                                      </p:cBhvr>
                                      <p:tavLst>
                                        <p:tav tm="0">
                                          <p:val>
                                            <p:strVal val="ppt_x"/>
                                          </p:val>
                                        </p:tav>
                                        <p:tav tm="100000">
                                          <p:val>
                                            <p:strVal val="0-ppt_w/2"/>
                                          </p:val>
                                        </p:tav>
                                      </p:tavLst>
                                    </p:anim>
                                    <p:anim calcmode="lin" valueType="num">
                                      <p:cBhvr additive="base">
                                        <p:cTn id="483" dur="3000"/>
                                        <p:tgtEl>
                                          <p:spTgt spid="19"/>
                                        </p:tgtEl>
                                        <p:attrNameLst>
                                          <p:attrName>ppt_y</p:attrName>
                                        </p:attrNameLst>
                                      </p:cBhvr>
                                      <p:tavLst>
                                        <p:tav tm="0">
                                          <p:val>
                                            <p:strVal val="ppt_y"/>
                                          </p:val>
                                        </p:tav>
                                        <p:tav tm="100000">
                                          <p:val>
                                            <p:strVal val="ppt_y"/>
                                          </p:val>
                                        </p:tav>
                                      </p:tavLst>
                                    </p:anim>
                                    <p:set>
                                      <p:cBhvr>
                                        <p:cTn id="484" dur="1" fill="hold">
                                          <p:stCondLst>
                                            <p:cond delay="2999"/>
                                          </p:stCondLst>
                                        </p:cTn>
                                        <p:tgtEl>
                                          <p:spTgt spid="19"/>
                                        </p:tgtEl>
                                        <p:attrNameLst>
                                          <p:attrName>style.visibility</p:attrName>
                                        </p:attrNameLst>
                                      </p:cBhvr>
                                      <p:to>
                                        <p:strVal val="hidden"/>
                                      </p:to>
                                    </p:set>
                                  </p:childTnLst>
                                </p:cTn>
                              </p:par>
                              <p:par>
                                <p:cTn id="485" presetID="2" presetClass="exit" presetSubtype="8" fill="hold" grpId="2" nodeType="withEffect">
                                  <p:stCondLst>
                                    <p:cond delay="0"/>
                                  </p:stCondLst>
                                  <p:childTnLst>
                                    <p:anim calcmode="lin" valueType="num">
                                      <p:cBhvr additive="base">
                                        <p:cTn id="486" dur="3000"/>
                                        <p:tgtEl>
                                          <p:spTgt spid="20"/>
                                        </p:tgtEl>
                                        <p:attrNameLst>
                                          <p:attrName>ppt_x</p:attrName>
                                        </p:attrNameLst>
                                      </p:cBhvr>
                                      <p:tavLst>
                                        <p:tav tm="0">
                                          <p:val>
                                            <p:strVal val="ppt_x"/>
                                          </p:val>
                                        </p:tav>
                                        <p:tav tm="100000">
                                          <p:val>
                                            <p:strVal val="0-ppt_w/2"/>
                                          </p:val>
                                        </p:tav>
                                      </p:tavLst>
                                    </p:anim>
                                    <p:anim calcmode="lin" valueType="num">
                                      <p:cBhvr additive="base">
                                        <p:cTn id="487" dur="3000"/>
                                        <p:tgtEl>
                                          <p:spTgt spid="20"/>
                                        </p:tgtEl>
                                        <p:attrNameLst>
                                          <p:attrName>ppt_y</p:attrName>
                                        </p:attrNameLst>
                                      </p:cBhvr>
                                      <p:tavLst>
                                        <p:tav tm="0">
                                          <p:val>
                                            <p:strVal val="ppt_y"/>
                                          </p:val>
                                        </p:tav>
                                        <p:tav tm="100000">
                                          <p:val>
                                            <p:strVal val="ppt_y"/>
                                          </p:val>
                                        </p:tav>
                                      </p:tavLst>
                                    </p:anim>
                                    <p:set>
                                      <p:cBhvr>
                                        <p:cTn id="488" dur="1" fill="hold">
                                          <p:stCondLst>
                                            <p:cond delay="2999"/>
                                          </p:stCondLst>
                                        </p:cTn>
                                        <p:tgtEl>
                                          <p:spTgt spid="20"/>
                                        </p:tgtEl>
                                        <p:attrNameLst>
                                          <p:attrName>style.visibility</p:attrName>
                                        </p:attrNameLst>
                                      </p:cBhvr>
                                      <p:to>
                                        <p:strVal val="hidden"/>
                                      </p:to>
                                    </p:set>
                                  </p:childTnLst>
                                </p:cTn>
                              </p:par>
                              <p:par>
                                <p:cTn id="489" presetID="2" presetClass="exit" presetSubtype="8" fill="hold" grpId="2" nodeType="withEffect">
                                  <p:stCondLst>
                                    <p:cond delay="0"/>
                                  </p:stCondLst>
                                  <p:childTnLst>
                                    <p:anim calcmode="lin" valueType="num">
                                      <p:cBhvr additive="base">
                                        <p:cTn id="490" dur="3000"/>
                                        <p:tgtEl>
                                          <p:spTgt spid="21"/>
                                        </p:tgtEl>
                                        <p:attrNameLst>
                                          <p:attrName>ppt_x</p:attrName>
                                        </p:attrNameLst>
                                      </p:cBhvr>
                                      <p:tavLst>
                                        <p:tav tm="0">
                                          <p:val>
                                            <p:strVal val="ppt_x"/>
                                          </p:val>
                                        </p:tav>
                                        <p:tav tm="100000">
                                          <p:val>
                                            <p:strVal val="0-ppt_w/2"/>
                                          </p:val>
                                        </p:tav>
                                      </p:tavLst>
                                    </p:anim>
                                    <p:anim calcmode="lin" valueType="num">
                                      <p:cBhvr additive="base">
                                        <p:cTn id="491" dur="3000"/>
                                        <p:tgtEl>
                                          <p:spTgt spid="21"/>
                                        </p:tgtEl>
                                        <p:attrNameLst>
                                          <p:attrName>ppt_y</p:attrName>
                                        </p:attrNameLst>
                                      </p:cBhvr>
                                      <p:tavLst>
                                        <p:tav tm="0">
                                          <p:val>
                                            <p:strVal val="ppt_y"/>
                                          </p:val>
                                        </p:tav>
                                        <p:tav tm="100000">
                                          <p:val>
                                            <p:strVal val="ppt_y"/>
                                          </p:val>
                                        </p:tav>
                                      </p:tavLst>
                                    </p:anim>
                                    <p:set>
                                      <p:cBhvr>
                                        <p:cTn id="492" dur="1" fill="hold">
                                          <p:stCondLst>
                                            <p:cond delay="2999"/>
                                          </p:stCondLst>
                                        </p:cTn>
                                        <p:tgtEl>
                                          <p:spTgt spid="21"/>
                                        </p:tgtEl>
                                        <p:attrNameLst>
                                          <p:attrName>style.visibility</p:attrName>
                                        </p:attrNameLst>
                                      </p:cBhvr>
                                      <p:to>
                                        <p:strVal val="hidden"/>
                                      </p:to>
                                    </p:set>
                                  </p:childTnLst>
                                </p:cTn>
                              </p:par>
                              <p:par>
                                <p:cTn id="493" presetID="2" presetClass="exit" presetSubtype="8" fill="hold" grpId="2" nodeType="withEffect">
                                  <p:stCondLst>
                                    <p:cond delay="0"/>
                                  </p:stCondLst>
                                  <p:childTnLst>
                                    <p:anim calcmode="lin" valueType="num">
                                      <p:cBhvr additive="base">
                                        <p:cTn id="494" dur="3000"/>
                                        <p:tgtEl>
                                          <p:spTgt spid="22"/>
                                        </p:tgtEl>
                                        <p:attrNameLst>
                                          <p:attrName>ppt_x</p:attrName>
                                        </p:attrNameLst>
                                      </p:cBhvr>
                                      <p:tavLst>
                                        <p:tav tm="0">
                                          <p:val>
                                            <p:strVal val="ppt_x"/>
                                          </p:val>
                                        </p:tav>
                                        <p:tav tm="100000">
                                          <p:val>
                                            <p:strVal val="0-ppt_w/2"/>
                                          </p:val>
                                        </p:tav>
                                      </p:tavLst>
                                    </p:anim>
                                    <p:anim calcmode="lin" valueType="num">
                                      <p:cBhvr additive="base">
                                        <p:cTn id="495" dur="3000"/>
                                        <p:tgtEl>
                                          <p:spTgt spid="22"/>
                                        </p:tgtEl>
                                        <p:attrNameLst>
                                          <p:attrName>ppt_y</p:attrName>
                                        </p:attrNameLst>
                                      </p:cBhvr>
                                      <p:tavLst>
                                        <p:tav tm="0">
                                          <p:val>
                                            <p:strVal val="ppt_y"/>
                                          </p:val>
                                        </p:tav>
                                        <p:tav tm="100000">
                                          <p:val>
                                            <p:strVal val="ppt_y"/>
                                          </p:val>
                                        </p:tav>
                                      </p:tavLst>
                                    </p:anim>
                                    <p:set>
                                      <p:cBhvr>
                                        <p:cTn id="496" dur="1" fill="hold">
                                          <p:stCondLst>
                                            <p:cond delay="2999"/>
                                          </p:stCondLst>
                                        </p:cTn>
                                        <p:tgtEl>
                                          <p:spTgt spid="22"/>
                                        </p:tgtEl>
                                        <p:attrNameLst>
                                          <p:attrName>style.visibility</p:attrName>
                                        </p:attrNameLst>
                                      </p:cBhvr>
                                      <p:to>
                                        <p:strVal val="hidden"/>
                                      </p:to>
                                    </p:set>
                                  </p:childTnLst>
                                </p:cTn>
                              </p:par>
                              <p:par>
                                <p:cTn id="497" presetID="2" presetClass="exit" presetSubtype="8" fill="hold" grpId="2" nodeType="withEffect">
                                  <p:stCondLst>
                                    <p:cond delay="0"/>
                                  </p:stCondLst>
                                  <p:childTnLst>
                                    <p:anim calcmode="lin" valueType="num">
                                      <p:cBhvr additive="base">
                                        <p:cTn id="498" dur="3000"/>
                                        <p:tgtEl>
                                          <p:spTgt spid="23"/>
                                        </p:tgtEl>
                                        <p:attrNameLst>
                                          <p:attrName>ppt_x</p:attrName>
                                        </p:attrNameLst>
                                      </p:cBhvr>
                                      <p:tavLst>
                                        <p:tav tm="0">
                                          <p:val>
                                            <p:strVal val="ppt_x"/>
                                          </p:val>
                                        </p:tav>
                                        <p:tav tm="100000">
                                          <p:val>
                                            <p:strVal val="0-ppt_w/2"/>
                                          </p:val>
                                        </p:tav>
                                      </p:tavLst>
                                    </p:anim>
                                    <p:anim calcmode="lin" valueType="num">
                                      <p:cBhvr additive="base">
                                        <p:cTn id="499" dur="3000"/>
                                        <p:tgtEl>
                                          <p:spTgt spid="23"/>
                                        </p:tgtEl>
                                        <p:attrNameLst>
                                          <p:attrName>ppt_y</p:attrName>
                                        </p:attrNameLst>
                                      </p:cBhvr>
                                      <p:tavLst>
                                        <p:tav tm="0">
                                          <p:val>
                                            <p:strVal val="ppt_y"/>
                                          </p:val>
                                        </p:tav>
                                        <p:tav tm="100000">
                                          <p:val>
                                            <p:strVal val="ppt_y"/>
                                          </p:val>
                                        </p:tav>
                                      </p:tavLst>
                                    </p:anim>
                                    <p:set>
                                      <p:cBhvr>
                                        <p:cTn id="500" dur="1" fill="hold">
                                          <p:stCondLst>
                                            <p:cond delay="2999"/>
                                          </p:stCondLst>
                                        </p:cTn>
                                        <p:tgtEl>
                                          <p:spTgt spid="23"/>
                                        </p:tgtEl>
                                        <p:attrNameLst>
                                          <p:attrName>style.visibility</p:attrName>
                                        </p:attrNameLst>
                                      </p:cBhvr>
                                      <p:to>
                                        <p:strVal val="hidden"/>
                                      </p:to>
                                    </p:set>
                                  </p:childTnLst>
                                </p:cTn>
                              </p:par>
                              <p:par>
                                <p:cTn id="501" presetID="2" presetClass="exit" presetSubtype="8" fill="hold" grpId="2" nodeType="withEffect">
                                  <p:stCondLst>
                                    <p:cond delay="0"/>
                                  </p:stCondLst>
                                  <p:childTnLst>
                                    <p:anim calcmode="lin" valueType="num">
                                      <p:cBhvr additive="base">
                                        <p:cTn id="502" dur="3000"/>
                                        <p:tgtEl>
                                          <p:spTgt spid="24"/>
                                        </p:tgtEl>
                                        <p:attrNameLst>
                                          <p:attrName>ppt_x</p:attrName>
                                        </p:attrNameLst>
                                      </p:cBhvr>
                                      <p:tavLst>
                                        <p:tav tm="0">
                                          <p:val>
                                            <p:strVal val="ppt_x"/>
                                          </p:val>
                                        </p:tav>
                                        <p:tav tm="100000">
                                          <p:val>
                                            <p:strVal val="0-ppt_w/2"/>
                                          </p:val>
                                        </p:tav>
                                      </p:tavLst>
                                    </p:anim>
                                    <p:anim calcmode="lin" valueType="num">
                                      <p:cBhvr additive="base">
                                        <p:cTn id="503" dur="3000"/>
                                        <p:tgtEl>
                                          <p:spTgt spid="24"/>
                                        </p:tgtEl>
                                        <p:attrNameLst>
                                          <p:attrName>ppt_y</p:attrName>
                                        </p:attrNameLst>
                                      </p:cBhvr>
                                      <p:tavLst>
                                        <p:tav tm="0">
                                          <p:val>
                                            <p:strVal val="ppt_y"/>
                                          </p:val>
                                        </p:tav>
                                        <p:tav tm="100000">
                                          <p:val>
                                            <p:strVal val="ppt_y"/>
                                          </p:val>
                                        </p:tav>
                                      </p:tavLst>
                                    </p:anim>
                                    <p:set>
                                      <p:cBhvr>
                                        <p:cTn id="504" dur="1" fill="hold">
                                          <p:stCondLst>
                                            <p:cond delay="2999"/>
                                          </p:stCondLst>
                                        </p:cTn>
                                        <p:tgtEl>
                                          <p:spTgt spid="24"/>
                                        </p:tgtEl>
                                        <p:attrNameLst>
                                          <p:attrName>style.visibility</p:attrName>
                                        </p:attrNameLst>
                                      </p:cBhvr>
                                      <p:to>
                                        <p:strVal val="hidden"/>
                                      </p:to>
                                    </p:set>
                                  </p:childTnLst>
                                </p:cTn>
                              </p:par>
                              <p:par>
                                <p:cTn id="505" presetID="2" presetClass="exit" presetSubtype="8" fill="hold" grpId="2" nodeType="withEffect">
                                  <p:stCondLst>
                                    <p:cond delay="0"/>
                                  </p:stCondLst>
                                  <p:childTnLst>
                                    <p:anim calcmode="lin" valueType="num">
                                      <p:cBhvr additive="base">
                                        <p:cTn id="506" dur="3000"/>
                                        <p:tgtEl>
                                          <p:spTgt spid="25"/>
                                        </p:tgtEl>
                                        <p:attrNameLst>
                                          <p:attrName>ppt_x</p:attrName>
                                        </p:attrNameLst>
                                      </p:cBhvr>
                                      <p:tavLst>
                                        <p:tav tm="0">
                                          <p:val>
                                            <p:strVal val="ppt_x"/>
                                          </p:val>
                                        </p:tav>
                                        <p:tav tm="100000">
                                          <p:val>
                                            <p:strVal val="0-ppt_w/2"/>
                                          </p:val>
                                        </p:tav>
                                      </p:tavLst>
                                    </p:anim>
                                    <p:anim calcmode="lin" valueType="num">
                                      <p:cBhvr additive="base">
                                        <p:cTn id="507" dur="3000"/>
                                        <p:tgtEl>
                                          <p:spTgt spid="25"/>
                                        </p:tgtEl>
                                        <p:attrNameLst>
                                          <p:attrName>ppt_y</p:attrName>
                                        </p:attrNameLst>
                                      </p:cBhvr>
                                      <p:tavLst>
                                        <p:tav tm="0">
                                          <p:val>
                                            <p:strVal val="ppt_y"/>
                                          </p:val>
                                        </p:tav>
                                        <p:tav tm="100000">
                                          <p:val>
                                            <p:strVal val="ppt_y"/>
                                          </p:val>
                                        </p:tav>
                                      </p:tavLst>
                                    </p:anim>
                                    <p:set>
                                      <p:cBhvr>
                                        <p:cTn id="508" dur="1" fill="hold">
                                          <p:stCondLst>
                                            <p:cond delay="2999"/>
                                          </p:stCondLst>
                                        </p:cTn>
                                        <p:tgtEl>
                                          <p:spTgt spid="25"/>
                                        </p:tgtEl>
                                        <p:attrNameLst>
                                          <p:attrName>style.visibility</p:attrName>
                                        </p:attrNameLst>
                                      </p:cBhvr>
                                      <p:to>
                                        <p:strVal val="hidden"/>
                                      </p:to>
                                    </p:set>
                                  </p:childTnLst>
                                </p:cTn>
                              </p:par>
                              <p:par>
                                <p:cTn id="509" presetID="2" presetClass="exit" presetSubtype="8" fill="hold" grpId="2" nodeType="withEffect">
                                  <p:stCondLst>
                                    <p:cond delay="0"/>
                                  </p:stCondLst>
                                  <p:childTnLst>
                                    <p:anim calcmode="lin" valueType="num">
                                      <p:cBhvr additive="base">
                                        <p:cTn id="510" dur="3000"/>
                                        <p:tgtEl>
                                          <p:spTgt spid="26"/>
                                        </p:tgtEl>
                                        <p:attrNameLst>
                                          <p:attrName>ppt_x</p:attrName>
                                        </p:attrNameLst>
                                      </p:cBhvr>
                                      <p:tavLst>
                                        <p:tav tm="0">
                                          <p:val>
                                            <p:strVal val="ppt_x"/>
                                          </p:val>
                                        </p:tav>
                                        <p:tav tm="100000">
                                          <p:val>
                                            <p:strVal val="0-ppt_w/2"/>
                                          </p:val>
                                        </p:tav>
                                      </p:tavLst>
                                    </p:anim>
                                    <p:anim calcmode="lin" valueType="num">
                                      <p:cBhvr additive="base">
                                        <p:cTn id="511" dur="3000"/>
                                        <p:tgtEl>
                                          <p:spTgt spid="26"/>
                                        </p:tgtEl>
                                        <p:attrNameLst>
                                          <p:attrName>ppt_y</p:attrName>
                                        </p:attrNameLst>
                                      </p:cBhvr>
                                      <p:tavLst>
                                        <p:tav tm="0">
                                          <p:val>
                                            <p:strVal val="ppt_y"/>
                                          </p:val>
                                        </p:tav>
                                        <p:tav tm="100000">
                                          <p:val>
                                            <p:strVal val="ppt_y"/>
                                          </p:val>
                                        </p:tav>
                                      </p:tavLst>
                                    </p:anim>
                                    <p:set>
                                      <p:cBhvr>
                                        <p:cTn id="512" dur="1" fill="hold">
                                          <p:stCondLst>
                                            <p:cond delay="2999"/>
                                          </p:stCondLst>
                                        </p:cTn>
                                        <p:tgtEl>
                                          <p:spTgt spid="26"/>
                                        </p:tgtEl>
                                        <p:attrNameLst>
                                          <p:attrName>style.visibility</p:attrName>
                                        </p:attrNameLst>
                                      </p:cBhvr>
                                      <p:to>
                                        <p:strVal val="hidden"/>
                                      </p:to>
                                    </p:set>
                                  </p:childTnLst>
                                </p:cTn>
                              </p:par>
                              <p:par>
                                <p:cTn id="513" presetID="2" presetClass="exit" presetSubtype="8" fill="hold" grpId="2" nodeType="withEffect">
                                  <p:stCondLst>
                                    <p:cond delay="0"/>
                                  </p:stCondLst>
                                  <p:childTnLst>
                                    <p:anim calcmode="lin" valueType="num">
                                      <p:cBhvr additive="base">
                                        <p:cTn id="514" dur="3000"/>
                                        <p:tgtEl>
                                          <p:spTgt spid="27"/>
                                        </p:tgtEl>
                                        <p:attrNameLst>
                                          <p:attrName>ppt_x</p:attrName>
                                        </p:attrNameLst>
                                      </p:cBhvr>
                                      <p:tavLst>
                                        <p:tav tm="0">
                                          <p:val>
                                            <p:strVal val="ppt_x"/>
                                          </p:val>
                                        </p:tav>
                                        <p:tav tm="100000">
                                          <p:val>
                                            <p:strVal val="0-ppt_w/2"/>
                                          </p:val>
                                        </p:tav>
                                      </p:tavLst>
                                    </p:anim>
                                    <p:anim calcmode="lin" valueType="num">
                                      <p:cBhvr additive="base">
                                        <p:cTn id="515" dur="3000"/>
                                        <p:tgtEl>
                                          <p:spTgt spid="27"/>
                                        </p:tgtEl>
                                        <p:attrNameLst>
                                          <p:attrName>ppt_y</p:attrName>
                                        </p:attrNameLst>
                                      </p:cBhvr>
                                      <p:tavLst>
                                        <p:tav tm="0">
                                          <p:val>
                                            <p:strVal val="ppt_y"/>
                                          </p:val>
                                        </p:tav>
                                        <p:tav tm="100000">
                                          <p:val>
                                            <p:strVal val="ppt_y"/>
                                          </p:val>
                                        </p:tav>
                                      </p:tavLst>
                                    </p:anim>
                                    <p:set>
                                      <p:cBhvr>
                                        <p:cTn id="516" dur="1" fill="hold">
                                          <p:stCondLst>
                                            <p:cond delay="2999"/>
                                          </p:stCondLst>
                                        </p:cTn>
                                        <p:tgtEl>
                                          <p:spTgt spid="27"/>
                                        </p:tgtEl>
                                        <p:attrNameLst>
                                          <p:attrName>style.visibility</p:attrName>
                                        </p:attrNameLst>
                                      </p:cBhvr>
                                      <p:to>
                                        <p:strVal val="hidden"/>
                                      </p:to>
                                    </p:set>
                                  </p:childTnLst>
                                </p:cTn>
                              </p:par>
                              <p:par>
                                <p:cTn id="517" presetID="2" presetClass="exit" presetSubtype="8" fill="hold" grpId="2" nodeType="withEffect">
                                  <p:stCondLst>
                                    <p:cond delay="0"/>
                                  </p:stCondLst>
                                  <p:childTnLst>
                                    <p:anim calcmode="lin" valueType="num">
                                      <p:cBhvr additive="base">
                                        <p:cTn id="518" dur="3000"/>
                                        <p:tgtEl>
                                          <p:spTgt spid="28"/>
                                        </p:tgtEl>
                                        <p:attrNameLst>
                                          <p:attrName>ppt_x</p:attrName>
                                        </p:attrNameLst>
                                      </p:cBhvr>
                                      <p:tavLst>
                                        <p:tav tm="0">
                                          <p:val>
                                            <p:strVal val="ppt_x"/>
                                          </p:val>
                                        </p:tav>
                                        <p:tav tm="100000">
                                          <p:val>
                                            <p:strVal val="0-ppt_w/2"/>
                                          </p:val>
                                        </p:tav>
                                      </p:tavLst>
                                    </p:anim>
                                    <p:anim calcmode="lin" valueType="num">
                                      <p:cBhvr additive="base">
                                        <p:cTn id="519" dur="3000"/>
                                        <p:tgtEl>
                                          <p:spTgt spid="28"/>
                                        </p:tgtEl>
                                        <p:attrNameLst>
                                          <p:attrName>ppt_y</p:attrName>
                                        </p:attrNameLst>
                                      </p:cBhvr>
                                      <p:tavLst>
                                        <p:tav tm="0">
                                          <p:val>
                                            <p:strVal val="ppt_y"/>
                                          </p:val>
                                        </p:tav>
                                        <p:tav tm="100000">
                                          <p:val>
                                            <p:strVal val="ppt_y"/>
                                          </p:val>
                                        </p:tav>
                                      </p:tavLst>
                                    </p:anim>
                                    <p:set>
                                      <p:cBhvr>
                                        <p:cTn id="520" dur="1" fill="hold">
                                          <p:stCondLst>
                                            <p:cond delay="2999"/>
                                          </p:stCondLst>
                                        </p:cTn>
                                        <p:tgtEl>
                                          <p:spTgt spid="28"/>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3000"/>
                                        <p:tgtEl>
                                          <p:spTgt spid="29"/>
                                        </p:tgtEl>
                                        <p:attrNameLst>
                                          <p:attrName>ppt_x</p:attrName>
                                        </p:attrNameLst>
                                      </p:cBhvr>
                                      <p:tavLst>
                                        <p:tav tm="0">
                                          <p:val>
                                            <p:strVal val="ppt_x"/>
                                          </p:val>
                                        </p:tav>
                                        <p:tav tm="100000">
                                          <p:val>
                                            <p:strVal val="0-ppt_w/2"/>
                                          </p:val>
                                        </p:tav>
                                      </p:tavLst>
                                    </p:anim>
                                    <p:anim calcmode="lin" valueType="num">
                                      <p:cBhvr additive="base">
                                        <p:cTn id="523" dur="3000"/>
                                        <p:tgtEl>
                                          <p:spTgt spid="29"/>
                                        </p:tgtEl>
                                        <p:attrNameLst>
                                          <p:attrName>ppt_y</p:attrName>
                                        </p:attrNameLst>
                                      </p:cBhvr>
                                      <p:tavLst>
                                        <p:tav tm="0">
                                          <p:val>
                                            <p:strVal val="ppt_y"/>
                                          </p:val>
                                        </p:tav>
                                        <p:tav tm="100000">
                                          <p:val>
                                            <p:strVal val="ppt_y"/>
                                          </p:val>
                                        </p:tav>
                                      </p:tavLst>
                                    </p:anim>
                                    <p:set>
                                      <p:cBhvr>
                                        <p:cTn id="524" dur="1" fill="hold">
                                          <p:stCondLst>
                                            <p:cond delay="2999"/>
                                          </p:stCondLst>
                                        </p:cTn>
                                        <p:tgtEl>
                                          <p:spTgt spid="29"/>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3000"/>
                                        <p:tgtEl>
                                          <p:spTgt spid="30"/>
                                        </p:tgtEl>
                                        <p:attrNameLst>
                                          <p:attrName>ppt_x</p:attrName>
                                        </p:attrNameLst>
                                      </p:cBhvr>
                                      <p:tavLst>
                                        <p:tav tm="0">
                                          <p:val>
                                            <p:strVal val="ppt_x"/>
                                          </p:val>
                                        </p:tav>
                                        <p:tav tm="100000">
                                          <p:val>
                                            <p:strVal val="0-ppt_w/2"/>
                                          </p:val>
                                        </p:tav>
                                      </p:tavLst>
                                    </p:anim>
                                    <p:anim calcmode="lin" valueType="num">
                                      <p:cBhvr additive="base">
                                        <p:cTn id="527" dur="3000"/>
                                        <p:tgtEl>
                                          <p:spTgt spid="30"/>
                                        </p:tgtEl>
                                        <p:attrNameLst>
                                          <p:attrName>ppt_y</p:attrName>
                                        </p:attrNameLst>
                                      </p:cBhvr>
                                      <p:tavLst>
                                        <p:tav tm="0">
                                          <p:val>
                                            <p:strVal val="ppt_y"/>
                                          </p:val>
                                        </p:tav>
                                        <p:tav tm="100000">
                                          <p:val>
                                            <p:strVal val="ppt_y"/>
                                          </p:val>
                                        </p:tav>
                                      </p:tavLst>
                                    </p:anim>
                                    <p:set>
                                      <p:cBhvr>
                                        <p:cTn id="528" dur="1" fill="hold">
                                          <p:stCondLst>
                                            <p:cond delay="2999"/>
                                          </p:stCondLst>
                                        </p:cTn>
                                        <p:tgtEl>
                                          <p:spTgt spid="30"/>
                                        </p:tgtEl>
                                        <p:attrNameLst>
                                          <p:attrName>style.visibility</p:attrName>
                                        </p:attrNameLst>
                                      </p:cBhvr>
                                      <p:to>
                                        <p:strVal val="hidden"/>
                                      </p:to>
                                    </p:set>
                                  </p:childTnLst>
                                </p:cTn>
                              </p:par>
                              <p:par>
                                <p:cTn id="529" presetID="2" presetClass="exit" presetSubtype="2" fill="hold" grpId="2" nodeType="withEffect">
                                  <p:stCondLst>
                                    <p:cond delay="0"/>
                                  </p:stCondLst>
                                  <p:childTnLst>
                                    <p:anim calcmode="lin" valueType="num">
                                      <p:cBhvr additive="base">
                                        <p:cTn id="530" dur="3000"/>
                                        <p:tgtEl>
                                          <p:spTgt spid="31"/>
                                        </p:tgtEl>
                                        <p:attrNameLst>
                                          <p:attrName>ppt_x</p:attrName>
                                        </p:attrNameLst>
                                      </p:cBhvr>
                                      <p:tavLst>
                                        <p:tav tm="0">
                                          <p:val>
                                            <p:strVal val="ppt_x"/>
                                          </p:val>
                                        </p:tav>
                                        <p:tav tm="100000">
                                          <p:val>
                                            <p:strVal val="1+ppt_w/2"/>
                                          </p:val>
                                        </p:tav>
                                      </p:tavLst>
                                    </p:anim>
                                    <p:anim calcmode="lin" valueType="num">
                                      <p:cBhvr additive="base">
                                        <p:cTn id="531" dur="3000"/>
                                        <p:tgtEl>
                                          <p:spTgt spid="31"/>
                                        </p:tgtEl>
                                        <p:attrNameLst>
                                          <p:attrName>ppt_y</p:attrName>
                                        </p:attrNameLst>
                                      </p:cBhvr>
                                      <p:tavLst>
                                        <p:tav tm="0">
                                          <p:val>
                                            <p:strVal val="ppt_y"/>
                                          </p:val>
                                        </p:tav>
                                        <p:tav tm="100000">
                                          <p:val>
                                            <p:strVal val="ppt_y"/>
                                          </p:val>
                                        </p:tav>
                                      </p:tavLst>
                                    </p:anim>
                                    <p:set>
                                      <p:cBhvr>
                                        <p:cTn id="532" dur="1" fill="hold">
                                          <p:stCondLst>
                                            <p:cond delay="2999"/>
                                          </p:stCondLst>
                                        </p:cTn>
                                        <p:tgtEl>
                                          <p:spTgt spid="31"/>
                                        </p:tgtEl>
                                        <p:attrNameLst>
                                          <p:attrName>style.visibility</p:attrName>
                                        </p:attrNameLst>
                                      </p:cBhvr>
                                      <p:to>
                                        <p:strVal val="hidden"/>
                                      </p:to>
                                    </p:set>
                                  </p:childTnLst>
                                </p:cTn>
                              </p:par>
                              <p:par>
                                <p:cTn id="533" presetID="2" presetClass="exit" presetSubtype="2" fill="hold" grpId="2" nodeType="withEffect">
                                  <p:stCondLst>
                                    <p:cond delay="0"/>
                                  </p:stCondLst>
                                  <p:childTnLst>
                                    <p:anim calcmode="lin" valueType="num">
                                      <p:cBhvr additive="base">
                                        <p:cTn id="534" dur="3000"/>
                                        <p:tgtEl>
                                          <p:spTgt spid="32"/>
                                        </p:tgtEl>
                                        <p:attrNameLst>
                                          <p:attrName>ppt_x</p:attrName>
                                        </p:attrNameLst>
                                      </p:cBhvr>
                                      <p:tavLst>
                                        <p:tav tm="0">
                                          <p:val>
                                            <p:strVal val="ppt_x"/>
                                          </p:val>
                                        </p:tav>
                                        <p:tav tm="100000">
                                          <p:val>
                                            <p:strVal val="1+ppt_w/2"/>
                                          </p:val>
                                        </p:tav>
                                      </p:tavLst>
                                    </p:anim>
                                    <p:anim calcmode="lin" valueType="num">
                                      <p:cBhvr additive="base">
                                        <p:cTn id="535" dur="3000"/>
                                        <p:tgtEl>
                                          <p:spTgt spid="32"/>
                                        </p:tgtEl>
                                        <p:attrNameLst>
                                          <p:attrName>ppt_y</p:attrName>
                                        </p:attrNameLst>
                                      </p:cBhvr>
                                      <p:tavLst>
                                        <p:tav tm="0">
                                          <p:val>
                                            <p:strVal val="ppt_y"/>
                                          </p:val>
                                        </p:tav>
                                        <p:tav tm="100000">
                                          <p:val>
                                            <p:strVal val="ppt_y"/>
                                          </p:val>
                                        </p:tav>
                                      </p:tavLst>
                                    </p:anim>
                                    <p:set>
                                      <p:cBhvr>
                                        <p:cTn id="536" dur="1" fill="hold">
                                          <p:stCondLst>
                                            <p:cond delay="2999"/>
                                          </p:stCondLst>
                                        </p:cTn>
                                        <p:tgtEl>
                                          <p:spTgt spid="32"/>
                                        </p:tgtEl>
                                        <p:attrNameLst>
                                          <p:attrName>style.visibility</p:attrName>
                                        </p:attrNameLst>
                                      </p:cBhvr>
                                      <p:to>
                                        <p:strVal val="hidden"/>
                                      </p:to>
                                    </p:set>
                                  </p:childTnLst>
                                </p:cTn>
                              </p:par>
                              <p:par>
                                <p:cTn id="537" presetID="2" presetClass="exit" presetSubtype="2" fill="hold" grpId="2" nodeType="withEffect">
                                  <p:stCondLst>
                                    <p:cond delay="0"/>
                                  </p:stCondLst>
                                  <p:childTnLst>
                                    <p:anim calcmode="lin" valueType="num">
                                      <p:cBhvr additive="base">
                                        <p:cTn id="538" dur="3000"/>
                                        <p:tgtEl>
                                          <p:spTgt spid="33"/>
                                        </p:tgtEl>
                                        <p:attrNameLst>
                                          <p:attrName>ppt_x</p:attrName>
                                        </p:attrNameLst>
                                      </p:cBhvr>
                                      <p:tavLst>
                                        <p:tav tm="0">
                                          <p:val>
                                            <p:strVal val="ppt_x"/>
                                          </p:val>
                                        </p:tav>
                                        <p:tav tm="100000">
                                          <p:val>
                                            <p:strVal val="1+ppt_w/2"/>
                                          </p:val>
                                        </p:tav>
                                      </p:tavLst>
                                    </p:anim>
                                    <p:anim calcmode="lin" valueType="num">
                                      <p:cBhvr additive="base">
                                        <p:cTn id="539" dur="3000"/>
                                        <p:tgtEl>
                                          <p:spTgt spid="33"/>
                                        </p:tgtEl>
                                        <p:attrNameLst>
                                          <p:attrName>ppt_y</p:attrName>
                                        </p:attrNameLst>
                                      </p:cBhvr>
                                      <p:tavLst>
                                        <p:tav tm="0">
                                          <p:val>
                                            <p:strVal val="ppt_y"/>
                                          </p:val>
                                        </p:tav>
                                        <p:tav tm="100000">
                                          <p:val>
                                            <p:strVal val="ppt_y"/>
                                          </p:val>
                                        </p:tav>
                                      </p:tavLst>
                                    </p:anim>
                                    <p:set>
                                      <p:cBhvr>
                                        <p:cTn id="540" dur="1" fill="hold">
                                          <p:stCondLst>
                                            <p:cond delay="2999"/>
                                          </p:stCondLst>
                                        </p:cTn>
                                        <p:tgtEl>
                                          <p:spTgt spid="33"/>
                                        </p:tgtEl>
                                        <p:attrNameLst>
                                          <p:attrName>style.visibility</p:attrName>
                                        </p:attrNameLst>
                                      </p:cBhvr>
                                      <p:to>
                                        <p:strVal val="hidden"/>
                                      </p:to>
                                    </p:set>
                                  </p:childTnLst>
                                </p:cTn>
                              </p:par>
                              <p:par>
                                <p:cTn id="541" presetID="2" presetClass="exit" presetSubtype="2" fill="hold" grpId="2" nodeType="withEffect">
                                  <p:stCondLst>
                                    <p:cond delay="0"/>
                                  </p:stCondLst>
                                  <p:childTnLst>
                                    <p:anim calcmode="lin" valueType="num">
                                      <p:cBhvr additive="base">
                                        <p:cTn id="542" dur="3000"/>
                                        <p:tgtEl>
                                          <p:spTgt spid="34"/>
                                        </p:tgtEl>
                                        <p:attrNameLst>
                                          <p:attrName>ppt_x</p:attrName>
                                        </p:attrNameLst>
                                      </p:cBhvr>
                                      <p:tavLst>
                                        <p:tav tm="0">
                                          <p:val>
                                            <p:strVal val="ppt_x"/>
                                          </p:val>
                                        </p:tav>
                                        <p:tav tm="100000">
                                          <p:val>
                                            <p:strVal val="1+ppt_w/2"/>
                                          </p:val>
                                        </p:tav>
                                      </p:tavLst>
                                    </p:anim>
                                    <p:anim calcmode="lin" valueType="num">
                                      <p:cBhvr additive="base">
                                        <p:cTn id="543" dur="3000"/>
                                        <p:tgtEl>
                                          <p:spTgt spid="34"/>
                                        </p:tgtEl>
                                        <p:attrNameLst>
                                          <p:attrName>ppt_y</p:attrName>
                                        </p:attrNameLst>
                                      </p:cBhvr>
                                      <p:tavLst>
                                        <p:tav tm="0">
                                          <p:val>
                                            <p:strVal val="ppt_y"/>
                                          </p:val>
                                        </p:tav>
                                        <p:tav tm="100000">
                                          <p:val>
                                            <p:strVal val="ppt_y"/>
                                          </p:val>
                                        </p:tav>
                                      </p:tavLst>
                                    </p:anim>
                                    <p:set>
                                      <p:cBhvr>
                                        <p:cTn id="544" dur="1" fill="hold">
                                          <p:stCondLst>
                                            <p:cond delay="2999"/>
                                          </p:stCondLst>
                                        </p:cTn>
                                        <p:tgtEl>
                                          <p:spTgt spid="34"/>
                                        </p:tgtEl>
                                        <p:attrNameLst>
                                          <p:attrName>style.visibility</p:attrName>
                                        </p:attrNameLst>
                                      </p:cBhvr>
                                      <p:to>
                                        <p:strVal val="hidden"/>
                                      </p:to>
                                    </p:set>
                                  </p:childTnLst>
                                </p:cTn>
                              </p:par>
                              <p:par>
                                <p:cTn id="545" presetID="2" presetClass="exit" presetSubtype="2" fill="hold" grpId="2" nodeType="withEffect">
                                  <p:stCondLst>
                                    <p:cond delay="0"/>
                                  </p:stCondLst>
                                  <p:childTnLst>
                                    <p:anim calcmode="lin" valueType="num">
                                      <p:cBhvr additive="base">
                                        <p:cTn id="546" dur="3000"/>
                                        <p:tgtEl>
                                          <p:spTgt spid="35"/>
                                        </p:tgtEl>
                                        <p:attrNameLst>
                                          <p:attrName>ppt_x</p:attrName>
                                        </p:attrNameLst>
                                      </p:cBhvr>
                                      <p:tavLst>
                                        <p:tav tm="0">
                                          <p:val>
                                            <p:strVal val="ppt_x"/>
                                          </p:val>
                                        </p:tav>
                                        <p:tav tm="100000">
                                          <p:val>
                                            <p:strVal val="1+ppt_w/2"/>
                                          </p:val>
                                        </p:tav>
                                      </p:tavLst>
                                    </p:anim>
                                    <p:anim calcmode="lin" valueType="num">
                                      <p:cBhvr additive="base">
                                        <p:cTn id="547" dur="3000"/>
                                        <p:tgtEl>
                                          <p:spTgt spid="35"/>
                                        </p:tgtEl>
                                        <p:attrNameLst>
                                          <p:attrName>ppt_y</p:attrName>
                                        </p:attrNameLst>
                                      </p:cBhvr>
                                      <p:tavLst>
                                        <p:tav tm="0">
                                          <p:val>
                                            <p:strVal val="ppt_y"/>
                                          </p:val>
                                        </p:tav>
                                        <p:tav tm="100000">
                                          <p:val>
                                            <p:strVal val="ppt_y"/>
                                          </p:val>
                                        </p:tav>
                                      </p:tavLst>
                                    </p:anim>
                                    <p:set>
                                      <p:cBhvr>
                                        <p:cTn id="548" dur="1" fill="hold">
                                          <p:stCondLst>
                                            <p:cond delay="2999"/>
                                          </p:stCondLst>
                                        </p:cTn>
                                        <p:tgtEl>
                                          <p:spTgt spid="35"/>
                                        </p:tgtEl>
                                        <p:attrNameLst>
                                          <p:attrName>style.visibility</p:attrName>
                                        </p:attrNameLst>
                                      </p:cBhvr>
                                      <p:to>
                                        <p:strVal val="hidden"/>
                                      </p:to>
                                    </p:set>
                                  </p:childTnLst>
                                </p:cTn>
                              </p:par>
                              <p:par>
                                <p:cTn id="549" presetID="2" presetClass="exit" presetSubtype="2" fill="hold" grpId="2" nodeType="withEffect">
                                  <p:stCondLst>
                                    <p:cond delay="0"/>
                                  </p:stCondLst>
                                  <p:childTnLst>
                                    <p:anim calcmode="lin" valueType="num">
                                      <p:cBhvr additive="base">
                                        <p:cTn id="550" dur="3000"/>
                                        <p:tgtEl>
                                          <p:spTgt spid="36"/>
                                        </p:tgtEl>
                                        <p:attrNameLst>
                                          <p:attrName>ppt_x</p:attrName>
                                        </p:attrNameLst>
                                      </p:cBhvr>
                                      <p:tavLst>
                                        <p:tav tm="0">
                                          <p:val>
                                            <p:strVal val="ppt_x"/>
                                          </p:val>
                                        </p:tav>
                                        <p:tav tm="100000">
                                          <p:val>
                                            <p:strVal val="1+ppt_w/2"/>
                                          </p:val>
                                        </p:tav>
                                      </p:tavLst>
                                    </p:anim>
                                    <p:anim calcmode="lin" valueType="num">
                                      <p:cBhvr additive="base">
                                        <p:cTn id="551" dur="3000"/>
                                        <p:tgtEl>
                                          <p:spTgt spid="36"/>
                                        </p:tgtEl>
                                        <p:attrNameLst>
                                          <p:attrName>ppt_y</p:attrName>
                                        </p:attrNameLst>
                                      </p:cBhvr>
                                      <p:tavLst>
                                        <p:tav tm="0">
                                          <p:val>
                                            <p:strVal val="ppt_y"/>
                                          </p:val>
                                        </p:tav>
                                        <p:tav tm="100000">
                                          <p:val>
                                            <p:strVal val="ppt_y"/>
                                          </p:val>
                                        </p:tav>
                                      </p:tavLst>
                                    </p:anim>
                                    <p:set>
                                      <p:cBhvr>
                                        <p:cTn id="552" dur="1" fill="hold">
                                          <p:stCondLst>
                                            <p:cond delay="2999"/>
                                          </p:stCondLst>
                                        </p:cTn>
                                        <p:tgtEl>
                                          <p:spTgt spid="36"/>
                                        </p:tgtEl>
                                        <p:attrNameLst>
                                          <p:attrName>style.visibility</p:attrName>
                                        </p:attrNameLst>
                                      </p:cBhvr>
                                      <p:to>
                                        <p:strVal val="hidden"/>
                                      </p:to>
                                    </p:set>
                                  </p:childTnLst>
                                </p:cTn>
                              </p:par>
                              <p:par>
                                <p:cTn id="553" presetID="2" presetClass="exit" presetSubtype="2" fill="hold" grpId="2" nodeType="withEffect">
                                  <p:stCondLst>
                                    <p:cond delay="0"/>
                                  </p:stCondLst>
                                  <p:childTnLst>
                                    <p:anim calcmode="lin" valueType="num">
                                      <p:cBhvr additive="base">
                                        <p:cTn id="554" dur="3000"/>
                                        <p:tgtEl>
                                          <p:spTgt spid="37"/>
                                        </p:tgtEl>
                                        <p:attrNameLst>
                                          <p:attrName>ppt_x</p:attrName>
                                        </p:attrNameLst>
                                      </p:cBhvr>
                                      <p:tavLst>
                                        <p:tav tm="0">
                                          <p:val>
                                            <p:strVal val="ppt_x"/>
                                          </p:val>
                                        </p:tav>
                                        <p:tav tm="100000">
                                          <p:val>
                                            <p:strVal val="1+ppt_w/2"/>
                                          </p:val>
                                        </p:tav>
                                      </p:tavLst>
                                    </p:anim>
                                    <p:anim calcmode="lin" valueType="num">
                                      <p:cBhvr additive="base">
                                        <p:cTn id="555" dur="3000"/>
                                        <p:tgtEl>
                                          <p:spTgt spid="37"/>
                                        </p:tgtEl>
                                        <p:attrNameLst>
                                          <p:attrName>ppt_y</p:attrName>
                                        </p:attrNameLst>
                                      </p:cBhvr>
                                      <p:tavLst>
                                        <p:tav tm="0">
                                          <p:val>
                                            <p:strVal val="ppt_y"/>
                                          </p:val>
                                        </p:tav>
                                        <p:tav tm="100000">
                                          <p:val>
                                            <p:strVal val="ppt_y"/>
                                          </p:val>
                                        </p:tav>
                                      </p:tavLst>
                                    </p:anim>
                                    <p:set>
                                      <p:cBhvr>
                                        <p:cTn id="556" dur="1" fill="hold">
                                          <p:stCondLst>
                                            <p:cond delay="2999"/>
                                          </p:stCondLst>
                                        </p:cTn>
                                        <p:tgtEl>
                                          <p:spTgt spid="37"/>
                                        </p:tgtEl>
                                        <p:attrNameLst>
                                          <p:attrName>style.visibility</p:attrName>
                                        </p:attrNameLst>
                                      </p:cBhvr>
                                      <p:to>
                                        <p:strVal val="hidden"/>
                                      </p:to>
                                    </p:set>
                                  </p:childTnLst>
                                </p:cTn>
                              </p:par>
                              <p:par>
                                <p:cTn id="557" presetID="2" presetClass="exit" presetSubtype="2" fill="hold" grpId="2" nodeType="withEffect">
                                  <p:stCondLst>
                                    <p:cond delay="0"/>
                                  </p:stCondLst>
                                  <p:childTnLst>
                                    <p:anim calcmode="lin" valueType="num">
                                      <p:cBhvr additive="base">
                                        <p:cTn id="558" dur="3000"/>
                                        <p:tgtEl>
                                          <p:spTgt spid="38"/>
                                        </p:tgtEl>
                                        <p:attrNameLst>
                                          <p:attrName>ppt_x</p:attrName>
                                        </p:attrNameLst>
                                      </p:cBhvr>
                                      <p:tavLst>
                                        <p:tav tm="0">
                                          <p:val>
                                            <p:strVal val="ppt_x"/>
                                          </p:val>
                                        </p:tav>
                                        <p:tav tm="100000">
                                          <p:val>
                                            <p:strVal val="1+ppt_w/2"/>
                                          </p:val>
                                        </p:tav>
                                      </p:tavLst>
                                    </p:anim>
                                    <p:anim calcmode="lin" valueType="num">
                                      <p:cBhvr additive="base">
                                        <p:cTn id="559" dur="3000"/>
                                        <p:tgtEl>
                                          <p:spTgt spid="38"/>
                                        </p:tgtEl>
                                        <p:attrNameLst>
                                          <p:attrName>ppt_y</p:attrName>
                                        </p:attrNameLst>
                                      </p:cBhvr>
                                      <p:tavLst>
                                        <p:tav tm="0">
                                          <p:val>
                                            <p:strVal val="ppt_y"/>
                                          </p:val>
                                        </p:tav>
                                        <p:tav tm="100000">
                                          <p:val>
                                            <p:strVal val="ppt_y"/>
                                          </p:val>
                                        </p:tav>
                                      </p:tavLst>
                                    </p:anim>
                                    <p:set>
                                      <p:cBhvr>
                                        <p:cTn id="560" dur="1" fill="hold">
                                          <p:stCondLst>
                                            <p:cond delay="2999"/>
                                          </p:stCondLst>
                                        </p:cTn>
                                        <p:tgtEl>
                                          <p:spTgt spid="38"/>
                                        </p:tgtEl>
                                        <p:attrNameLst>
                                          <p:attrName>style.visibility</p:attrName>
                                        </p:attrNameLst>
                                      </p:cBhvr>
                                      <p:to>
                                        <p:strVal val="hidden"/>
                                      </p:to>
                                    </p:set>
                                  </p:childTnLst>
                                </p:cTn>
                              </p:par>
                              <p:par>
                                <p:cTn id="561" presetID="2" presetClass="exit" presetSubtype="2" fill="hold" grpId="2" nodeType="withEffect">
                                  <p:stCondLst>
                                    <p:cond delay="0"/>
                                  </p:stCondLst>
                                  <p:childTnLst>
                                    <p:anim calcmode="lin" valueType="num">
                                      <p:cBhvr additive="base">
                                        <p:cTn id="562" dur="3000"/>
                                        <p:tgtEl>
                                          <p:spTgt spid="39"/>
                                        </p:tgtEl>
                                        <p:attrNameLst>
                                          <p:attrName>ppt_x</p:attrName>
                                        </p:attrNameLst>
                                      </p:cBhvr>
                                      <p:tavLst>
                                        <p:tav tm="0">
                                          <p:val>
                                            <p:strVal val="ppt_x"/>
                                          </p:val>
                                        </p:tav>
                                        <p:tav tm="100000">
                                          <p:val>
                                            <p:strVal val="1+ppt_w/2"/>
                                          </p:val>
                                        </p:tav>
                                      </p:tavLst>
                                    </p:anim>
                                    <p:anim calcmode="lin" valueType="num">
                                      <p:cBhvr additive="base">
                                        <p:cTn id="563" dur="3000"/>
                                        <p:tgtEl>
                                          <p:spTgt spid="39"/>
                                        </p:tgtEl>
                                        <p:attrNameLst>
                                          <p:attrName>ppt_y</p:attrName>
                                        </p:attrNameLst>
                                      </p:cBhvr>
                                      <p:tavLst>
                                        <p:tav tm="0">
                                          <p:val>
                                            <p:strVal val="ppt_y"/>
                                          </p:val>
                                        </p:tav>
                                        <p:tav tm="100000">
                                          <p:val>
                                            <p:strVal val="ppt_y"/>
                                          </p:val>
                                        </p:tav>
                                      </p:tavLst>
                                    </p:anim>
                                    <p:set>
                                      <p:cBhvr>
                                        <p:cTn id="564" dur="1" fill="hold">
                                          <p:stCondLst>
                                            <p:cond delay="2999"/>
                                          </p:stCondLst>
                                        </p:cTn>
                                        <p:tgtEl>
                                          <p:spTgt spid="39"/>
                                        </p:tgtEl>
                                        <p:attrNameLst>
                                          <p:attrName>style.visibility</p:attrName>
                                        </p:attrNameLst>
                                      </p:cBhvr>
                                      <p:to>
                                        <p:strVal val="hidden"/>
                                      </p:to>
                                    </p:set>
                                  </p:childTnLst>
                                </p:cTn>
                              </p:par>
                              <p:par>
                                <p:cTn id="565" presetID="2" presetClass="exit" presetSubtype="2" fill="hold" grpId="2" nodeType="withEffect">
                                  <p:stCondLst>
                                    <p:cond delay="0"/>
                                  </p:stCondLst>
                                  <p:childTnLst>
                                    <p:anim calcmode="lin" valueType="num">
                                      <p:cBhvr additive="base">
                                        <p:cTn id="566" dur="3000"/>
                                        <p:tgtEl>
                                          <p:spTgt spid="40"/>
                                        </p:tgtEl>
                                        <p:attrNameLst>
                                          <p:attrName>ppt_x</p:attrName>
                                        </p:attrNameLst>
                                      </p:cBhvr>
                                      <p:tavLst>
                                        <p:tav tm="0">
                                          <p:val>
                                            <p:strVal val="ppt_x"/>
                                          </p:val>
                                        </p:tav>
                                        <p:tav tm="100000">
                                          <p:val>
                                            <p:strVal val="1+ppt_w/2"/>
                                          </p:val>
                                        </p:tav>
                                      </p:tavLst>
                                    </p:anim>
                                    <p:anim calcmode="lin" valueType="num">
                                      <p:cBhvr additive="base">
                                        <p:cTn id="567" dur="3000"/>
                                        <p:tgtEl>
                                          <p:spTgt spid="40"/>
                                        </p:tgtEl>
                                        <p:attrNameLst>
                                          <p:attrName>ppt_y</p:attrName>
                                        </p:attrNameLst>
                                      </p:cBhvr>
                                      <p:tavLst>
                                        <p:tav tm="0">
                                          <p:val>
                                            <p:strVal val="ppt_y"/>
                                          </p:val>
                                        </p:tav>
                                        <p:tav tm="100000">
                                          <p:val>
                                            <p:strVal val="ppt_y"/>
                                          </p:val>
                                        </p:tav>
                                      </p:tavLst>
                                    </p:anim>
                                    <p:set>
                                      <p:cBhvr>
                                        <p:cTn id="568" dur="1" fill="hold">
                                          <p:stCondLst>
                                            <p:cond delay="2999"/>
                                          </p:stCondLst>
                                        </p:cTn>
                                        <p:tgtEl>
                                          <p:spTgt spid="40"/>
                                        </p:tgtEl>
                                        <p:attrNameLst>
                                          <p:attrName>style.visibility</p:attrName>
                                        </p:attrNameLst>
                                      </p:cBhvr>
                                      <p:to>
                                        <p:strVal val="hidden"/>
                                      </p:to>
                                    </p:set>
                                  </p:childTnLst>
                                </p:cTn>
                              </p:par>
                              <p:par>
                                <p:cTn id="569" presetID="2" presetClass="exit" presetSubtype="2" fill="hold" grpId="2" nodeType="withEffect">
                                  <p:stCondLst>
                                    <p:cond delay="0"/>
                                  </p:stCondLst>
                                  <p:childTnLst>
                                    <p:anim calcmode="lin" valueType="num">
                                      <p:cBhvr additive="base">
                                        <p:cTn id="570" dur="3000"/>
                                        <p:tgtEl>
                                          <p:spTgt spid="41"/>
                                        </p:tgtEl>
                                        <p:attrNameLst>
                                          <p:attrName>ppt_x</p:attrName>
                                        </p:attrNameLst>
                                      </p:cBhvr>
                                      <p:tavLst>
                                        <p:tav tm="0">
                                          <p:val>
                                            <p:strVal val="ppt_x"/>
                                          </p:val>
                                        </p:tav>
                                        <p:tav tm="100000">
                                          <p:val>
                                            <p:strVal val="1+ppt_w/2"/>
                                          </p:val>
                                        </p:tav>
                                      </p:tavLst>
                                    </p:anim>
                                    <p:anim calcmode="lin" valueType="num">
                                      <p:cBhvr additive="base">
                                        <p:cTn id="571" dur="3000"/>
                                        <p:tgtEl>
                                          <p:spTgt spid="41"/>
                                        </p:tgtEl>
                                        <p:attrNameLst>
                                          <p:attrName>ppt_y</p:attrName>
                                        </p:attrNameLst>
                                      </p:cBhvr>
                                      <p:tavLst>
                                        <p:tav tm="0">
                                          <p:val>
                                            <p:strVal val="ppt_y"/>
                                          </p:val>
                                        </p:tav>
                                        <p:tav tm="100000">
                                          <p:val>
                                            <p:strVal val="ppt_y"/>
                                          </p:val>
                                        </p:tav>
                                      </p:tavLst>
                                    </p:anim>
                                    <p:set>
                                      <p:cBhvr>
                                        <p:cTn id="572" dur="1" fill="hold">
                                          <p:stCondLst>
                                            <p:cond delay="2999"/>
                                          </p:stCondLst>
                                        </p:cTn>
                                        <p:tgtEl>
                                          <p:spTgt spid="41"/>
                                        </p:tgtEl>
                                        <p:attrNameLst>
                                          <p:attrName>style.visibility</p:attrName>
                                        </p:attrNameLst>
                                      </p:cBhvr>
                                      <p:to>
                                        <p:strVal val="hidden"/>
                                      </p:to>
                                    </p:set>
                                  </p:childTnLst>
                                </p:cTn>
                              </p:par>
                              <p:par>
                                <p:cTn id="573" presetID="2" presetClass="exit" presetSubtype="2" fill="hold" grpId="2" nodeType="withEffect">
                                  <p:stCondLst>
                                    <p:cond delay="0"/>
                                  </p:stCondLst>
                                  <p:childTnLst>
                                    <p:anim calcmode="lin" valueType="num">
                                      <p:cBhvr additive="base">
                                        <p:cTn id="574" dur="3000"/>
                                        <p:tgtEl>
                                          <p:spTgt spid="42"/>
                                        </p:tgtEl>
                                        <p:attrNameLst>
                                          <p:attrName>ppt_x</p:attrName>
                                        </p:attrNameLst>
                                      </p:cBhvr>
                                      <p:tavLst>
                                        <p:tav tm="0">
                                          <p:val>
                                            <p:strVal val="ppt_x"/>
                                          </p:val>
                                        </p:tav>
                                        <p:tav tm="100000">
                                          <p:val>
                                            <p:strVal val="1+ppt_w/2"/>
                                          </p:val>
                                        </p:tav>
                                      </p:tavLst>
                                    </p:anim>
                                    <p:anim calcmode="lin" valueType="num">
                                      <p:cBhvr additive="base">
                                        <p:cTn id="575" dur="3000"/>
                                        <p:tgtEl>
                                          <p:spTgt spid="42"/>
                                        </p:tgtEl>
                                        <p:attrNameLst>
                                          <p:attrName>ppt_y</p:attrName>
                                        </p:attrNameLst>
                                      </p:cBhvr>
                                      <p:tavLst>
                                        <p:tav tm="0">
                                          <p:val>
                                            <p:strVal val="ppt_y"/>
                                          </p:val>
                                        </p:tav>
                                        <p:tav tm="100000">
                                          <p:val>
                                            <p:strVal val="ppt_y"/>
                                          </p:val>
                                        </p:tav>
                                      </p:tavLst>
                                    </p:anim>
                                    <p:set>
                                      <p:cBhvr>
                                        <p:cTn id="576" dur="1" fill="hold">
                                          <p:stCondLst>
                                            <p:cond delay="2999"/>
                                          </p:stCondLst>
                                        </p:cTn>
                                        <p:tgtEl>
                                          <p:spTgt spid="42"/>
                                        </p:tgtEl>
                                        <p:attrNameLst>
                                          <p:attrName>style.visibility</p:attrName>
                                        </p:attrNameLst>
                                      </p:cBhvr>
                                      <p:to>
                                        <p:strVal val="hidden"/>
                                      </p:to>
                                    </p:set>
                                  </p:childTnLst>
                                </p:cTn>
                              </p:par>
                              <p:par>
                                <p:cTn id="577" presetID="2" presetClass="exit" presetSubtype="2" fill="hold" grpId="2" nodeType="withEffect">
                                  <p:stCondLst>
                                    <p:cond delay="0"/>
                                  </p:stCondLst>
                                  <p:childTnLst>
                                    <p:anim calcmode="lin" valueType="num">
                                      <p:cBhvr additive="base">
                                        <p:cTn id="578" dur="3000"/>
                                        <p:tgtEl>
                                          <p:spTgt spid="43"/>
                                        </p:tgtEl>
                                        <p:attrNameLst>
                                          <p:attrName>ppt_x</p:attrName>
                                        </p:attrNameLst>
                                      </p:cBhvr>
                                      <p:tavLst>
                                        <p:tav tm="0">
                                          <p:val>
                                            <p:strVal val="ppt_x"/>
                                          </p:val>
                                        </p:tav>
                                        <p:tav tm="100000">
                                          <p:val>
                                            <p:strVal val="1+ppt_w/2"/>
                                          </p:val>
                                        </p:tav>
                                      </p:tavLst>
                                    </p:anim>
                                    <p:anim calcmode="lin" valueType="num">
                                      <p:cBhvr additive="base">
                                        <p:cTn id="579" dur="3000"/>
                                        <p:tgtEl>
                                          <p:spTgt spid="43"/>
                                        </p:tgtEl>
                                        <p:attrNameLst>
                                          <p:attrName>ppt_y</p:attrName>
                                        </p:attrNameLst>
                                      </p:cBhvr>
                                      <p:tavLst>
                                        <p:tav tm="0">
                                          <p:val>
                                            <p:strVal val="ppt_y"/>
                                          </p:val>
                                        </p:tav>
                                        <p:tav tm="100000">
                                          <p:val>
                                            <p:strVal val="ppt_y"/>
                                          </p:val>
                                        </p:tav>
                                      </p:tavLst>
                                    </p:anim>
                                    <p:set>
                                      <p:cBhvr>
                                        <p:cTn id="580" dur="1" fill="hold">
                                          <p:stCondLst>
                                            <p:cond delay="2999"/>
                                          </p:stCondLst>
                                        </p:cTn>
                                        <p:tgtEl>
                                          <p:spTgt spid="43"/>
                                        </p:tgtEl>
                                        <p:attrNameLst>
                                          <p:attrName>style.visibility</p:attrName>
                                        </p:attrNameLst>
                                      </p:cBhvr>
                                      <p:to>
                                        <p:strVal val="hidden"/>
                                      </p:to>
                                    </p:set>
                                  </p:childTnLst>
                                </p:cTn>
                              </p:par>
                              <p:par>
                                <p:cTn id="581" presetID="2" presetClass="exit" presetSubtype="2" fill="hold" grpId="2" nodeType="withEffect">
                                  <p:stCondLst>
                                    <p:cond delay="0"/>
                                  </p:stCondLst>
                                  <p:childTnLst>
                                    <p:anim calcmode="lin" valueType="num">
                                      <p:cBhvr additive="base">
                                        <p:cTn id="582" dur="3000"/>
                                        <p:tgtEl>
                                          <p:spTgt spid="44"/>
                                        </p:tgtEl>
                                        <p:attrNameLst>
                                          <p:attrName>ppt_x</p:attrName>
                                        </p:attrNameLst>
                                      </p:cBhvr>
                                      <p:tavLst>
                                        <p:tav tm="0">
                                          <p:val>
                                            <p:strVal val="ppt_x"/>
                                          </p:val>
                                        </p:tav>
                                        <p:tav tm="100000">
                                          <p:val>
                                            <p:strVal val="1+ppt_w/2"/>
                                          </p:val>
                                        </p:tav>
                                      </p:tavLst>
                                    </p:anim>
                                    <p:anim calcmode="lin" valueType="num">
                                      <p:cBhvr additive="base">
                                        <p:cTn id="583" dur="3000"/>
                                        <p:tgtEl>
                                          <p:spTgt spid="44"/>
                                        </p:tgtEl>
                                        <p:attrNameLst>
                                          <p:attrName>ppt_y</p:attrName>
                                        </p:attrNameLst>
                                      </p:cBhvr>
                                      <p:tavLst>
                                        <p:tav tm="0">
                                          <p:val>
                                            <p:strVal val="ppt_y"/>
                                          </p:val>
                                        </p:tav>
                                        <p:tav tm="100000">
                                          <p:val>
                                            <p:strVal val="ppt_y"/>
                                          </p:val>
                                        </p:tav>
                                      </p:tavLst>
                                    </p:anim>
                                    <p:set>
                                      <p:cBhvr>
                                        <p:cTn id="584" dur="1" fill="hold">
                                          <p:stCondLst>
                                            <p:cond delay="2999"/>
                                          </p:stCondLst>
                                        </p:cTn>
                                        <p:tgtEl>
                                          <p:spTgt spid="44"/>
                                        </p:tgtEl>
                                        <p:attrNameLst>
                                          <p:attrName>style.visibility</p:attrName>
                                        </p:attrNameLst>
                                      </p:cBhvr>
                                      <p:to>
                                        <p:strVal val="hidden"/>
                                      </p:to>
                                    </p:set>
                                  </p:childTnLst>
                                </p:cTn>
                              </p:par>
                              <p:par>
                                <p:cTn id="585" presetID="2" presetClass="exit" presetSubtype="2" fill="hold" grpId="2" nodeType="withEffect">
                                  <p:stCondLst>
                                    <p:cond delay="0"/>
                                  </p:stCondLst>
                                  <p:childTnLst>
                                    <p:anim calcmode="lin" valueType="num">
                                      <p:cBhvr additive="base">
                                        <p:cTn id="586" dur="3000"/>
                                        <p:tgtEl>
                                          <p:spTgt spid="45"/>
                                        </p:tgtEl>
                                        <p:attrNameLst>
                                          <p:attrName>ppt_x</p:attrName>
                                        </p:attrNameLst>
                                      </p:cBhvr>
                                      <p:tavLst>
                                        <p:tav tm="0">
                                          <p:val>
                                            <p:strVal val="ppt_x"/>
                                          </p:val>
                                        </p:tav>
                                        <p:tav tm="100000">
                                          <p:val>
                                            <p:strVal val="1+ppt_w/2"/>
                                          </p:val>
                                        </p:tav>
                                      </p:tavLst>
                                    </p:anim>
                                    <p:anim calcmode="lin" valueType="num">
                                      <p:cBhvr additive="base">
                                        <p:cTn id="587" dur="3000"/>
                                        <p:tgtEl>
                                          <p:spTgt spid="45"/>
                                        </p:tgtEl>
                                        <p:attrNameLst>
                                          <p:attrName>ppt_y</p:attrName>
                                        </p:attrNameLst>
                                      </p:cBhvr>
                                      <p:tavLst>
                                        <p:tav tm="0">
                                          <p:val>
                                            <p:strVal val="ppt_y"/>
                                          </p:val>
                                        </p:tav>
                                        <p:tav tm="100000">
                                          <p:val>
                                            <p:strVal val="ppt_y"/>
                                          </p:val>
                                        </p:tav>
                                      </p:tavLst>
                                    </p:anim>
                                    <p:set>
                                      <p:cBhvr>
                                        <p:cTn id="588" dur="1" fill="hold">
                                          <p:stCondLst>
                                            <p:cond delay="2999"/>
                                          </p:stCondLst>
                                        </p:cTn>
                                        <p:tgtEl>
                                          <p:spTgt spid="45"/>
                                        </p:tgtEl>
                                        <p:attrNameLst>
                                          <p:attrName>style.visibility</p:attrName>
                                        </p:attrNameLst>
                                      </p:cBhvr>
                                      <p:to>
                                        <p:strVal val="hidden"/>
                                      </p:to>
                                    </p:set>
                                  </p:childTnLst>
                                </p:cTn>
                              </p:par>
                              <p:par>
                                <p:cTn id="589" presetID="2" presetClass="exit" presetSubtype="2" fill="hold" grpId="2" nodeType="withEffect">
                                  <p:stCondLst>
                                    <p:cond delay="0"/>
                                  </p:stCondLst>
                                  <p:childTnLst>
                                    <p:anim calcmode="lin" valueType="num">
                                      <p:cBhvr additive="base">
                                        <p:cTn id="590" dur="3000"/>
                                        <p:tgtEl>
                                          <p:spTgt spid="46"/>
                                        </p:tgtEl>
                                        <p:attrNameLst>
                                          <p:attrName>ppt_x</p:attrName>
                                        </p:attrNameLst>
                                      </p:cBhvr>
                                      <p:tavLst>
                                        <p:tav tm="0">
                                          <p:val>
                                            <p:strVal val="ppt_x"/>
                                          </p:val>
                                        </p:tav>
                                        <p:tav tm="100000">
                                          <p:val>
                                            <p:strVal val="1+ppt_w/2"/>
                                          </p:val>
                                        </p:tav>
                                      </p:tavLst>
                                    </p:anim>
                                    <p:anim calcmode="lin" valueType="num">
                                      <p:cBhvr additive="base">
                                        <p:cTn id="591" dur="3000"/>
                                        <p:tgtEl>
                                          <p:spTgt spid="46"/>
                                        </p:tgtEl>
                                        <p:attrNameLst>
                                          <p:attrName>ppt_y</p:attrName>
                                        </p:attrNameLst>
                                      </p:cBhvr>
                                      <p:tavLst>
                                        <p:tav tm="0">
                                          <p:val>
                                            <p:strVal val="ppt_y"/>
                                          </p:val>
                                        </p:tav>
                                        <p:tav tm="100000">
                                          <p:val>
                                            <p:strVal val="ppt_y"/>
                                          </p:val>
                                        </p:tav>
                                      </p:tavLst>
                                    </p:anim>
                                    <p:set>
                                      <p:cBhvr>
                                        <p:cTn id="592" dur="1" fill="hold">
                                          <p:stCondLst>
                                            <p:cond delay="2999"/>
                                          </p:stCondLst>
                                        </p:cTn>
                                        <p:tgtEl>
                                          <p:spTgt spid="46"/>
                                        </p:tgtEl>
                                        <p:attrNameLst>
                                          <p:attrName>style.visibility</p:attrName>
                                        </p:attrNameLst>
                                      </p:cBhvr>
                                      <p:to>
                                        <p:strVal val="hidden"/>
                                      </p:to>
                                    </p:set>
                                  </p:childTnLst>
                                </p:cTn>
                              </p:par>
                              <p:par>
                                <p:cTn id="593" presetID="2" presetClass="exit" presetSubtype="2" fill="hold" grpId="2" nodeType="withEffect">
                                  <p:stCondLst>
                                    <p:cond delay="0"/>
                                  </p:stCondLst>
                                  <p:childTnLst>
                                    <p:anim calcmode="lin" valueType="num">
                                      <p:cBhvr additive="base">
                                        <p:cTn id="594" dur="3000"/>
                                        <p:tgtEl>
                                          <p:spTgt spid="47"/>
                                        </p:tgtEl>
                                        <p:attrNameLst>
                                          <p:attrName>ppt_x</p:attrName>
                                        </p:attrNameLst>
                                      </p:cBhvr>
                                      <p:tavLst>
                                        <p:tav tm="0">
                                          <p:val>
                                            <p:strVal val="ppt_x"/>
                                          </p:val>
                                        </p:tav>
                                        <p:tav tm="100000">
                                          <p:val>
                                            <p:strVal val="1+ppt_w/2"/>
                                          </p:val>
                                        </p:tav>
                                      </p:tavLst>
                                    </p:anim>
                                    <p:anim calcmode="lin" valueType="num">
                                      <p:cBhvr additive="base">
                                        <p:cTn id="595" dur="3000"/>
                                        <p:tgtEl>
                                          <p:spTgt spid="47"/>
                                        </p:tgtEl>
                                        <p:attrNameLst>
                                          <p:attrName>ppt_y</p:attrName>
                                        </p:attrNameLst>
                                      </p:cBhvr>
                                      <p:tavLst>
                                        <p:tav tm="0">
                                          <p:val>
                                            <p:strVal val="ppt_y"/>
                                          </p:val>
                                        </p:tav>
                                        <p:tav tm="100000">
                                          <p:val>
                                            <p:strVal val="ppt_y"/>
                                          </p:val>
                                        </p:tav>
                                      </p:tavLst>
                                    </p:anim>
                                    <p:set>
                                      <p:cBhvr>
                                        <p:cTn id="596" dur="1" fill="hold">
                                          <p:stCondLst>
                                            <p:cond delay="2999"/>
                                          </p:stCondLst>
                                        </p:cTn>
                                        <p:tgtEl>
                                          <p:spTgt spid="47"/>
                                        </p:tgtEl>
                                        <p:attrNameLst>
                                          <p:attrName>style.visibility</p:attrName>
                                        </p:attrNameLst>
                                      </p:cBhvr>
                                      <p:to>
                                        <p:strVal val="hidden"/>
                                      </p:to>
                                    </p:set>
                                  </p:childTnLst>
                                </p:cTn>
                              </p:par>
                              <p:par>
                                <p:cTn id="597" presetID="2" presetClass="exit" presetSubtype="2" fill="hold" grpId="2" nodeType="withEffect">
                                  <p:stCondLst>
                                    <p:cond delay="0"/>
                                  </p:stCondLst>
                                  <p:childTnLst>
                                    <p:anim calcmode="lin" valueType="num">
                                      <p:cBhvr additive="base">
                                        <p:cTn id="598" dur="3000"/>
                                        <p:tgtEl>
                                          <p:spTgt spid="48"/>
                                        </p:tgtEl>
                                        <p:attrNameLst>
                                          <p:attrName>ppt_x</p:attrName>
                                        </p:attrNameLst>
                                      </p:cBhvr>
                                      <p:tavLst>
                                        <p:tav tm="0">
                                          <p:val>
                                            <p:strVal val="ppt_x"/>
                                          </p:val>
                                        </p:tav>
                                        <p:tav tm="100000">
                                          <p:val>
                                            <p:strVal val="1+ppt_w/2"/>
                                          </p:val>
                                        </p:tav>
                                      </p:tavLst>
                                    </p:anim>
                                    <p:anim calcmode="lin" valueType="num">
                                      <p:cBhvr additive="base">
                                        <p:cTn id="599" dur="3000"/>
                                        <p:tgtEl>
                                          <p:spTgt spid="48"/>
                                        </p:tgtEl>
                                        <p:attrNameLst>
                                          <p:attrName>ppt_y</p:attrName>
                                        </p:attrNameLst>
                                      </p:cBhvr>
                                      <p:tavLst>
                                        <p:tav tm="0">
                                          <p:val>
                                            <p:strVal val="ppt_y"/>
                                          </p:val>
                                        </p:tav>
                                        <p:tav tm="100000">
                                          <p:val>
                                            <p:strVal val="ppt_y"/>
                                          </p:val>
                                        </p:tav>
                                      </p:tavLst>
                                    </p:anim>
                                    <p:set>
                                      <p:cBhvr>
                                        <p:cTn id="600" dur="1" fill="hold">
                                          <p:stCondLst>
                                            <p:cond delay="2999"/>
                                          </p:stCondLst>
                                        </p:cTn>
                                        <p:tgtEl>
                                          <p:spTgt spid="48"/>
                                        </p:tgtEl>
                                        <p:attrNameLst>
                                          <p:attrName>style.visibility</p:attrName>
                                        </p:attrNameLst>
                                      </p:cBhvr>
                                      <p:to>
                                        <p:strVal val="hidden"/>
                                      </p:to>
                                    </p:set>
                                  </p:childTnLst>
                                </p:cTn>
                              </p:par>
                              <p:par>
                                <p:cTn id="601" presetID="2" presetClass="exit" presetSubtype="2" fill="hold" grpId="2" nodeType="withEffect">
                                  <p:stCondLst>
                                    <p:cond delay="0"/>
                                  </p:stCondLst>
                                  <p:childTnLst>
                                    <p:anim calcmode="lin" valueType="num">
                                      <p:cBhvr additive="base">
                                        <p:cTn id="602" dur="3000"/>
                                        <p:tgtEl>
                                          <p:spTgt spid="49"/>
                                        </p:tgtEl>
                                        <p:attrNameLst>
                                          <p:attrName>ppt_x</p:attrName>
                                        </p:attrNameLst>
                                      </p:cBhvr>
                                      <p:tavLst>
                                        <p:tav tm="0">
                                          <p:val>
                                            <p:strVal val="ppt_x"/>
                                          </p:val>
                                        </p:tav>
                                        <p:tav tm="100000">
                                          <p:val>
                                            <p:strVal val="1+ppt_w/2"/>
                                          </p:val>
                                        </p:tav>
                                      </p:tavLst>
                                    </p:anim>
                                    <p:anim calcmode="lin" valueType="num">
                                      <p:cBhvr additive="base">
                                        <p:cTn id="603" dur="3000"/>
                                        <p:tgtEl>
                                          <p:spTgt spid="49"/>
                                        </p:tgtEl>
                                        <p:attrNameLst>
                                          <p:attrName>ppt_y</p:attrName>
                                        </p:attrNameLst>
                                      </p:cBhvr>
                                      <p:tavLst>
                                        <p:tav tm="0">
                                          <p:val>
                                            <p:strVal val="ppt_y"/>
                                          </p:val>
                                        </p:tav>
                                        <p:tav tm="100000">
                                          <p:val>
                                            <p:strVal val="ppt_y"/>
                                          </p:val>
                                        </p:tav>
                                      </p:tavLst>
                                    </p:anim>
                                    <p:set>
                                      <p:cBhvr>
                                        <p:cTn id="604" dur="1" fill="hold">
                                          <p:stCondLst>
                                            <p:cond delay="2999"/>
                                          </p:stCondLst>
                                        </p:cTn>
                                        <p:tgtEl>
                                          <p:spTgt spid="49"/>
                                        </p:tgtEl>
                                        <p:attrNameLst>
                                          <p:attrName>style.visibility</p:attrName>
                                        </p:attrNameLst>
                                      </p:cBhvr>
                                      <p:to>
                                        <p:strVal val="hidden"/>
                                      </p:to>
                                    </p:set>
                                  </p:childTnLst>
                                </p:cTn>
                              </p:par>
                              <p:par>
                                <p:cTn id="605" presetID="2" presetClass="exit" presetSubtype="2" fill="hold" grpId="2" nodeType="withEffect">
                                  <p:stCondLst>
                                    <p:cond delay="0"/>
                                  </p:stCondLst>
                                  <p:childTnLst>
                                    <p:anim calcmode="lin" valueType="num">
                                      <p:cBhvr additive="base">
                                        <p:cTn id="606" dur="3000"/>
                                        <p:tgtEl>
                                          <p:spTgt spid="50"/>
                                        </p:tgtEl>
                                        <p:attrNameLst>
                                          <p:attrName>ppt_x</p:attrName>
                                        </p:attrNameLst>
                                      </p:cBhvr>
                                      <p:tavLst>
                                        <p:tav tm="0">
                                          <p:val>
                                            <p:strVal val="ppt_x"/>
                                          </p:val>
                                        </p:tav>
                                        <p:tav tm="100000">
                                          <p:val>
                                            <p:strVal val="1+ppt_w/2"/>
                                          </p:val>
                                        </p:tav>
                                      </p:tavLst>
                                    </p:anim>
                                    <p:anim calcmode="lin" valueType="num">
                                      <p:cBhvr additive="base">
                                        <p:cTn id="607" dur="3000"/>
                                        <p:tgtEl>
                                          <p:spTgt spid="50"/>
                                        </p:tgtEl>
                                        <p:attrNameLst>
                                          <p:attrName>ppt_y</p:attrName>
                                        </p:attrNameLst>
                                      </p:cBhvr>
                                      <p:tavLst>
                                        <p:tav tm="0">
                                          <p:val>
                                            <p:strVal val="ppt_y"/>
                                          </p:val>
                                        </p:tav>
                                        <p:tav tm="100000">
                                          <p:val>
                                            <p:strVal val="ppt_y"/>
                                          </p:val>
                                        </p:tav>
                                      </p:tavLst>
                                    </p:anim>
                                    <p:set>
                                      <p:cBhvr>
                                        <p:cTn id="608" dur="1" fill="hold">
                                          <p:stCondLst>
                                            <p:cond delay="2999"/>
                                          </p:stCondLst>
                                        </p:cTn>
                                        <p:tgtEl>
                                          <p:spTgt spid="50"/>
                                        </p:tgtEl>
                                        <p:attrNameLst>
                                          <p:attrName>style.visibility</p:attrName>
                                        </p:attrNameLst>
                                      </p:cBhvr>
                                      <p:to>
                                        <p:strVal val="hidden"/>
                                      </p:to>
                                    </p:set>
                                  </p:childTnLst>
                                </p:cTn>
                              </p:par>
                              <p:par>
                                <p:cTn id="609" presetID="2" presetClass="exit" presetSubtype="2" fill="hold" grpId="2" nodeType="withEffect">
                                  <p:stCondLst>
                                    <p:cond delay="0"/>
                                  </p:stCondLst>
                                  <p:childTnLst>
                                    <p:anim calcmode="lin" valueType="num">
                                      <p:cBhvr additive="base">
                                        <p:cTn id="610" dur="3000"/>
                                        <p:tgtEl>
                                          <p:spTgt spid="51"/>
                                        </p:tgtEl>
                                        <p:attrNameLst>
                                          <p:attrName>ppt_x</p:attrName>
                                        </p:attrNameLst>
                                      </p:cBhvr>
                                      <p:tavLst>
                                        <p:tav tm="0">
                                          <p:val>
                                            <p:strVal val="ppt_x"/>
                                          </p:val>
                                        </p:tav>
                                        <p:tav tm="100000">
                                          <p:val>
                                            <p:strVal val="1+ppt_w/2"/>
                                          </p:val>
                                        </p:tav>
                                      </p:tavLst>
                                    </p:anim>
                                    <p:anim calcmode="lin" valueType="num">
                                      <p:cBhvr additive="base">
                                        <p:cTn id="611" dur="3000"/>
                                        <p:tgtEl>
                                          <p:spTgt spid="51"/>
                                        </p:tgtEl>
                                        <p:attrNameLst>
                                          <p:attrName>ppt_y</p:attrName>
                                        </p:attrNameLst>
                                      </p:cBhvr>
                                      <p:tavLst>
                                        <p:tav tm="0">
                                          <p:val>
                                            <p:strVal val="ppt_y"/>
                                          </p:val>
                                        </p:tav>
                                        <p:tav tm="100000">
                                          <p:val>
                                            <p:strVal val="ppt_y"/>
                                          </p:val>
                                        </p:tav>
                                      </p:tavLst>
                                    </p:anim>
                                    <p:set>
                                      <p:cBhvr>
                                        <p:cTn id="612" dur="1" fill="hold">
                                          <p:stCondLst>
                                            <p:cond delay="2999"/>
                                          </p:stCondLst>
                                        </p:cTn>
                                        <p:tgtEl>
                                          <p:spTgt spid="51"/>
                                        </p:tgtEl>
                                        <p:attrNameLst>
                                          <p:attrName>style.visibility</p:attrName>
                                        </p:attrNameLst>
                                      </p:cBhvr>
                                      <p:to>
                                        <p:strVal val="hidden"/>
                                      </p:to>
                                    </p:set>
                                  </p:childTnLst>
                                </p:cTn>
                              </p:par>
                              <p:par>
                                <p:cTn id="613" presetID="2" presetClass="exit" presetSubtype="2" fill="hold" grpId="2" nodeType="withEffect">
                                  <p:stCondLst>
                                    <p:cond delay="0"/>
                                  </p:stCondLst>
                                  <p:childTnLst>
                                    <p:anim calcmode="lin" valueType="num">
                                      <p:cBhvr additive="base">
                                        <p:cTn id="614" dur="3000"/>
                                        <p:tgtEl>
                                          <p:spTgt spid="52"/>
                                        </p:tgtEl>
                                        <p:attrNameLst>
                                          <p:attrName>ppt_x</p:attrName>
                                        </p:attrNameLst>
                                      </p:cBhvr>
                                      <p:tavLst>
                                        <p:tav tm="0">
                                          <p:val>
                                            <p:strVal val="ppt_x"/>
                                          </p:val>
                                        </p:tav>
                                        <p:tav tm="100000">
                                          <p:val>
                                            <p:strVal val="1+ppt_w/2"/>
                                          </p:val>
                                        </p:tav>
                                      </p:tavLst>
                                    </p:anim>
                                    <p:anim calcmode="lin" valueType="num">
                                      <p:cBhvr additive="base">
                                        <p:cTn id="615" dur="3000"/>
                                        <p:tgtEl>
                                          <p:spTgt spid="52"/>
                                        </p:tgtEl>
                                        <p:attrNameLst>
                                          <p:attrName>ppt_y</p:attrName>
                                        </p:attrNameLst>
                                      </p:cBhvr>
                                      <p:tavLst>
                                        <p:tav tm="0">
                                          <p:val>
                                            <p:strVal val="ppt_y"/>
                                          </p:val>
                                        </p:tav>
                                        <p:tav tm="100000">
                                          <p:val>
                                            <p:strVal val="ppt_y"/>
                                          </p:val>
                                        </p:tav>
                                      </p:tavLst>
                                    </p:anim>
                                    <p:set>
                                      <p:cBhvr>
                                        <p:cTn id="616" dur="1" fill="hold">
                                          <p:stCondLst>
                                            <p:cond delay="2999"/>
                                          </p:stCondLst>
                                        </p:cTn>
                                        <p:tgtEl>
                                          <p:spTgt spid="52"/>
                                        </p:tgtEl>
                                        <p:attrNameLst>
                                          <p:attrName>style.visibility</p:attrName>
                                        </p:attrNameLst>
                                      </p:cBhvr>
                                      <p:to>
                                        <p:strVal val="hidden"/>
                                      </p:to>
                                    </p:set>
                                  </p:childTnLst>
                                </p:cTn>
                              </p:par>
                              <p:par>
                                <p:cTn id="617" presetID="2" presetClass="exit" presetSubtype="2" fill="hold" grpId="2" nodeType="withEffect">
                                  <p:stCondLst>
                                    <p:cond delay="0"/>
                                  </p:stCondLst>
                                  <p:childTnLst>
                                    <p:anim calcmode="lin" valueType="num">
                                      <p:cBhvr additive="base">
                                        <p:cTn id="618" dur="3000"/>
                                        <p:tgtEl>
                                          <p:spTgt spid="53"/>
                                        </p:tgtEl>
                                        <p:attrNameLst>
                                          <p:attrName>ppt_x</p:attrName>
                                        </p:attrNameLst>
                                      </p:cBhvr>
                                      <p:tavLst>
                                        <p:tav tm="0">
                                          <p:val>
                                            <p:strVal val="ppt_x"/>
                                          </p:val>
                                        </p:tav>
                                        <p:tav tm="100000">
                                          <p:val>
                                            <p:strVal val="1+ppt_w/2"/>
                                          </p:val>
                                        </p:tav>
                                      </p:tavLst>
                                    </p:anim>
                                    <p:anim calcmode="lin" valueType="num">
                                      <p:cBhvr additive="base">
                                        <p:cTn id="619" dur="3000"/>
                                        <p:tgtEl>
                                          <p:spTgt spid="53"/>
                                        </p:tgtEl>
                                        <p:attrNameLst>
                                          <p:attrName>ppt_y</p:attrName>
                                        </p:attrNameLst>
                                      </p:cBhvr>
                                      <p:tavLst>
                                        <p:tav tm="0">
                                          <p:val>
                                            <p:strVal val="ppt_y"/>
                                          </p:val>
                                        </p:tav>
                                        <p:tav tm="100000">
                                          <p:val>
                                            <p:strVal val="ppt_y"/>
                                          </p:val>
                                        </p:tav>
                                      </p:tavLst>
                                    </p:anim>
                                    <p:set>
                                      <p:cBhvr>
                                        <p:cTn id="620" dur="1" fill="hold">
                                          <p:stCondLst>
                                            <p:cond delay="2999"/>
                                          </p:stCondLst>
                                        </p:cTn>
                                        <p:tgtEl>
                                          <p:spTgt spid="53"/>
                                        </p:tgtEl>
                                        <p:attrNameLst>
                                          <p:attrName>style.visibility</p:attrName>
                                        </p:attrNameLst>
                                      </p:cBhvr>
                                      <p:to>
                                        <p:strVal val="hidden"/>
                                      </p:to>
                                    </p:set>
                                  </p:childTnLst>
                                </p:cTn>
                              </p:par>
                              <p:par>
                                <p:cTn id="621" presetID="2" presetClass="exit" presetSubtype="2" fill="hold" grpId="2" nodeType="withEffect">
                                  <p:stCondLst>
                                    <p:cond delay="0"/>
                                  </p:stCondLst>
                                  <p:childTnLst>
                                    <p:anim calcmode="lin" valueType="num">
                                      <p:cBhvr additive="base">
                                        <p:cTn id="622" dur="3000"/>
                                        <p:tgtEl>
                                          <p:spTgt spid="54"/>
                                        </p:tgtEl>
                                        <p:attrNameLst>
                                          <p:attrName>ppt_x</p:attrName>
                                        </p:attrNameLst>
                                      </p:cBhvr>
                                      <p:tavLst>
                                        <p:tav tm="0">
                                          <p:val>
                                            <p:strVal val="ppt_x"/>
                                          </p:val>
                                        </p:tav>
                                        <p:tav tm="100000">
                                          <p:val>
                                            <p:strVal val="1+ppt_w/2"/>
                                          </p:val>
                                        </p:tav>
                                      </p:tavLst>
                                    </p:anim>
                                    <p:anim calcmode="lin" valueType="num">
                                      <p:cBhvr additive="base">
                                        <p:cTn id="623" dur="3000"/>
                                        <p:tgtEl>
                                          <p:spTgt spid="54"/>
                                        </p:tgtEl>
                                        <p:attrNameLst>
                                          <p:attrName>ppt_y</p:attrName>
                                        </p:attrNameLst>
                                      </p:cBhvr>
                                      <p:tavLst>
                                        <p:tav tm="0">
                                          <p:val>
                                            <p:strVal val="ppt_y"/>
                                          </p:val>
                                        </p:tav>
                                        <p:tav tm="100000">
                                          <p:val>
                                            <p:strVal val="ppt_y"/>
                                          </p:val>
                                        </p:tav>
                                      </p:tavLst>
                                    </p:anim>
                                    <p:set>
                                      <p:cBhvr>
                                        <p:cTn id="624" dur="1" fill="hold">
                                          <p:stCondLst>
                                            <p:cond delay="2999"/>
                                          </p:stCondLst>
                                        </p:cTn>
                                        <p:tgtEl>
                                          <p:spTgt spid="54"/>
                                        </p:tgtEl>
                                        <p:attrNameLst>
                                          <p:attrName>style.visibility</p:attrName>
                                        </p:attrNameLst>
                                      </p:cBhvr>
                                      <p:to>
                                        <p:strVal val="hidden"/>
                                      </p:to>
                                    </p:set>
                                  </p:childTnLst>
                                </p:cTn>
                              </p:par>
                              <p:par>
                                <p:cTn id="625" presetID="2" presetClass="exit" presetSubtype="2" fill="hold" grpId="2" nodeType="withEffect">
                                  <p:stCondLst>
                                    <p:cond delay="0"/>
                                  </p:stCondLst>
                                  <p:childTnLst>
                                    <p:anim calcmode="lin" valueType="num">
                                      <p:cBhvr additive="base">
                                        <p:cTn id="626" dur="3000"/>
                                        <p:tgtEl>
                                          <p:spTgt spid="55"/>
                                        </p:tgtEl>
                                        <p:attrNameLst>
                                          <p:attrName>ppt_x</p:attrName>
                                        </p:attrNameLst>
                                      </p:cBhvr>
                                      <p:tavLst>
                                        <p:tav tm="0">
                                          <p:val>
                                            <p:strVal val="ppt_x"/>
                                          </p:val>
                                        </p:tav>
                                        <p:tav tm="100000">
                                          <p:val>
                                            <p:strVal val="1+ppt_w/2"/>
                                          </p:val>
                                        </p:tav>
                                      </p:tavLst>
                                    </p:anim>
                                    <p:anim calcmode="lin" valueType="num">
                                      <p:cBhvr additive="base">
                                        <p:cTn id="627" dur="3000"/>
                                        <p:tgtEl>
                                          <p:spTgt spid="55"/>
                                        </p:tgtEl>
                                        <p:attrNameLst>
                                          <p:attrName>ppt_y</p:attrName>
                                        </p:attrNameLst>
                                      </p:cBhvr>
                                      <p:tavLst>
                                        <p:tav tm="0">
                                          <p:val>
                                            <p:strVal val="ppt_y"/>
                                          </p:val>
                                        </p:tav>
                                        <p:tav tm="100000">
                                          <p:val>
                                            <p:strVal val="ppt_y"/>
                                          </p:val>
                                        </p:tav>
                                      </p:tavLst>
                                    </p:anim>
                                    <p:set>
                                      <p:cBhvr>
                                        <p:cTn id="628" dur="1" fill="hold">
                                          <p:stCondLst>
                                            <p:cond delay="2999"/>
                                          </p:stCondLst>
                                        </p:cTn>
                                        <p:tgtEl>
                                          <p:spTgt spid="55"/>
                                        </p:tgtEl>
                                        <p:attrNameLst>
                                          <p:attrName>style.visibility</p:attrName>
                                        </p:attrNameLst>
                                      </p:cBhvr>
                                      <p:to>
                                        <p:strVal val="hidden"/>
                                      </p:to>
                                    </p:set>
                                  </p:childTnLst>
                                </p:cTn>
                              </p:par>
                              <p:par>
                                <p:cTn id="629" presetID="2" presetClass="exit" presetSubtype="2" fill="hold" grpId="2" nodeType="withEffect">
                                  <p:stCondLst>
                                    <p:cond delay="0"/>
                                  </p:stCondLst>
                                  <p:childTnLst>
                                    <p:anim calcmode="lin" valueType="num">
                                      <p:cBhvr additive="base">
                                        <p:cTn id="630" dur="3000"/>
                                        <p:tgtEl>
                                          <p:spTgt spid="56"/>
                                        </p:tgtEl>
                                        <p:attrNameLst>
                                          <p:attrName>ppt_x</p:attrName>
                                        </p:attrNameLst>
                                      </p:cBhvr>
                                      <p:tavLst>
                                        <p:tav tm="0">
                                          <p:val>
                                            <p:strVal val="ppt_x"/>
                                          </p:val>
                                        </p:tav>
                                        <p:tav tm="100000">
                                          <p:val>
                                            <p:strVal val="1+ppt_w/2"/>
                                          </p:val>
                                        </p:tav>
                                      </p:tavLst>
                                    </p:anim>
                                    <p:anim calcmode="lin" valueType="num">
                                      <p:cBhvr additive="base">
                                        <p:cTn id="631" dur="3000"/>
                                        <p:tgtEl>
                                          <p:spTgt spid="56"/>
                                        </p:tgtEl>
                                        <p:attrNameLst>
                                          <p:attrName>ppt_y</p:attrName>
                                        </p:attrNameLst>
                                      </p:cBhvr>
                                      <p:tavLst>
                                        <p:tav tm="0">
                                          <p:val>
                                            <p:strVal val="ppt_y"/>
                                          </p:val>
                                        </p:tav>
                                        <p:tav tm="100000">
                                          <p:val>
                                            <p:strVal val="ppt_y"/>
                                          </p:val>
                                        </p:tav>
                                      </p:tavLst>
                                    </p:anim>
                                    <p:set>
                                      <p:cBhvr>
                                        <p:cTn id="632" dur="1" fill="hold">
                                          <p:stCondLst>
                                            <p:cond delay="2999"/>
                                          </p:stCondLst>
                                        </p:cTn>
                                        <p:tgtEl>
                                          <p:spTgt spid="56"/>
                                        </p:tgtEl>
                                        <p:attrNameLst>
                                          <p:attrName>style.visibility</p:attrName>
                                        </p:attrNameLst>
                                      </p:cBhvr>
                                      <p:to>
                                        <p:strVal val="hidden"/>
                                      </p:to>
                                    </p:set>
                                  </p:childTnLst>
                                </p:cTn>
                              </p:par>
                              <p:par>
                                <p:cTn id="633" presetID="5" presetClass="exit" presetSubtype="10" fill="hold" grpId="3" nodeType="withEffect">
                                  <p:stCondLst>
                                    <p:cond delay="0"/>
                                  </p:stCondLst>
                                  <p:childTnLst>
                                    <p:animEffect transition="out" filter="checkerboard(across)">
                                      <p:cBhvr>
                                        <p:cTn id="634" dur="3000"/>
                                        <p:tgtEl>
                                          <p:spTgt spid="5"/>
                                        </p:tgtEl>
                                      </p:cBhvr>
                                    </p:animEffect>
                                    <p:set>
                                      <p:cBhvr>
                                        <p:cTn id="635" dur="1" fill="hold">
                                          <p:stCondLst>
                                            <p:cond delay="2999"/>
                                          </p:stCondLst>
                                        </p:cTn>
                                        <p:tgtEl>
                                          <p:spTgt spid="5"/>
                                        </p:tgtEl>
                                        <p:attrNameLst>
                                          <p:attrName>style.visibility</p:attrName>
                                        </p:attrNameLst>
                                      </p:cBhvr>
                                      <p:to>
                                        <p:strVal val="hidden"/>
                                      </p:to>
                                    </p:set>
                                  </p:childTnLst>
                                </p:cTn>
                              </p:par>
                              <p:par>
                                <p:cTn id="636" presetID="5" presetClass="exit" presetSubtype="10" fill="hold" grpId="3" nodeType="withEffect">
                                  <p:stCondLst>
                                    <p:cond delay="0"/>
                                  </p:stCondLst>
                                  <p:childTnLst>
                                    <p:animEffect transition="out" filter="checkerboard(across)">
                                      <p:cBhvr>
                                        <p:cTn id="637" dur="3000"/>
                                        <p:tgtEl>
                                          <p:spTgt spid="6"/>
                                        </p:tgtEl>
                                      </p:cBhvr>
                                    </p:animEffect>
                                    <p:set>
                                      <p:cBhvr>
                                        <p:cTn id="638" dur="1" fill="hold">
                                          <p:stCondLst>
                                            <p:cond delay="2999"/>
                                          </p:stCondLst>
                                        </p:cTn>
                                        <p:tgtEl>
                                          <p:spTgt spid="6"/>
                                        </p:tgtEl>
                                        <p:attrNameLst>
                                          <p:attrName>style.visibility</p:attrName>
                                        </p:attrNameLst>
                                      </p:cBhvr>
                                      <p:to>
                                        <p:strVal val="hidden"/>
                                      </p:to>
                                    </p:set>
                                  </p:childTnLst>
                                </p:cTn>
                              </p:par>
                              <p:par>
                                <p:cTn id="639" presetID="5" presetClass="exit" presetSubtype="10" fill="hold" grpId="3" nodeType="withEffect">
                                  <p:stCondLst>
                                    <p:cond delay="0"/>
                                  </p:stCondLst>
                                  <p:childTnLst>
                                    <p:animEffect transition="out" filter="checkerboard(across)">
                                      <p:cBhvr>
                                        <p:cTn id="640" dur="3000"/>
                                        <p:tgtEl>
                                          <p:spTgt spid="7"/>
                                        </p:tgtEl>
                                      </p:cBhvr>
                                    </p:animEffect>
                                    <p:set>
                                      <p:cBhvr>
                                        <p:cTn id="641" dur="1" fill="hold">
                                          <p:stCondLst>
                                            <p:cond delay="2999"/>
                                          </p:stCondLst>
                                        </p:cTn>
                                        <p:tgtEl>
                                          <p:spTgt spid="7"/>
                                        </p:tgtEl>
                                        <p:attrNameLst>
                                          <p:attrName>style.visibility</p:attrName>
                                        </p:attrNameLst>
                                      </p:cBhvr>
                                      <p:to>
                                        <p:strVal val="hidden"/>
                                      </p:to>
                                    </p:set>
                                  </p:childTnLst>
                                </p:cTn>
                              </p:par>
                              <p:par>
                                <p:cTn id="642" presetID="5" presetClass="exit" presetSubtype="10" fill="hold" grpId="3" nodeType="withEffect">
                                  <p:stCondLst>
                                    <p:cond delay="0"/>
                                  </p:stCondLst>
                                  <p:childTnLst>
                                    <p:animEffect transition="out" filter="checkerboard(across)">
                                      <p:cBhvr>
                                        <p:cTn id="643" dur="3000"/>
                                        <p:tgtEl>
                                          <p:spTgt spid="8"/>
                                        </p:tgtEl>
                                      </p:cBhvr>
                                    </p:animEffect>
                                    <p:set>
                                      <p:cBhvr>
                                        <p:cTn id="644" dur="1" fill="hold">
                                          <p:stCondLst>
                                            <p:cond delay="2999"/>
                                          </p:stCondLst>
                                        </p:cTn>
                                        <p:tgtEl>
                                          <p:spTgt spid="8"/>
                                        </p:tgtEl>
                                        <p:attrNameLst>
                                          <p:attrName>style.visibility</p:attrName>
                                        </p:attrNameLst>
                                      </p:cBhvr>
                                      <p:to>
                                        <p:strVal val="hidden"/>
                                      </p:to>
                                    </p:set>
                                  </p:childTnLst>
                                </p:cTn>
                              </p:par>
                              <p:par>
                                <p:cTn id="645" presetID="5" presetClass="exit" presetSubtype="10" fill="hold" grpId="3" nodeType="withEffect">
                                  <p:stCondLst>
                                    <p:cond delay="0"/>
                                  </p:stCondLst>
                                  <p:childTnLst>
                                    <p:animEffect transition="out" filter="checkerboard(across)">
                                      <p:cBhvr>
                                        <p:cTn id="646" dur="3000"/>
                                        <p:tgtEl>
                                          <p:spTgt spid="9"/>
                                        </p:tgtEl>
                                      </p:cBhvr>
                                    </p:animEffect>
                                    <p:set>
                                      <p:cBhvr>
                                        <p:cTn id="647" dur="1" fill="hold">
                                          <p:stCondLst>
                                            <p:cond delay="2999"/>
                                          </p:stCondLst>
                                        </p:cTn>
                                        <p:tgtEl>
                                          <p:spTgt spid="9"/>
                                        </p:tgtEl>
                                        <p:attrNameLst>
                                          <p:attrName>style.visibility</p:attrName>
                                        </p:attrNameLst>
                                      </p:cBhvr>
                                      <p:to>
                                        <p:strVal val="hidden"/>
                                      </p:to>
                                    </p:set>
                                  </p:childTnLst>
                                </p:cTn>
                              </p:par>
                              <p:par>
                                <p:cTn id="648" presetID="5" presetClass="exit" presetSubtype="10" fill="hold" grpId="3" nodeType="withEffect">
                                  <p:stCondLst>
                                    <p:cond delay="0"/>
                                  </p:stCondLst>
                                  <p:childTnLst>
                                    <p:animEffect transition="out" filter="checkerboard(across)">
                                      <p:cBhvr>
                                        <p:cTn id="649" dur="3000"/>
                                        <p:tgtEl>
                                          <p:spTgt spid="10"/>
                                        </p:tgtEl>
                                      </p:cBhvr>
                                    </p:animEffect>
                                    <p:set>
                                      <p:cBhvr>
                                        <p:cTn id="650" dur="1" fill="hold">
                                          <p:stCondLst>
                                            <p:cond delay="2999"/>
                                          </p:stCondLst>
                                        </p:cTn>
                                        <p:tgtEl>
                                          <p:spTgt spid="10"/>
                                        </p:tgtEl>
                                        <p:attrNameLst>
                                          <p:attrName>style.visibility</p:attrName>
                                        </p:attrNameLst>
                                      </p:cBhvr>
                                      <p:to>
                                        <p:strVal val="hidden"/>
                                      </p:to>
                                    </p:set>
                                  </p:childTnLst>
                                </p:cTn>
                              </p:par>
                              <p:par>
                                <p:cTn id="651" presetID="5" presetClass="exit" presetSubtype="10" fill="hold" grpId="3" nodeType="withEffect">
                                  <p:stCondLst>
                                    <p:cond delay="0"/>
                                  </p:stCondLst>
                                  <p:childTnLst>
                                    <p:animEffect transition="out" filter="checkerboard(across)">
                                      <p:cBhvr>
                                        <p:cTn id="652" dur="3000"/>
                                        <p:tgtEl>
                                          <p:spTgt spid="11"/>
                                        </p:tgtEl>
                                      </p:cBhvr>
                                    </p:animEffect>
                                    <p:set>
                                      <p:cBhvr>
                                        <p:cTn id="653" dur="1" fill="hold">
                                          <p:stCondLst>
                                            <p:cond delay="2999"/>
                                          </p:stCondLst>
                                        </p:cTn>
                                        <p:tgtEl>
                                          <p:spTgt spid="11"/>
                                        </p:tgtEl>
                                        <p:attrNameLst>
                                          <p:attrName>style.visibility</p:attrName>
                                        </p:attrNameLst>
                                      </p:cBhvr>
                                      <p:to>
                                        <p:strVal val="hidden"/>
                                      </p:to>
                                    </p:set>
                                  </p:childTnLst>
                                </p:cTn>
                              </p:par>
                              <p:par>
                                <p:cTn id="654" presetID="5" presetClass="exit" presetSubtype="10" fill="hold" grpId="3" nodeType="withEffect">
                                  <p:stCondLst>
                                    <p:cond delay="0"/>
                                  </p:stCondLst>
                                  <p:childTnLst>
                                    <p:animEffect transition="out" filter="checkerboard(across)">
                                      <p:cBhvr>
                                        <p:cTn id="655" dur="3000"/>
                                        <p:tgtEl>
                                          <p:spTgt spid="12"/>
                                        </p:tgtEl>
                                      </p:cBhvr>
                                    </p:animEffect>
                                    <p:set>
                                      <p:cBhvr>
                                        <p:cTn id="656" dur="1" fill="hold">
                                          <p:stCondLst>
                                            <p:cond delay="2999"/>
                                          </p:stCondLst>
                                        </p:cTn>
                                        <p:tgtEl>
                                          <p:spTgt spid="12"/>
                                        </p:tgtEl>
                                        <p:attrNameLst>
                                          <p:attrName>style.visibility</p:attrName>
                                        </p:attrNameLst>
                                      </p:cBhvr>
                                      <p:to>
                                        <p:strVal val="hidden"/>
                                      </p:to>
                                    </p:set>
                                  </p:childTnLst>
                                </p:cTn>
                              </p:par>
                              <p:par>
                                <p:cTn id="657" presetID="5" presetClass="exit" presetSubtype="10" fill="hold" grpId="3" nodeType="withEffect">
                                  <p:stCondLst>
                                    <p:cond delay="0"/>
                                  </p:stCondLst>
                                  <p:childTnLst>
                                    <p:animEffect transition="out" filter="checkerboard(across)">
                                      <p:cBhvr>
                                        <p:cTn id="658" dur="3000"/>
                                        <p:tgtEl>
                                          <p:spTgt spid="13"/>
                                        </p:tgtEl>
                                      </p:cBhvr>
                                    </p:animEffect>
                                    <p:set>
                                      <p:cBhvr>
                                        <p:cTn id="659" dur="1" fill="hold">
                                          <p:stCondLst>
                                            <p:cond delay="2999"/>
                                          </p:stCondLst>
                                        </p:cTn>
                                        <p:tgtEl>
                                          <p:spTgt spid="13"/>
                                        </p:tgtEl>
                                        <p:attrNameLst>
                                          <p:attrName>style.visibility</p:attrName>
                                        </p:attrNameLst>
                                      </p:cBhvr>
                                      <p:to>
                                        <p:strVal val="hidden"/>
                                      </p:to>
                                    </p:set>
                                  </p:childTnLst>
                                </p:cTn>
                              </p:par>
                              <p:par>
                                <p:cTn id="660" presetID="5" presetClass="exit" presetSubtype="10" fill="hold" grpId="3" nodeType="withEffect">
                                  <p:stCondLst>
                                    <p:cond delay="0"/>
                                  </p:stCondLst>
                                  <p:childTnLst>
                                    <p:animEffect transition="out" filter="checkerboard(across)">
                                      <p:cBhvr>
                                        <p:cTn id="661" dur="3000"/>
                                        <p:tgtEl>
                                          <p:spTgt spid="14"/>
                                        </p:tgtEl>
                                      </p:cBhvr>
                                    </p:animEffect>
                                    <p:set>
                                      <p:cBhvr>
                                        <p:cTn id="662" dur="1" fill="hold">
                                          <p:stCondLst>
                                            <p:cond delay="2999"/>
                                          </p:stCondLst>
                                        </p:cTn>
                                        <p:tgtEl>
                                          <p:spTgt spid="14"/>
                                        </p:tgtEl>
                                        <p:attrNameLst>
                                          <p:attrName>style.visibility</p:attrName>
                                        </p:attrNameLst>
                                      </p:cBhvr>
                                      <p:to>
                                        <p:strVal val="hidden"/>
                                      </p:to>
                                    </p:set>
                                  </p:childTnLst>
                                </p:cTn>
                              </p:par>
                              <p:par>
                                <p:cTn id="663" presetID="5" presetClass="exit" presetSubtype="10" fill="hold" grpId="3" nodeType="withEffect">
                                  <p:stCondLst>
                                    <p:cond delay="0"/>
                                  </p:stCondLst>
                                  <p:childTnLst>
                                    <p:animEffect transition="out" filter="checkerboard(across)">
                                      <p:cBhvr>
                                        <p:cTn id="664" dur="3000"/>
                                        <p:tgtEl>
                                          <p:spTgt spid="15"/>
                                        </p:tgtEl>
                                      </p:cBhvr>
                                    </p:animEffect>
                                    <p:set>
                                      <p:cBhvr>
                                        <p:cTn id="665" dur="1" fill="hold">
                                          <p:stCondLst>
                                            <p:cond delay="2999"/>
                                          </p:stCondLst>
                                        </p:cTn>
                                        <p:tgtEl>
                                          <p:spTgt spid="15"/>
                                        </p:tgtEl>
                                        <p:attrNameLst>
                                          <p:attrName>style.visibility</p:attrName>
                                        </p:attrNameLst>
                                      </p:cBhvr>
                                      <p:to>
                                        <p:strVal val="hidden"/>
                                      </p:to>
                                    </p:set>
                                  </p:childTnLst>
                                </p:cTn>
                              </p:par>
                              <p:par>
                                <p:cTn id="666" presetID="5" presetClass="exit" presetSubtype="10" fill="hold" grpId="3" nodeType="withEffect">
                                  <p:stCondLst>
                                    <p:cond delay="0"/>
                                  </p:stCondLst>
                                  <p:childTnLst>
                                    <p:animEffect transition="out" filter="checkerboard(across)">
                                      <p:cBhvr>
                                        <p:cTn id="667" dur="3000"/>
                                        <p:tgtEl>
                                          <p:spTgt spid="16"/>
                                        </p:tgtEl>
                                      </p:cBhvr>
                                    </p:animEffect>
                                    <p:set>
                                      <p:cBhvr>
                                        <p:cTn id="668" dur="1" fill="hold">
                                          <p:stCondLst>
                                            <p:cond delay="2999"/>
                                          </p:stCondLst>
                                        </p:cTn>
                                        <p:tgtEl>
                                          <p:spTgt spid="16"/>
                                        </p:tgtEl>
                                        <p:attrNameLst>
                                          <p:attrName>style.visibility</p:attrName>
                                        </p:attrNameLst>
                                      </p:cBhvr>
                                      <p:to>
                                        <p:strVal val="hidden"/>
                                      </p:to>
                                    </p:set>
                                  </p:childTnLst>
                                </p:cTn>
                              </p:par>
                              <p:par>
                                <p:cTn id="669" presetID="5" presetClass="exit" presetSubtype="10" fill="hold" grpId="3" nodeType="withEffect">
                                  <p:stCondLst>
                                    <p:cond delay="0"/>
                                  </p:stCondLst>
                                  <p:childTnLst>
                                    <p:animEffect transition="out" filter="checkerboard(across)">
                                      <p:cBhvr>
                                        <p:cTn id="670" dur="3000"/>
                                        <p:tgtEl>
                                          <p:spTgt spid="17"/>
                                        </p:tgtEl>
                                      </p:cBhvr>
                                    </p:animEffect>
                                    <p:set>
                                      <p:cBhvr>
                                        <p:cTn id="671" dur="1" fill="hold">
                                          <p:stCondLst>
                                            <p:cond delay="2999"/>
                                          </p:stCondLst>
                                        </p:cTn>
                                        <p:tgtEl>
                                          <p:spTgt spid="17"/>
                                        </p:tgtEl>
                                        <p:attrNameLst>
                                          <p:attrName>style.visibility</p:attrName>
                                        </p:attrNameLst>
                                      </p:cBhvr>
                                      <p:to>
                                        <p:strVal val="hidden"/>
                                      </p:to>
                                    </p:set>
                                  </p:childTnLst>
                                </p:cTn>
                              </p:par>
                              <p:par>
                                <p:cTn id="672" presetID="5" presetClass="exit" presetSubtype="10" fill="hold" grpId="3" nodeType="withEffect">
                                  <p:stCondLst>
                                    <p:cond delay="0"/>
                                  </p:stCondLst>
                                  <p:childTnLst>
                                    <p:animEffect transition="out" filter="checkerboard(across)">
                                      <p:cBhvr>
                                        <p:cTn id="673" dur="3000"/>
                                        <p:tgtEl>
                                          <p:spTgt spid="18"/>
                                        </p:tgtEl>
                                      </p:cBhvr>
                                    </p:animEffect>
                                    <p:set>
                                      <p:cBhvr>
                                        <p:cTn id="674" dur="1" fill="hold">
                                          <p:stCondLst>
                                            <p:cond delay="2999"/>
                                          </p:stCondLst>
                                        </p:cTn>
                                        <p:tgtEl>
                                          <p:spTgt spid="18"/>
                                        </p:tgtEl>
                                        <p:attrNameLst>
                                          <p:attrName>style.visibility</p:attrName>
                                        </p:attrNameLst>
                                      </p:cBhvr>
                                      <p:to>
                                        <p:strVal val="hidden"/>
                                      </p:to>
                                    </p:set>
                                  </p:childTnLst>
                                </p:cTn>
                              </p:par>
                              <p:par>
                                <p:cTn id="675" presetID="5" presetClass="exit" presetSubtype="10" fill="hold" grpId="3" nodeType="withEffect">
                                  <p:stCondLst>
                                    <p:cond delay="0"/>
                                  </p:stCondLst>
                                  <p:childTnLst>
                                    <p:animEffect transition="out" filter="checkerboard(across)">
                                      <p:cBhvr>
                                        <p:cTn id="676" dur="3000"/>
                                        <p:tgtEl>
                                          <p:spTgt spid="19"/>
                                        </p:tgtEl>
                                      </p:cBhvr>
                                    </p:animEffect>
                                    <p:set>
                                      <p:cBhvr>
                                        <p:cTn id="677" dur="1" fill="hold">
                                          <p:stCondLst>
                                            <p:cond delay="2999"/>
                                          </p:stCondLst>
                                        </p:cTn>
                                        <p:tgtEl>
                                          <p:spTgt spid="19"/>
                                        </p:tgtEl>
                                        <p:attrNameLst>
                                          <p:attrName>style.visibility</p:attrName>
                                        </p:attrNameLst>
                                      </p:cBhvr>
                                      <p:to>
                                        <p:strVal val="hidden"/>
                                      </p:to>
                                    </p:set>
                                  </p:childTnLst>
                                </p:cTn>
                              </p:par>
                              <p:par>
                                <p:cTn id="678" presetID="5" presetClass="exit" presetSubtype="10" fill="hold" grpId="3" nodeType="withEffect">
                                  <p:stCondLst>
                                    <p:cond delay="0"/>
                                  </p:stCondLst>
                                  <p:childTnLst>
                                    <p:animEffect transition="out" filter="checkerboard(across)">
                                      <p:cBhvr>
                                        <p:cTn id="679" dur="3000"/>
                                        <p:tgtEl>
                                          <p:spTgt spid="20"/>
                                        </p:tgtEl>
                                      </p:cBhvr>
                                    </p:animEffect>
                                    <p:set>
                                      <p:cBhvr>
                                        <p:cTn id="680" dur="1" fill="hold">
                                          <p:stCondLst>
                                            <p:cond delay="2999"/>
                                          </p:stCondLst>
                                        </p:cTn>
                                        <p:tgtEl>
                                          <p:spTgt spid="20"/>
                                        </p:tgtEl>
                                        <p:attrNameLst>
                                          <p:attrName>style.visibility</p:attrName>
                                        </p:attrNameLst>
                                      </p:cBhvr>
                                      <p:to>
                                        <p:strVal val="hidden"/>
                                      </p:to>
                                    </p:set>
                                  </p:childTnLst>
                                </p:cTn>
                              </p:par>
                              <p:par>
                                <p:cTn id="681" presetID="5" presetClass="exit" presetSubtype="10" fill="hold" grpId="3" nodeType="withEffect">
                                  <p:stCondLst>
                                    <p:cond delay="0"/>
                                  </p:stCondLst>
                                  <p:childTnLst>
                                    <p:animEffect transition="out" filter="checkerboard(across)">
                                      <p:cBhvr>
                                        <p:cTn id="682" dur="3000"/>
                                        <p:tgtEl>
                                          <p:spTgt spid="21"/>
                                        </p:tgtEl>
                                      </p:cBhvr>
                                    </p:animEffect>
                                    <p:set>
                                      <p:cBhvr>
                                        <p:cTn id="683" dur="1" fill="hold">
                                          <p:stCondLst>
                                            <p:cond delay="2999"/>
                                          </p:stCondLst>
                                        </p:cTn>
                                        <p:tgtEl>
                                          <p:spTgt spid="21"/>
                                        </p:tgtEl>
                                        <p:attrNameLst>
                                          <p:attrName>style.visibility</p:attrName>
                                        </p:attrNameLst>
                                      </p:cBhvr>
                                      <p:to>
                                        <p:strVal val="hidden"/>
                                      </p:to>
                                    </p:set>
                                  </p:childTnLst>
                                </p:cTn>
                              </p:par>
                              <p:par>
                                <p:cTn id="684" presetID="5" presetClass="exit" presetSubtype="10" fill="hold" grpId="3" nodeType="withEffect">
                                  <p:stCondLst>
                                    <p:cond delay="0"/>
                                  </p:stCondLst>
                                  <p:childTnLst>
                                    <p:animEffect transition="out" filter="checkerboard(across)">
                                      <p:cBhvr>
                                        <p:cTn id="685" dur="3000"/>
                                        <p:tgtEl>
                                          <p:spTgt spid="22"/>
                                        </p:tgtEl>
                                      </p:cBhvr>
                                    </p:animEffect>
                                    <p:set>
                                      <p:cBhvr>
                                        <p:cTn id="686" dur="1" fill="hold">
                                          <p:stCondLst>
                                            <p:cond delay="2999"/>
                                          </p:stCondLst>
                                        </p:cTn>
                                        <p:tgtEl>
                                          <p:spTgt spid="22"/>
                                        </p:tgtEl>
                                        <p:attrNameLst>
                                          <p:attrName>style.visibility</p:attrName>
                                        </p:attrNameLst>
                                      </p:cBhvr>
                                      <p:to>
                                        <p:strVal val="hidden"/>
                                      </p:to>
                                    </p:set>
                                  </p:childTnLst>
                                </p:cTn>
                              </p:par>
                              <p:par>
                                <p:cTn id="687" presetID="5" presetClass="exit" presetSubtype="10" fill="hold" grpId="3" nodeType="withEffect">
                                  <p:stCondLst>
                                    <p:cond delay="0"/>
                                  </p:stCondLst>
                                  <p:childTnLst>
                                    <p:animEffect transition="out" filter="checkerboard(across)">
                                      <p:cBhvr>
                                        <p:cTn id="688" dur="3000"/>
                                        <p:tgtEl>
                                          <p:spTgt spid="23"/>
                                        </p:tgtEl>
                                      </p:cBhvr>
                                    </p:animEffect>
                                    <p:set>
                                      <p:cBhvr>
                                        <p:cTn id="689" dur="1" fill="hold">
                                          <p:stCondLst>
                                            <p:cond delay="2999"/>
                                          </p:stCondLst>
                                        </p:cTn>
                                        <p:tgtEl>
                                          <p:spTgt spid="23"/>
                                        </p:tgtEl>
                                        <p:attrNameLst>
                                          <p:attrName>style.visibility</p:attrName>
                                        </p:attrNameLst>
                                      </p:cBhvr>
                                      <p:to>
                                        <p:strVal val="hidden"/>
                                      </p:to>
                                    </p:set>
                                  </p:childTnLst>
                                </p:cTn>
                              </p:par>
                              <p:par>
                                <p:cTn id="690" presetID="5" presetClass="exit" presetSubtype="10" fill="hold" grpId="3" nodeType="withEffect">
                                  <p:stCondLst>
                                    <p:cond delay="0"/>
                                  </p:stCondLst>
                                  <p:childTnLst>
                                    <p:animEffect transition="out" filter="checkerboard(across)">
                                      <p:cBhvr>
                                        <p:cTn id="691" dur="3000"/>
                                        <p:tgtEl>
                                          <p:spTgt spid="24"/>
                                        </p:tgtEl>
                                      </p:cBhvr>
                                    </p:animEffect>
                                    <p:set>
                                      <p:cBhvr>
                                        <p:cTn id="692" dur="1" fill="hold">
                                          <p:stCondLst>
                                            <p:cond delay="2999"/>
                                          </p:stCondLst>
                                        </p:cTn>
                                        <p:tgtEl>
                                          <p:spTgt spid="24"/>
                                        </p:tgtEl>
                                        <p:attrNameLst>
                                          <p:attrName>style.visibility</p:attrName>
                                        </p:attrNameLst>
                                      </p:cBhvr>
                                      <p:to>
                                        <p:strVal val="hidden"/>
                                      </p:to>
                                    </p:set>
                                  </p:childTnLst>
                                </p:cTn>
                              </p:par>
                              <p:par>
                                <p:cTn id="693" presetID="5" presetClass="exit" presetSubtype="10" fill="hold" grpId="3" nodeType="withEffect">
                                  <p:stCondLst>
                                    <p:cond delay="0"/>
                                  </p:stCondLst>
                                  <p:childTnLst>
                                    <p:animEffect transition="out" filter="checkerboard(across)">
                                      <p:cBhvr>
                                        <p:cTn id="694" dur="3000"/>
                                        <p:tgtEl>
                                          <p:spTgt spid="25"/>
                                        </p:tgtEl>
                                      </p:cBhvr>
                                    </p:animEffect>
                                    <p:set>
                                      <p:cBhvr>
                                        <p:cTn id="695" dur="1" fill="hold">
                                          <p:stCondLst>
                                            <p:cond delay="2999"/>
                                          </p:stCondLst>
                                        </p:cTn>
                                        <p:tgtEl>
                                          <p:spTgt spid="25"/>
                                        </p:tgtEl>
                                        <p:attrNameLst>
                                          <p:attrName>style.visibility</p:attrName>
                                        </p:attrNameLst>
                                      </p:cBhvr>
                                      <p:to>
                                        <p:strVal val="hidden"/>
                                      </p:to>
                                    </p:set>
                                  </p:childTnLst>
                                </p:cTn>
                              </p:par>
                              <p:par>
                                <p:cTn id="696" presetID="5" presetClass="exit" presetSubtype="10" fill="hold" grpId="3" nodeType="withEffect">
                                  <p:stCondLst>
                                    <p:cond delay="0"/>
                                  </p:stCondLst>
                                  <p:childTnLst>
                                    <p:animEffect transition="out" filter="checkerboard(across)">
                                      <p:cBhvr>
                                        <p:cTn id="697" dur="3000"/>
                                        <p:tgtEl>
                                          <p:spTgt spid="26"/>
                                        </p:tgtEl>
                                      </p:cBhvr>
                                    </p:animEffect>
                                    <p:set>
                                      <p:cBhvr>
                                        <p:cTn id="698" dur="1" fill="hold">
                                          <p:stCondLst>
                                            <p:cond delay="2999"/>
                                          </p:stCondLst>
                                        </p:cTn>
                                        <p:tgtEl>
                                          <p:spTgt spid="26"/>
                                        </p:tgtEl>
                                        <p:attrNameLst>
                                          <p:attrName>style.visibility</p:attrName>
                                        </p:attrNameLst>
                                      </p:cBhvr>
                                      <p:to>
                                        <p:strVal val="hidden"/>
                                      </p:to>
                                    </p:set>
                                  </p:childTnLst>
                                </p:cTn>
                              </p:par>
                              <p:par>
                                <p:cTn id="699" presetID="5" presetClass="exit" presetSubtype="10" fill="hold" grpId="3" nodeType="withEffect">
                                  <p:stCondLst>
                                    <p:cond delay="0"/>
                                  </p:stCondLst>
                                  <p:childTnLst>
                                    <p:animEffect transition="out" filter="checkerboard(across)">
                                      <p:cBhvr>
                                        <p:cTn id="700" dur="3000"/>
                                        <p:tgtEl>
                                          <p:spTgt spid="27"/>
                                        </p:tgtEl>
                                      </p:cBhvr>
                                    </p:animEffect>
                                    <p:set>
                                      <p:cBhvr>
                                        <p:cTn id="701" dur="1" fill="hold">
                                          <p:stCondLst>
                                            <p:cond delay="2999"/>
                                          </p:stCondLst>
                                        </p:cTn>
                                        <p:tgtEl>
                                          <p:spTgt spid="27"/>
                                        </p:tgtEl>
                                        <p:attrNameLst>
                                          <p:attrName>style.visibility</p:attrName>
                                        </p:attrNameLst>
                                      </p:cBhvr>
                                      <p:to>
                                        <p:strVal val="hidden"/>
                                      </p:to>
                                    </p:set>
                                  </p:childTnLst>
                                </p:cTn>
                              </p:par>
                              <p:par>
                                <p:cTn id="702" presetID="5" presetClass="exit" presetSubtype="10" fill="hold" grpId="3" nodeType="withEffect">
                                  <p:stCondLst>
                                    <p:cond delay="0"/>
                                  </p:stCondLst>
                                  <p:childTnLst>
                                    <p:animEffect transition="out" filter="checkerboard(across)">
                                      <p:cBhvr>
                                        <p:cTn id="703" dur="3000"/>
                                        <p:tgtEl>
                                          <p:spTgt spid="28"/>
                                        </p:tgtEl>
                                      </p:cBhvr>
                                    </p:animEffect>
                                    <p:set>
                                      <p:cBhvr>
                                        <p:cTn id="704" dur="1" fill="hold">
                                          <p:stCondLst>
                                            <p:cond delay="2999"/>
                                          </p:stCondLst>
                                        </p:cTn>
                                        <p:tgtEl>
                                          <p:spTgt spid="28"/>
                                        </p:tgtEl>
                                        <p:attrNameLst>
                                          <p:attrName>style.visibility</p:attrName>
                                        </p:attrNameLst>
                                      </p:cBhvr>
                                      <p:to>
                                        <p:strVal val="hidden"/>
                                      </p:to>
                                    </p:set>
                                  </p:childTnLst>
                                </p:cTn>
                              </p:par>
                              <p:par>
                                <p:cTn id="705" presetID="5" presetClass="exit" presetSubtype="10" fill="hold" grpId="3" nodeType="withEffect">
                                  <p:stCondLst>
                                    <p:cond delay="0"/>
                                  </p:stCondLst>
                                  <p:childTnLst>
                                    <p:animEffect transition="out" filter="checkerboard(across)">
                                      <p:cBhvr>
                                        <p:cTn id="706" dur="3000"/>
                                        <p:tgtEl>
                                          <p:spTgt spid="29"/>
                                        </p:tgtEl>
                                      </p:cBhvr>
                                    </p:animEffect>
                                    <p:set>
                                      <p:cBhvr>
                                        <p:cTn id="707" dur="1" fill="hold">
                                          <p:stCondLst>
                                            <p:cond delay="2999"/>
                                          </p:stCondLst>
                                        </p:cTn>
                                        <p:tgtEl>
                                          <p:spTgt spid="29"/>
                                        </p:tgtEl>
                                        <p:attrNameLst>
                                          <p:attrName>style.visibility</p:attrName>
                                        </p:attrNameLst>
                                      </p:cBhvr>
                                      <p:to>
                                        <p:strVal val="hidden"/>
                                      </p:to>
                                    </p:set>
                                  </p:childTnLst>
                                </p:cTn>
                              </p:par>
                              <p:par>
                                <p:cTn id="708" presetID="5" presetClass="exit" presetSubtype="10" fill="hold" grpId="3" nodeType="withEffect">
                                  <p:stCondLst>
                                    <p:cond delay="0"/>
                                  </p:stCondLst>
                                  <p:childTnLst>
                                    <p:animEffect transition="out" filter="checkerboard(across)">
                                      <p:cBhvr>
                                        <p:cTn id="709" dur="3000"/>
                                        <p:tgtEl>
                                          <p:spTgt spid="30"/>
                                        </p:tgtEl>
                                      </p:cBhvr>
                                    </p:animEffect>
                                    <p:set>
                                      <p:cBhvr>
                                        <p:cTn id="710" dur="1" fill="hold">
                                          <p:stCondLst>
                                            <p:cond delay="2999"/>
                                          </p:stCondLst>
                                        </p:cTn>
                                        <p:tgtEl>
                                          <p:spTgt spid="30"/>
                                        </p:tgtEl>
                                        <p:attrNameLst>
                                          <p:attrName>style.visibility</p:attrName>
                                        </p:attrNameLst>
                                      </p:cBhvr>
                                      <p:to>
                                        <p:strVal val="hidden"/>
                                      </p:to>
                                    </p:set>
                                  </p:childTnLst>
                                </p:cTn>
                              </p:par>
                              <p:par>
                                <p:cTn id="711" presetID="5" presetClass="exit" presetSubtype="10" fill="hold" grpId="3" nodeType="withEffect">
                                  <p:stCondLst>
                                    <p:cond delay="0"/>
                                  </p:stCondLst>
                                  <p:childTnLst>
                                    <p:animEffect transition="out" filter="checkerboard(across)">
                                      <p:cBhvr>
                                        <p:cTn id="712" dur="3000"/>
                                        <p:tgtEl>
                                          <p:spTgt spid="31"/>
                                        </p:tgtEl>
                                      </p:cBhvr>
                                    </p:animEffect>
                                    <p:set>
                                      <p:cBhvr>
                                        <p:cTn id="713" dur="1" fill="hold">
                                          <p:stCondLst>
                                            <p:cond delay="2999"/>
                                          </p:stCondLst>
                                        </p:cTn>
                                        <p:tgtEl>
                                          <p:spTgt spid="31"/>
                                        </p:tgtEl>
                                        <p:attrNameLst>
                                          <p:attrName>style.visibility</p:attrName>
                                        </p:attrNameLst>
                                      </p:cBhvr>
                                      <p:to>
                                        <p:strVal val="hidden"/>
                                      </p:to>
                                    </p:set>
                                  </p:childTnLst>
                                </p:cTn>
                              </p:par>
                              <p:par>
                                <p:cTn id="714" presetID="5" presetClass="exit" presetSubtype="10" fill="hold" grpId="3" nodeType="withEffect">
                                  <p:stCondLst>
                                    <p:cond delay="0"/>
                                  </p:stCondLst>
                                  <p:childTnLst>
                                    <p:animEffect transition="out" filter="checkerboard(across)">
                                      <p:cBhvr>
                                        <p:cTn id="715" dur="3000"/>
                                        <p:tgtEl>
                                          <p:spTgt spid="32"/>
                                        </p:tgtEl>
                                      </p:cBhvr>
                                    </p:animEffect>
                                    <p:set>
                                      <p:cBhvr>
                                        <p:cTn id="716" dur="1" fill="hold">
                                          <p:stCondLst>
                                            <p:cond delay="2999"/>
                                          </p:stCondLst>
                                        </p:cTn>
                                        <p:tgtEl>
                                          <p:spTgt spid="32"/>
                                        </p:tgtEl>
                                        <p:attrNameLst>
                                          <p:attrName>style.visibility</p:attrName>
                                        </p:attrNameLst>
                                      </p:cBhvr>
                                      <p:to>
                                        <p:strVal val="hidden"/>
                                      </p:to>
                                    </p:set>
                                  </p:childTnLst>
                                </p:cTn>
                              </p:par>
                              <p:par>
                                <p:cTn id="717" presetID="5" presetClass="exit" presetSubtype="10" fill="hold" grpId="3" nodeType="withEffect">
                                  <p:stCondLst>
                                    <p:cond delay="0"/>
                                  </p:stCondLst>
                                  <p:childTnLst>
                                    <p:animEffect transition="out" filter="checkerboard(across)">
                                      <p:cBhvr>
                                        <p:cTn id="718" dur="3000"/>
                                        <p:tgtEl>
                                          <p:spTgt spid="33"/>
                                        </p:tgtEl>
                                      </p:cBhvr>
                                    </p:animEffect>
                                    <p:set>
                                      <p:cBhvr>
                                        <p:cTn id="719" dur="1" fill="hold">
                                          <p:stCondLst>
                                            <p:cond delay="2999"/>
                                          </p:stCondLst>
                                        </p:cTn>
                                        <p:tgtEl>
                                          <p:spTgt spid="33"/>
                                        </p:tgtEl>
                                        <p:attrNameLst>
                                          <p:attrName>style.visibility</p:attrName>
                                        </p:attrNameLst>
                                      </p:cBhvr>
                                      <p:to>
                                        <p:strVal val="hidden"/>
                                      </p:to>
                                    </p:set>
                                  </p:childTnLst>
                                </p:cTn>
                              </p:par>
                              <p:par>
                                <p:cTn id="720" presetID="5" presetClass="exit" presetSubtype="10" fill="hold" grpId="3" nodeType="withEffect">
                                  <p:stCondLst>
                                    <p:cond delay="0"/>
                                  </p:stCondLst>
                                  <p:childTnLst>
                                    <p:animEffect transition="out" filter="checkerboard(across)">
                                      <p:cBhvr>
                                        <p:cTn id="721" dur="3000"/>
                                        <p:tgtEl>
                                          <p:spTgt spid="34"/>
                                        </p:tgtEl>
                                      </p:cBhvr>
                                    </p:animEffect>
                                    <p:set>
                                      <p:cBhvr>
                                        <p:cTn id="722" dur="1" fill="hold">
                                          <p:stCondLst>
                                            <p:cond delay="2999"/>
                                          </p:stCondLst>
                                        </p:cTn>
                                        <p:tgtEl>
                                          <p:spTgt spid="34"/>
                                        </p:tgtEl>
                                        <p:attrNameLst>
                                          <p:attrName>style.visibility</p:attrName>
                                        </p:attrNameLst>
                                      </p:cBhvr>
                                      <p:to>
                                        <p:strVal val="hidden"/>
                                      </p:to>
                                    </p:set>
                                  </p:childTnLst>
                                </p:cTn>
                              </p:par>
                              <p:par>
                                <p:cTn id="723" presetID="5" presetClass="exit" presetSubtype="10" fill="hold" grpId="3" nodeType="withEffect">
                                  <p:stCondLst>
                                    <p:cond delay="0"/>
                                  </p:stCondLst>
                                  <p:childTnLst>
                                    <p:animEffect transition="out" filter="checkerboard(across)">
                                      <p:cBhvr>
                                        <p:cTn id="724" dur="3000"/>
                                        <p:tgtEl>
                                          <p:spTgt spid="35"/>
                                        </p:tgtEl>
                                      </p:cBhvr>
                                    </p:animEffect>
                                    <p:set>
                                      <p:cBhvr>
                                        <p:cTn id="725" dur="1" fill="hold">
                                          <p:stCondLst>
                                            <p:cond delay="2999"/>
                                          </p:stCondLst>
                                        </p:cTn>
                                        <p:tgtEl>
                                          <p:spTgt spid="35"/>
                                        </p:tgtEl>
                                        <p:attrNameLst>
                                          <p:attrName>style.visibility</p:attrName>
                                        </p:attrNameLst>
                                      </p:cBhvr>
                                      <p:to>
                                        <p:strVal val="hidden"/>
                                      </p:to>
                                    </p:set>
                                  </p:childTnLst>
                                </p:cTn>
                              </p:par>
                              <p:par>
                                <p:cTn id="726" presetID="5" presetClass="exit" presetSubtype="10" fill="hold" grpId="3" nodeType="withEffect">
                                  <p:stCondLst>
                                    <p:cond delay="0"/>
                                  </p:stCondLst>
                                  <p:childTnLst>
                                    <p:animEffect transition="out" filter="checkerboard(across)">
                                      <p:cBhvr>
                                        <p:cTn id="727" dur="3000"/>
                                        <p:tgtEl>
                                          <p:spTgt spid="36"/>
                                        </p:tgtEl>
                                      </p:cBhvr>
                                    </p:animEffect>
                                    <p:set>
                                      <p:cBhvr>
                                        <p:cTn id="728" dur="1" fill="hold">
                                          <p:stCondLst>
                                            <p:cond delay="2999"/>
                                          </p:stCondLst>
                                        </p:cTn>
                                        <p:tgtEl>
                                          <p:spTgt spid="36"/>
                                        </p:tgtEl>
                                        <p:attrNameLst>
                                          <p:attrName>style.visibility</p:attrName>
                                        </p:attrNameLst>
                                      </p:cBhvr>
                                      <p:to>
                                        <p:strVal val="hidden"/>
                                      </p:to>
                                    </p:set>
                                  </p:childTnLst>
                                </p:cTn>
                              </p:par>
                              <p:par>
                                <p:cTn id="729" presetID="5" presetClass="exit" presetSubtype="10" fill="hold" grpId="3" nodeType="withEffect">
                                  <p:stCondLst>
                                    <p:cond delay="0"/>
                                  </p:stCondLst>
                                  <p:childTnLst>
                                    <p:animEffect transition="out" filter="checkerboard(across)">
                                      <p:cBhvr>
                                        <p:cTn id="730" dur="3000"/>
                                        <p:tgtEl>
                                          <p:spTgt spid="37"/>
                                        </p:tgtEl>
                                      </p:cBhvr>
                                    </p:animEffect>
                                    <p:set>
                                      <p:cBhvr>
                                        <p:cTn id="731" dur="1" fill="hold">
                                          <p:stCondLst>
                                            <p:cond delay="2999"/>
                                          </p:stCondLst>
                                        </p:cTn>
                                        <p:tgtEl>
                                          <p:spTgt spid="37"/>
                                        </p:tgtEl>
                                        <p:attrNameLst>
                                          <p:attrName>style.visibility</p:attrName>
                                        </p:attrNameLst>
                                      </p:cBhvr>
                                      <p:to>
                                        <p:strVal val="hidden"/>
                                      </p:to>
                                    </p:set>
                                  </p:childTnLst>
                                </p:cTn>
                              </p:par>
                              <p:par>
                                <p:cTn id="732" presetID="5" presetClass="exit" presetSubtype="10" fill="hold" grpId="3" nodeType="withEffect">
                                  <p:stCondLst>
                                    <p:cond delay="0"/>
                                  </p:stCondLst>
                                  <p:childTnLst>
                                    <p:animEffect transition="out" filter="checkerboard(across)">
                                      <p:cBhvr>
                                        <p:cTn id="733" dur="3000"/>
                                        <p:tgtEl>
                                          <p:spTgt spid="38"/>
                                        </p:tgtEl>
                                      </p:cBhvr>
                                    </p:animEffect>
                                    <p:set>
                                      <p:cBhvr>
                                        <p:cTn id="734" dur="1" fill="hold">
                                          <p:stCondLst>
                                            <p:cond delay="2999"/>
                                          </p:stCondLst>
                                        </p:cTn>
                                        <p:tgtEl>
                                          <p:spTgt spid="38"/>
                                        </p:tgtEl>
                                        <p:attrNameLst>
                                          <p:attrName>style.visibility</p:attrName>
                                        </p:attrNameLst>
                                      </p:cBhvr>
                                      <p:to>
                                        <p:strVal val="hidden"/>
                                      </p:to>
                                    </p:set>
                                  </p:childTnLst>
                                </p:cTn>
                              </p:par>
                              <p:par>
                                <p:cTn id="735" presetID="5" presetClass="exit" presetSubtype="10" fill="hold" grpId="3" nodeType="withEffect">
                                  <p:stCondLst>
                                    <p:cond delay="0"/>
                                  </p:stCondLst>
                                  <p:childTnLst>
                                    <p:animEffect transition="out" filter="checkerboard(across)">
                                      <p:cBhvr>
                                        <p:cTn id="736" dur="3000"/>
                                        <p:tgtEl>
                                          <p:spTgt spid="39"/>
                                        </p:tgtEl>
                                      </p:cBhvr>
                                    </p:animEffect>
                                    <p:set>
                                      <p:cBhvr>
                                        <p:cTn id="737" dur="1" fill="hold">
                                          <p:stCondLst>
                                            <p:cond delay="2999"/>
                                          </p:stCondLst>
                                        </p:cTn>
                                        <p:tgtEl>
                                          <p:spTgt spid="39"/>
                                        </p:tgtEl>
                                        <p:attrNameLst>
                                          <p:attrName>style.visibility</p:attrName>
                                        </p:attrNameLst>
                                      </p:cBhvr>
                                      <p:to>
                                        <p:strVal val="hidden"/>
                                      </p:to>
                                    </p:set>
                                  </p:childTnLst>
                                </p:cTn>
                              </p:par>
                              <p:par>
                                <p:cTn id="738" presetID="5" presetClass="exit" presetSubtype="10" fill="hold" grpId="3" nodeType="withEffect">
                                  <p:stCondLst>
                                    <p:cond delay="0"/>
                                  </p:stCondLst>
                                  <p:childTnLst>
                                    <p:animEffect transition="out" filter="checkerboard(across)">
                                      <p:cBhvr>
                                        <p:cTn id="739" dur="3000"/>
                                        <p:tgtEl>
                                          <p:spTgt spid="40"/>
                                        </p:tgtEl>
                                      </p:cBhvr>
                                    </p:animEffect>
                                    <p:set>
                                      <p:cBhvr>
                                        <p:cTn id="740" dur="1" fill="hold">
                                          <p:stCondLst>
                                            <p:cond delay="2999"/>
                                          </p:stCondLst>
                                        </p:cTn>
                                        <p:tgtEl>
                                          <p:spTgt spid="40"/>
                                        </p:tgtEl>
                                        <p:attrNameLst>
                                          <p:attrName>style.visibility</p:attrName>
                                        </p:attrNameLst>
                                      </p:cBhvr>
                                      <p:to>
                                        <p:strVal val="hidden"/>
                                      </p:to>
                                    </p:set>
                                  </p:childTnLst>
                                </p:cTn>
                              </p:par>
                              <p:par>
                                <p:cTn id="741" presetID="5" presetClass="exit" presetSubtype="10" fill="hold" grpId="3" nodeType="withEffect">
                                  <p:stCondLst>
                                    <p:cond delay="0"/>
                                  </p:stCondLst>
                                  <p:childTnLst>
                                    <p:animEffect transition="out" filter="checkerboard(across)">
                                      <p:cBhvr>
                                        <p:cTn id="742" dur="3000"/>
                                        <p:tgtEl>
                                          <p:spTgt spid="41"/>
                                        </p:tgtEl>
                                      </p:cBhvr>
                                    </p:animEffect>
                                    <p:set>
                                      <p:cBhvr>
                                        <p:cTn id="743" dur="1" fill="hold">
                                          <p:stCondLst>
                                            <p:cond delay="2999"/>
                                          </p:stCondLst>
                                        </p:cTn>
                                        <p:tgtEl>
                                          <p:spTgt spid="41"/>
                                        </p:tgtEl>
                                        <p:attrNameLst>
                                          <p:attrName>style.visibility</p:attrName>
                                        </p:attrNameLst>
                                      </p:cBhvr>
                                      <p:to>
                                        <p:strVal val="hidden"/>
                                      </p:to>
                                    </p:set>
                                  </p:childTnLst>
                                </p:cTn>
                              </p:par>
                              <p:par>
                                <p:cTn id="744" presetID="5" presetClass="exit" presetSubtype="10" fill="hold" grpId="3" nodeType="withEffect">
                                  <p:stCondLst>
                                    <p:cond delay="0"/>
                                  </p:stCondLst>
                                  <p:childTnLst>
                                    <p:animEffect transition="out" filter="checkerboard(across)">
                                      <p:cBhvr>
                                        <p:cTn id="745" dur="3000"/>
                                        <p:tgtEl>
                                          <p:spTgt spid="42"/>
                                        </p:tgtEl>
                                      </p:cBhvr>
                                    </p:animEffect>
                                    <p:set>
                                      <p:cBhvr>
                                        <p:cTn id="746" dur="1" fill="hold">
                                          <p:stCondLst>
                                            <p:cond delay="2999"/>
                                          </p:stCondLst>
                                        </p:cTn>
                                        <p:tgtEl>
                                          <p:spTgt spid="42"/>
                                        </p:tgtEl>
                                        <p:attrNameLst>
                                          <p:attrName>style.visibility</p:attrName>
                                        </p:attrNameLst>
                                      </p:cBhvr>
                                      <p:to>
                                        <p:strVal val="hidden"/>
                                      </p:to>
                                    </p:set>
                                  </p:childTnLst>
                                </p:cTn>
                              </p:par>
                              <p:par>
                                <p:cTn id="747" presetID="5" presetClass="exit" presetSubtype="10" fill="hold" grpId="3" nodeType="withEffect">
                                  <p:stCondLst>
                                    <p:cond delay="0"/>
                                  </p:stCondLst>
                                  <p:childTnLst>
                                    <p:animEffect transition="out" filter="checkerboard(across)">
                                      <p:cBhvr>
                                        <p:cTn id="748" dur="3000"/>
                                        <p:tgtEl>
                                          <p:spTgt spid="43"/>
                                        </p:tgtEl>
                                      </p:cBhvr>
                                    </p:animEffect>
                                    <p:set>
                                      <p:cBhvr>
                                        <p:cTn id="749" dur="1" fill="hold">
                                          <p:stCondLst>
                                            <p:cond delay="2999"/>
                                          </p:stCondLst>
                                        </p:cTn>
                                        <p:tgtEl>
                                          <p:spTgt spid="43"/>
                                        </p:tgtEl>
                                        <p:attrNameLst>
                                          <p:attrName>style.visibility</p:attrName>
                                        </p:attrNameLst>
                                      </p:cBhvr>
                                      <p:to>
                                        <p:strVal val="hidden"/>
                                      </p:to>
                                    </p:set>
                                  </p:childTnLst>
                                </p:cTn>
                              </p:par>
                              <p:par>
                                <p:cTn id="750" presetID="5" presetClass="exit" presetSubtype="10" fill="hold" grpId="3" nodeType="withEffect">
                                  <p:stCondLst>
                                    <p:cond delay="0"/>
                                  </p:stCondLst>
                                  <p:childTnLst>
                                    <p:animEffect transition="out" filter="checkerboard(across)">
                                      <p:cBhvr>
                                        <p:cTn id="751" dur="3000"/>
                                        <p:tgtEl>
                                          <p:spTgt spid="44"/>
                                        </p:tgtEl>
                                      </p:cBhvr>
                                    </p:animEffect>
                                    <p:set>
                                      <p:cBhvr>
                                        <p:cTn id="752" dur="1" fill="hold">
                                          <p:stCondLst>
                                            <p:cond delay="2999"/>
                                          </p:stCondLst>
                                        </p:cTn>
                                        <p:tgtEl>
                                          <p:spTgt spid="44"/>
                                        </p:tgtEl>
                                        <p:attrNameLst>
                                          <p:attrName>style.visibility</p:attrName>
                                        </p:attrNameLst>
                                      </p:cBhvr>
                                      <p:to>
                                        <p:strVal val="hidden"/>
                                      </p:to>
                                    </p:set>
                                  </p:childTnLst>
                                </p:cTn>
                              </p:par>
                              <p:par>
                                <p:cTn id="753" presetID="5" presetClass="exit" presetSubtype="10" fill="hold" grpId="3" nodeType="withEffect">
                                  <p:stCondLst>
                                    <p:cond delay="0"/>
                                  </p:stCondLst>
                                  <p:childTnLst>
                                    <p:animEffect transition="out" filter="checkerboard(across)">
                                      <p:cBhvr>
                                        <p:cTn id="754" dur="3000"/>
                                        <p:tgtEl>
                                          <p:spTgt spid="45"/>
                                        </p:tgtEl>
                                      </p:cBhvr>
                                    </p:animEffect>
                                    <p:set>
                                      <p:cBhvr>
                                        <p:cTn id="755" dur="1" fill="hold">
                                          <p:stCondLst>
                                            <p:cond delay="2999"/>
                                          </p:stCondLst>
                                        </p:cTn>
                                        <p:tgtEl>
                                          <p:spTgt spid="45"/>
                                        </p:tgtEl>
                                        <p:attrNameLst>
                                          <p:attrName>style.visibility</p:attrName>
                                        </p:attrNameLst>
                                      </p:cBhvr>
                                      <p:to>
                                        <p:strVal val="hidden"/>
                                      </p:to>
                                    </p:set>
                                  </p:childTnLst>
                                </p:cTn>
                              </p:par>
                              <p:par>
                                <p:cTn id="756" presetID="5" presetClass="exit" presetSubtype="10" fill="hold" grpId="3" nodeType="withEffect">
                                  <p:stCondLst>
                                    <p:cond delay="0"/>
                                  </p:stCondLst>
                                  <p:childTnLst>
                                    <p:animEffect transition="out" filter="checkerboard(across)">
                                      <p:cBhvr>
                                        <p:cTn id="757" dur="3000"/>
                                        <p:tgtEl>
                                          <p:spTgt spid="46"/>
                                        </p:tgtEl>
                                      </p:cBhvr>
                                    </p:animEffect>
                                    <p:set>
                                      <p:cBhvr>
                                        <p:cTn id="758" dur="1" fill="hold">
                                          <p:stCondLst>
                                            <p:cond delay="2999"/>
                                          </p:stCondLst>
                                        </p:cTn>
                                        <p:tgtEl>
                                          <p:spTgt spid="46"/>
                                        </p:tgtEl>
                                        <p:attrNameLst>
                                          <p:attrName>style.visibility</p:attrName>
                                        </p:attrNameLst>
                                      </p:cBhvr>
                                      <p:to>
                                        <p:strVal val="hidden"/>
                                      </p:to>
                                    </p:set>
                                  </p:childTnLst>
                                </p:cTn>
                              </p:par>
                              <p:par>
                                <p:cTn id="759" presetID="5" presetClass="exit" presetSubtype="10" fill="hold" grpId="3" nodeType="withEffect">
                                  <p:stCondLst>
                                    <p:cond delay="0"/>
                                  </p:stCondLst>
                                  <p:childTnLst>
                                    <p:animEffect transition="out" filter="checkerboard(across)">
                                      <p:cBhvr>
                                        <p:cTn id="760" dur="3000"/>
                                        <p:tgtEl>
                                          <p:spTgt spid="47"/>
                                        </p:tgtEl>
                                      </p:cBhvr>
                                    </p:animEffect>
                                    <p:set>
                                      <p:cBhvr>
                                        <p:cTn id="761" dur="1" fill="hold">
                                          <p:stCondLst>
                                            <p:cond delay="2999"/>
                                          </p:stCondLst>
                                        </p:cTn>
                                        <p:tgtEl>
                                          <p:spTgt spid="47"/>
                                        </p:tgtEl>
                                        <p:attrNameLst>
                                          <p:attrName>style.visibility</p:attrName>
                                        </p:attrNameLst>
                                      </p:cBhvr>
                                      <p:to>
                                        <p:strVal val="hidden"/>
                                      </p:to>
                                    </p:set>
                                  </p:childTnLst>
                                </p:cTn>
                              </p:par>
                              <p:par>
                                <p:cTn id="762" presetID="5" presetClass="exit" presetSubtype="10" fill="hold" grpId="3" nodeType="withEffect">
                                  <p:stCondLst>
                                    <p:cond delay="0"/>
                                  </p:stCondLst>
                                  <p:childTnLst>
                                    <p:animEffect transition="out" filter="checkerboard(across)">
                                      <p:cBhvr>
                                        <p:cTn id="763" dur="3000"/>
                                        <p:tgtEl>
                                          <p:spTgt spid="48"/>
                                        </p:tgtEl>
                                      </p:cBhvr>
                                    </p:animEffect>
                                    <p:set>
                                      <p:cBhvr>
                                        <p:cTn id="764" dur="1" fill="hold">
                                          <p:stCondLst>
                                            <p:cond delay="2999"/>
                                          </p:stCondLst>
                                        </p:cTn>
                                        <p:tgtEl>
                                          <p:spTgt spid="48"/>
                                        </p:tgtEl>
                                        <p:attrNameLst>
                                          <p:attrName>style.visibility</p:attrName>
                                        </p:attrNameLst>
                                      </p:cBhvr>
                                      <p:to>
                                        <p:strVal val="hidden"/>
                                      </p:to>
                                    </p:set>
                                  </p:childTnLst>
                                </p:cTn>
                              </p:par>
                              <p:par>
                                <p:cTn id="765" presetID="5" presetClass="exit" presetSubtype="10" fill="hold" grpId="3" nodeType="withEffect">
                                  <p:stCondLst>
                                    <p:cond delay="0"/>
                                  </p:stCondLst>
                                  <p:childTnLst>
                                    <p:animEffect transition="out" filter="checkerboard(across)">
                                      <p:cBhvr>
                                        <p:cTn id="766" dur="3000"/>
                                        <p:tgtEl>
                                          <p:spTgt spid="49"/>
                                        </p:tgtEl>
                                      </p:cBhvr>
                                    </p:animEffect>
                                    <p:set>
                                      <p:cBhvr>
                                        <p:cTn id="767" dur="1" fill="hold">
                                          <p:stCondLst>
                                            <p:cond delay="2999"/>
                                          </p:stCondLst>
                                        </p:cTn>
                                        <p:tgtEl>
                                          <p:spTgt spid="49"/>
                                        </p:tgtEl>
                                        <p:attrNameLst>
                                          <p:attrName>style.visibility</p:attrName>
                                        </p:attrNameLst>
                                      </p:cBhvr>
                                      <p:to>
                                        <p:strVal val="hidden"/>
                                      </p:to>
                                    </p:set>
                                  </p:childTnLst>
                                </p:cTn>
                              </p:par>
                              <p:par>
                                <p:cTn id="768" presetID="5" presetClass="exit" presetSubtype="10" fill="hold" grpId="3" nodeType="withEffect">
                                  <p:stCondLst>
                                    <p:cond delay="0"/>
                                  </p:stCondLst>
                                  <p:childTnLst>
                                    <p:animEffect transition="out" filter="checkerboard(across)">
                                      <p:cBhvr>
                                        <p:cTn id="769" dur="3000"/>
                                        <p:tgtEl>
                                          <p:spTgt spid="50"/>
                                        </p:tgtEl>
                                      </p:cBhvr>
                                    </p:animEffect>
                                    <p:set>
                                      <p:cBhvr>
                                        <p:cTn id="770" dur="1" fill="hold">
                                          <p:stCondLst>
                                            <p:cond delay="2999"/>
                                          </p:stCondLst>
                                        </p:cTn>
                                        <p:tgtEl>
                                          <p:spTgt spid="50"/>
                                        </p:tgtEl>
                                        <p:attrNameLst>
                                          <p:attrName>style.visibility</p:attrName>
                                        </p:attrNameLst>
                                      </p:cBhvr>
                                      <p:to>
                                        <p:strVal val="hidden"/>
                                      </p:to>
                                    </p:set>
                                  </p:childTnLst>
                                </p:cTn>
                              </p:par>
                              <p:par>
                                <p:cTn id="771" presetID="5" presetClass="exit" presetSubtype="10" fill="hold" grpId="3" nodeType="withEffect">
                                  <p:stCondLst>
                                    <p:cond delay="0"/>
                                  </p:stCondLst>
                                  <p:childTnLst>
                                    <p:animEffect transition="out" filter="checkerboard(across)">
                                      <p:cBhvr>
                                        <p:cTn id="772" dur="3000"/>
                                        <p:tgtEl>
                                          <p:spTgt spid="51"/>
                                        </p:tgtEl>
                                      </p:cBhvr>
                                    </p:animEffect>
                                    <p:set>
                                      <p:cBhvr>
                                        <p:cTn id="773" dur="1" fill="hold">
                                          <p:stCondLst>
                                            <p:cond delay="2999"/>
                                          </p:stCondLst>
                                        </p:cTn>
                                        <p:tgtEl>
                                          <p:spTgt spid="51"/>
                                        </p:tgtEl>
                                        <p:attrNameLst>
                                          <p:attrName>style.visibility</p:attrName>
                                        </p:attrNameLst>
                                      </p:cBhvr>
                                      <p:to>
                                        <p:strVal val="hidden"/>
                                      </p:to>
                                    </p:set>
                                  </p:childTnLst>
                                </p:cTn>
                              </p:par>
                              <p:par>
                                <p:cTn id="774" presetID="5" presetClass="exit" presetSubtype="10" fill="hold" grpId="3" nodeType="withEffect">
                                  <p:stCondLst>
                                    <p:cond delay="0"/>
                                  </p:stCondLst>
                                  <p:childTnLst>
                                    <p:animEffect transition="out" filter="checkerboard(across)">
                                      <p:cBhvr>
                                        <p:cTn id="775" dur="3000"/>
                                        <p:tgtEl>
                                          <p:spTgt spid="52"/>
                                        </p:tgtEl>
                                      </p:cBhvr>
                                    </p:animEffect>
                                    <p:set>
                                      <p:cBhvr>
                                        <p:cTn id="776" dur="1" fill="hold">
                                          <p:stCondLst>
                                            <p:cond delay="2999"/>
                                          </p:stCondLst>
                                        </p:cTn>
                                        <p:tgtEl>
                                          <p:spTgt spid="52"/>
                                        </p:tgtEl>
                                        <p:attrNameLst>
                                          <p:attrName>style.visibility</p:attrName>
                                        </p:attrNameLst>
                                      </p:cBhvr>
                                      <p:to>
                                        <p:strVal val="hidden"/>
                                      </p:to>
                                    </p:set>
                                  </p:childTnLst>
                                </p:cTn>
                              </p:par>
                              <p:par>
                                <p:cTn id="777" presetID="5" presetClass="exit" presetSubtype="10" fill="hold" grpId="3" nodeType="withEffect">
                                  <p:stCondLst>
                                    <p:cond delay="0"/>
                                  </p:stCondLst>
                                  <p:childTnLst>
                                    <p:animEffect transition="out" filter="checkerboard(across)">
                                      <p:cBhvr>
                                        <p:cTn id="778" dur="3000"/>
                                        <p:tgtEl>
                                          <p:spTgt spid="53"/>
                                        </p:tgtEl>
                                      </p:cBhvr>
                                    </p:animEffect>
                                    <p:set>
                                      <p:cBhvr>
                                        <p:cTn id="779" dur="1" fill="hold">
                                          <p:stCondLst>
                                            <p:cond delay="2999"/>
                                          </p:stCondLst>
                                        </p:cTn>
                                        <p:tgtEl>
                                          <p:spTgt spid="53"/>
                                        </p:tgtEl>
                                        <p:attrNameLst>
                                          <p:attrName>style.visibility</p:attrName>
                                        </p:attrNameLst>
                                      </p:cBhvr>
                                      <p:to>
                                        <p:strVal val="hidden"/>
                                      </p:to>
                                    </p:set>
                                  </p:childTnLst>
                                </p:cTn>
                              </p:par>
                              <p:par>
                                <p:cTn id="780" presetID="5" presetClass="exit" presetSubtype="10" fill="hold" grpId="3" nodeType="withEffect">
                                  <p:stCondLst>
                                    <p:cond delay="0"/>
                                  </p:stCondLst>
                                  <p:childTnLst>
                                    <p:animEffect transition="out" filter="checkerboard(across)">
                                      <p:cBhvr>
                                        <p:cTn id="781" dur="3000"/>
                                        <p:tgtEl>
                                          <p:spTgt spid="54"/>
                                        </p:tgtEl>
                                      </p:cBhvr>
                                    </p:animEffect>
                                    <p:set>
                                      <p:cBhvr>
                                        <p:cTn id="782" dur="1" fill="hold">
                                          <p:stCondLst>
                                            <p:cond delay="2999"/>
                                          </p:stCondLst>
                                        </p:cTn>
                                        <p:tgtEl>
                                          <p:spTgt spid="54"/>
                                        </p:tgtEl>
                                        <p:attrNameLst>
                                          <p:attrName>style.visibility</p:attrName>
                                        </p:attrNameLst>
                                      </p:cBhvr>
                                      <p:to>
                                        <p:strVal val="hidden"/>
                                      </p:to>
                                    </p:set>
                                  </p:childTnLst>
                                </p:cTn>
                              </p:par>
                              <p:par>
                                <p:cTn id="783" presetID="5" presetClass="exit" presetSubtype="10" fill="hold" grpId="3" nodeType="withEffect">
                                  <p:stCondLst>
                                    <p:cond delay="0"/>
                                  </p:stCondLst>
                                  <p:childTnLst>
                                    <p:animEffect transition="out" filter="checkerboard(across)">
                                      <p:cBhvr>
                                        <p:cTn id="784" dur="3000"/>
                                        <p:tgtEl>
                                          <p:spTgt spid="55"/>
                                        </p:tgtEl>
                                      </p:cBhvr>
                                    </p:animEffect>
                                    <p:set>
                                      <p:cBhvr>
                                        <p:cTn id="785" dur="1" fill="hold">
                                          <p:stCondLst>
                                            <p:cond delay="2999"/>
                                          </p:stCondLst>
                                        </p:cTn>
                                        <p:tgtEl>
                                          <p:spTgt spid="55"/>
                                        </p:tgtEl>
                                        <p:attrNameLst>
                                          <p:attrName>style.visibility</p:attrName>
                                        </p:attrNameLst>
                                      </p:cBhvr>
                                      <p:to>
                                        <p:strVal val="hidden"/>
                                      </p:to>
                                    </p:set>
                                  </p:childTnLst>
                                </p:cTn>
                              </p:par>
                              <p:par>
                                <p:cTn id="786" presetID="5" presetClass="exit" presetSubtype="10" fill="hold" grpId="3" nodeType="withEffect">
                                  <p:stCondLst>
                                    <p:cond delay="0"/>
                                  </p:stCondLst>
                                  <p:childTnLst>
                                    <p:animEffect transition="out" filter="checkerboard(across)">
                                      <p:cBhvr>
                                        <p:cTn id="787" dur="3000"/>
                                        <p:tgtEl>
                                          <p:spTgt spid="56"/>
                                        </p:tgtEl>
                                      </p:cBhvr>
                                    </p:animEffect>
                                    <p:set>
                                      <p:cBhvr>
                                        <p:cTn id="788" dur="1" fill="hold">
                                          <p:stCondLst>
                                            <p:cond delay="2999"/>
                                          </p:stCondLst>
                                        </p:cTn>
                                        <p:tgtEl>
                                          <p:spTgt spid="56"/>
                                        </p:tgtEl>
                                        <p:attrNameLst>
                                          <p:attrName>style.visibility</p:attrName>
                                        </p:attrNameLst>
                                      </p:cBhvr>
                                      <p:to>
                                        <p:strVal val="hidden"/>
                                      </p:to>
                                    </p:set>
                                  </p:childTnLst>
                                </p:cTn>
                              </p:par>
                              <p:par>
                                <p:cTn id="789" presetID="23" presetClass="entr" presetSubtype="288" fill="hold" nodeType="withEffect">
                                  <p:stCondLst>
                                    <p:cond delay="0"/>
                                  </p:stCondLst>
                                  <p:childTnLst>
                                    <p:set>
                                      <p:cBhvr>
                                        <p:cTn id="790" dur="1" fill="hold">
                                          <p:stCondLst>
                                            <p:cond delay="0"/>
                                          </p:stCondLst>
                                        </p:cTn>
                                        <p:tgtEl>
                                          <p:spTgt spid="4"/>
                                        </p:tgtEl>
                                        <p:attrNameLst>
                                          <p:attrName>style.visibility</p:attrName>
                                        </p:attrNameLst>
                                      </p:cBhvr>
                                      <p:to>
                                        <p:strVal val="visible"/>
                                      </p:to>
                                    </p:set>
                                    <p:anim calcmode="lin" valueType="num">
                                      <p:cBhvr>
                                        <p:cTn id="791" dur="3000" fill="hold"/>
                                        <p:tgtEl>
                                          <p:spTgt spid="4"/>
                                        </p:tgtEl>
                                        <p:attrNameLst>
                                          <p:attrName>ppt_w</p:attrName>
                                        </p:attrNameLst>
                                      </p:cBhvr>
                                      <p:tavLst>
                                        <p:tav tm="0">
                                          <p:val>
                                            <p:strVal val="4/3*#ppt_w"/>
                                          </p:val>
                                        </p:tav>
                                        <p:tav tm="100000">
                                          <p:val>
                                            <p:strVal val="#ppt_w"/>
                                          </p:val>
                                        </p:tav>
                                      </p:tavLst>
                                    </p:anim>
                                    <p:anim calcmode="lin" valueType="num">
                                      <p:cBhvr>
                                        <p:cTn id="792" dur="3000" fill="hold"/>
                                        <p:tgtEl>
                                          <p:spTgt spid="4"/>
                                        </p:tgtEl>
                                        <p:attrNameLst>
                                          <p:attrName>ppt_h</p:attrName>
                                        </p:attrNameLst>
                                      </p:cBhvr>
                                      <p:tavLst>
                                        <p:tav tm="0">
                                          <p:val>
                                            <p:strVal val="4/3*#ppt_h"/>
                                          </p:val>
                                        </p:tav>
                                        <p:tav tm="100000">
                                          <p:val>
                                            <p:strVal val="#ppt_h"/>
                                          </p:val>
                                        </p:tav>
                                      </p:tavLst>
                                    </p:anim>
                                  </p:childTnLst>
                                </p:cTn>
                              </p:par>
                              <p:par>
                                <p:cTn id="793" presetID="16" presetClass="entr" presetSubtype="37" fill="hold" nodeType="withEffect">
                                  <p:stCondLst>
                                    <p:cond delay="0"/>
                                  </p:stCondLst>
                                  <p:childTnLst>
                                    <p:set>
                                      <p:cBhvr>
                                        <p:cTn id="794" dur="1" fill="hold">
                                          <p:stCondLst>
                                            <p:cond delay="0"/>
                                          </p:stCondLst>
                                        </p:cTn>
                                        <p:tgtEl>
                                          <p:spTgt spid="4"/>
                                        </p:tgtEl>
                                        <p:attrNameLst>
                                          <p:attrName>style.visibility</p:attrName>
                                        </p:attrNameLst>
                                      </p:cBhvr>
                                      <p:to>
                                        <p:strVal val="visible"/>
                                      </p:to>
                                    </p:set>
                                    <p:animEffect transition="in" filter="barn(outVertical)">
                                      <p:cBhvr>
                                        <p:cTn id="795" dur="3000"/>
                                        <p:tgtEl>
                                          <p:spTgt spid="4"/>
                                        </p:tgtEl>
                                      </p:cBhvr>
                                    </p:animEffect>
                                  </p:childTnLst>
                                </p:cTn>
                              </p:par>
                            </p:childTnLst>
                          </p:cTn>
                        </p:par>
                        <p:par>
                          <p:cTn id="796" fill="hold">
                            <p:stCondLst>
                              <p:cond delay="6000"/>
                            </p:stCondLst>
                            <p:childTnLst>
                              <p:par>
                                <p:cTn id="797" presetID="17" presetClass="entr" presetSubtype="10" fill="hold" grpId="0" nodeType="afterEffect">
                                  <p:stCondLst>
                                    <p:cond delay="0"/>
                                  </p:stCondLst>
                                  <p:childTnLst>
                                    <p:set>
                                      <p:cBhvr>
                                        <p:cTn id="798" dur="1" fill="hold">
                                          <p:stCondLst>
                                            <p:cond delay="0"/>
                                          </p:stCondLst>
                                        </p:cTn>
                                        <p:tgtEl>
                                          <p:spTgt spid="57"/>
                                        </p:tgtEl>
                                        <p:attrNameLst>
                                          <p:attrName>style.visibility</p:attrName>
                                        </p:attrNameLst>
                                      </p:cBhvr>
                                      <p:to>
                                        <p:strVal val="visible"/>
                                      </p:to>
                                    </p:set>
                                    <p:anim calcmode="lin" valueType="num">
                                      <p:cBhvr>
                                        <p:cTn id="799" dur="2000" fill="hold"/>
                                        <p:tgtEl>
                                          <p:spTgt spid="57"/>
                                        </p:tgtEl>
                                        <p:attrNameLst>
                                          <p:attrName>ppt_w</p:attrName>
                                        </p:attrNameLst>
                                      </p:cBhvr>
                                      <p:tavLst>
                                        <p:tav tm="0">
                                          <p:val>
                                            <p:fltVal val="0"/>
                                          </p:val>
                                        </p:tav>
                                        <p:tav tm="100000">
                                          <p:val>
                                            <p:strVal val="#ppt_w"/>
                                          </p:val>
                                        </p:tav>
                                      </p:tavLst>
                                    </p:anim>
                                    <p:anim calcmode="lin" valueType="num">
                                      <p:cBhvr>
                                        <p:cTn id="800" dur="2000" fill="hold"/>
                                        <p:tgtEl>
                                          <p:spTgt spid="5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p:bldP spid="5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42F04"/>
              </a:gs>
              <a:gs pos="50000">
                <a:srgbClr val="D8B26E">
                  <a:shade val="67500"/>
                  <a:satMod val="115000"/>
                </a:srgbClr>
              </a:gs>
              <a:gs pos="100000">
                <a:srgbClr val="D8B26E">
                  <a:shade val="100000"/>
                  <a:satMod val="115000"/>
                </a:srgbClr>
              </a:gs>
            </a:gsLst>
            <a:lin ang="0" scaled="1"/>
            <a:tileRect/>
          </a:gradFill>
        </p:spPr>
        <p:txBody>
          <a:bodyPr/>
          <a:lstStyle/>
          <a:p>
            <a:endParaRPr lang="es-ES" dirty="0"/>
          </a:p>
        </p:txBody>
      </p:sp>
      <p:pic>
        <p:nvPicPr>
          <p:cNvPr id="4" name="3 Imagen" descr="ijima_copper_hen_in_grass.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2128709">
            <a:off x="-430853" y="1500339"/>
            <a:ext cx="5101301" cy="147195"/>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382626">
            <a:off x="4699661" y="5160345"/>
            <a:ext cx="4966206" cy="136112"/>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88590">
            <a:off x="-439884" y="5181953"/>
            <a:ext cx="5163278" cy="156474"/>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88590">
            <a:off x="4661054" y="1424449"/>
            <a:ext cx="4867315" cy="100009"/>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128709">
            <a:off x="-418410" y="1650731"/>
            <a:ext cx="4990646" cy="127514"/>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88590">
            <a:off x="-308986" y="5246447"/>
            <a:ext cx="5096082" cy="12901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365666">
            <a:off x="4753975" y="5096099"/>
            <a:ext cx="5056950" cy="8951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88590">
            <a:off x="4648937" y="1373228"/>
            <a:ext cx="4615818" cy="111040"/>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28709">
            <a:off x="-245193" y="1481097"/>
            <a:ext cx="4946012" cy="92540"/>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88590">
            <a:off x="4822456" y="1422786"/>
            <a:ext cx="4787880" cy="131510"/>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416071">
            <a:off x="4659267" y="5244960"/>
            <a:ext cx="4848443" cy="82829"/>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388590">
            <a:off x="-596411" y="5094662"/>
            <a:ext cx="5223382" cy="127979"/>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1643042" y="6215082"/>
            <a:ext cx="1822325" cy="367697"/>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9" name="18 CuadroTexto"/>
          <p:cNvSpPr txBox="1"/>
          <p:nvPr/>
        </p:nvSpPr>
        <p:spPr>
          <a:xfrm>
            <a:off x="2786050" y="6357958"/>
            <a:ext cx="239364" cy="367697"/>
          </a:xfrm>
          <a:prstGeom prst="rect">
            <a:avLst/>
          </a:prstGeom>
          <a:noFill/>
        </p:spPr>
        <p:txBody>
          <a:bodyPr wrap="square" rtlCol="0">
            <a:spAutoFit/>
          </a:bodyPr>
          <a:lstStyle/>
          <a:p>
            <a:r>
              <a:rPr lang="es-ES_tradnl" dirty="0" smtClean="0"/>
              <a:t> </a:t>
            </a:r>
            <a:endParaRPr lang="es-ES" dirty="0"/>
          </a:p>
        </p:txBody>
      </p:sp>
      <p:sp>
        <p:nvSpPr>
          <p:cNvPr id="20" name="19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 presetClass="entr" presetSubtype="5"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vertical)">
                                      <p:cBhvr>
                                        <p:cTn id="10" dur="3000"/>
                                        <p:tgtEl>
                                          <p:spTgt spid="9"/>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9"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3000"/>
                                        <p:tgtEl>
                                          <p:spTgt spid="10"/>
                                        </p:tgtEl>
                                      </p:cBhvr>
                                    </p:animEffect>
                                  </p:childTnLst>
                                </p:cTn>
                              </p:par>
                              <p:par>
                                <p:cTn id="39" presetID="2" presetClass="entr" presetSubtype="6"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1+#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3000"/>
                                        <p:tgtEl>
                                          <p:spTgt spid="11"/>
                                        </p:tgtEl>
                                      </p:cBhvr>
                                    </p:animEffect>
                                  </p:childTnLst>
                                </p:cTn>
                              </p:par>
                              <p:par>
                                <p:cTn id="46" presetID="2" presetClass="entr" presetSubtype="3"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1+#ppt_w/2"/>
                                          </p:val>
                                        </p:tav>
                                        <p:tav tm="100000">
                                          <p:val>
                                            <p:strVal val="#ppt_x"/>
                                          </p:val>
                                        </p:tav>
                                      </p:tavLst>
                                    </p:anim>
                                    <p:anim calcmode="lin" valueType="num">
                                      <p:cBhvr additive="base">
                                        <p:cTn id="49" dur="3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3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0-#ppt_w/2"/>
                                          </p:val>
                                        </p:tav>
                                        <p:tav tm="100000">
                                          <p:val>
                                            <p:strVal val="#ppt_x"/>
                                          </p:val>
                                        </p:tav>
                                      </p:tavLst>
                                    </p:anim>
                                    <p:anim calcmode="lin" valueType="num">
                                      <p:cBhvr additive="base">
                                        <p:cTn id="56" dur="3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3000"/>
                                        <p:tgtEl>
                                          <p:spTgt spid="13"/>
                                        </p:tgtEl>
                                      </p:cBhvr>
                                    </p:animEffect>
                                  </p:childTnLst>
                                </p:cTn>
                              </p:par>
                              <p:par>
                                <p:cTn id="60" presetID="2" presetClass="entr" presetSubtype="1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3000"/>
                                        <p:tgtEl>
                                          <p:spTgt spid="14"/>
                                        </p:tgtEl>
                                      </p:cBhvr>
                                    </p:animEffect>
                                  </p:childTnLst>
                                </p:cTn>
                              </p:par>
                              <p:par>
                                <p:cTn id="67" presetID="2" presetClass="entr" presetSubtype="6"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1+#ppt_w/2"/>
                                          </p:val>
                                        </p:tav>
                                        <p:tav tm="100000">
                                          <p:val>
                                            <p:strVal val="#ppt_x"/>
                                          </p:val>
                                        </p:tav>
                                      </p:tavLst>
                                    </p:anim>
                                    <p:anim calcmode="lin" valueType="num">
                                      <p:cBhvr additive="base">
                                        <p:cTn id="70" dur="3000" fill="hold"/>
                                        <p:tgtEl>
                                          <p:spTgt spid="14"/>
                                        </p:tgtEl>
                                        <p:attrNameLst>
                                          <p:attrName>ppt_y</p:attrName>
                                        </p:attrNameLst>
                                      </p:cBhvr>
                                      <p:tavLst>
                                        <p:tav tm="0">
                                          <p:val>
                                            <p:strVal val="1+#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3000"/>
                                        <p:tgtEl>
                                          <p:spTgt spid="15"/>
                                        </p:tgtEl>
                                      </p:cBhvr>
                                    </p:animEffect>
                                  </p:childTnLst>
                                </p:cTn>
                              </p:par>
                              <p:par>
                                <p:cTn id="74" presetID="2" presetClass="entr" presetSubtype="12"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3000" fill="hold"/>
                                        <p:tgtEl>
                                          <p:spTgt spid="15"/>
                                        </p:tgtEl>
                                        <p:attrNameLst>
                                          <p:attrName>ppt_x</p:attrName>
                                        </p:attrNameLst>
                                      </p:cBhvr>
                                      <p:tavLst>
                                        <p:tav tm="0">
                                          <p:val>
                                            <p:strVal val="0-#ppt_w/2"/>
                                          </p:val>
                                        </p:tav>
                                        <p:tav tm="100000">
                                          <p:val>
                                            <p:strVal val="#ppt_x"/>
                                          </p:val>
                                        </p:tav>
                                      </p:tavLst>
                                    </p:anim>
                                    <p:anim calcmode="lin" valueType="num">
                                      <p:cBhvr additive="base">
                                        <p:cTn id="77" dur="3000" fill="hold"/>
                                        <p:tgtEl>
                                          <p:spTgt spid="15"/>
                                        </p:tgtEl>
                                        <p:attrNameLst>
                                          <p:attrName>ppt_y</p:attrName>
                                        </p:attrNameLst>
                                      </p:cBhvr>
                                      <p:tavLst>
                                        <p:tav tm="0">
                                          <p:val>
                                            <p:strVal val="1+#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3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3000" fill="hold"/>
                                        <p:tgtEl>
                                          <p:spTgt spid="16"/>
                                        </p:tgtEl>
                                        <p:attrNameLst>
                                          <p:attrName>ppt_x</p:attrName>
                                        </p:attrNameLst>
                                      </p:cBhvr>
                                      <p:tavLst>
                                        <p:tav tm="0">
                                          <p:val>
                                            <p:strVal val="0-#ppt_w/2"/>
                                          </p:val>
                                        </p:tav>
                                        <p:tav tm="100000">
                                          <p:val>
                                            <p:strVal val="#ppt_x"/>
                                          </p:val>
                                        </p:tav>
                                      </p:tavLst>
                                    </p:anim>
                                    <p:anim calcmode="lin" valueType="num">
                                      <p:cBhvr additive="base">
                                        <p:cTn id="84" dur="3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3000"/>
                                        <p:tgtEl>
                                          <p:spTgt spid="17"/>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6" presetClass="exit" presetSubtype="42" fill="hold" grpId="2" nodeType="afterEffect">
                                  <p:stCondLst>
                                    <p:cond delay="0"/>
                                  </p:stCondLst>
                                  <p:childTnLst>
                                    <p:animEffect transition="out" filter="barn(outHorizontal)">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6" presetClass="exit" presetSubtype="42" fill="hold" grpId="2" nodeType="withEffect">
                                  <p:stCondLst>
                                    <p:cond delay="0"/>
                                  </p:stCondLst>
                                  <p:childTnLst>
                                    <p:animEffect transition="out" filter="barn(outHorizontal)">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16" presetClass="exit" presetSubtype="42" fill="hold" grpId="2" nodeType="withEffect">
                                  <p:stCondLst>
                                    <p:cond delay="0"/>
                                  </p:stCondLst>
                                  <p:childTnLst>
                                    <p:animEffect transition="out" filter="barn(outHorizontal)">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16" presetClass="exit" presetSubtype="42" fill="hold" grpId="2" nodeType="withEffect">
                                  <p:stCondLst>
                                    <p:cond delay="0"/>
                                  </p:stCondLst>
                                  <p:childTnLst>
                                    <p:animEffect transition="out" filter="barn(outHorizontal)">
                                      <p:cBhvr>
                                        <p:cTn id="103" dur="3000"/>
                                        <p:tgtEl>
                                          <p:spTgt spid="11"/>
                                        </p:tgtEl>
                                      </p:cBhvr>
                                    </p:animEffect>
                                    <p:set>
                                      <p:cBhvr>
                                        <p:cTn id="104" dur="1" fill="hold">
                                          <p:stCondLst>
                                            <p:cond delay="2999"/>
                                          </p:stCondLst>
                                        </p:cTn>
                                        <p:tgtEl>
                                          <p:spTgt spid="11"/>
                                        </p:tgtEl>
                                        <p:attrNameLst>
                                          <p:attrName>style.visibility</p:attrName>
                                        </p:attrNameLst>
                                      </p:cBhvr>
                                      <p:to>
                                        <p:strVal val="hidden"/>
                                      </p:to>
                                    </p:set>
                                  </p:childTnLst>
                                </p:cTn>
                              </p:par>
                              <p:par>
                                <p:cTn id="105" presetID="16" presetClass="exit" presetSubtype="42" fill="hold" grpId="2" nodeType="withEffect">
                                  <p:stCondLst>
                                    <p:cond delay="0"/>
                                  </p:stCondLst>
                                  <p:childTnLst>
                                    <p:animEffect transition="out" filter="barn(outHorizontal)">
                                      <p:cBhvr>
                                        <p:cTn id="106" dur="3000"/>
                                        <p:tgtEl>
                                          <p:spTgt spid="14"/>
                                        </p:tgtEl>
                                      </p:cBhvr>
                                    </p:animEffect>
                                    <p:set>
                                      <p:cBhvr>
                                        <p:cTn id="107" dur="1" fill="hold">
                                          <p:stCondLst>
                                            <p:cond delay="2999"/>
                                          </p:stCondLst>
                                        </p:cTn>
                                        <p:tgtEl>
                                          <p:spTgt spid="14"/>
                                        </p:tgtEl>
                                        <p:attrNameLst>
                                          <p:attrName>style.visibility</p:attrName>
                                        </p:attrNameLst>
                                      </p:cBhvr>
                                      <p:to>
                                        <p:strVal val="hidden"/>
                                      </p:to>
                                    </p:set>
                                  </p:childTnLst>
                                </p:cTn>
                              </p:par>
                              <p:par>
                                <p:cTn id="108" presetID="16" presetClass="exit" presetSubtype="42" fill="hold" grpId="2" nodeType="withEffect">
                                  <p:stCondLst>
                                    <p:cond delay="0"/>
                                  </p:stCondLst>
                                  <p:childTnLst>
                                    <p:animEffect transition="out" filter="barn(outHorizontal)">
                                      <p:cBhvr>
                                        <p:cTn id="109" dur="3000"/>
                                        <p:tgtEl>
                                          <p:spTgt spid="17"/>
                                        </p:tgtEl>
                                      </p:cBhvr>
                                    </p:animEffect>
                                    <p:set>
                                      <p:cBhvr>
                                        <p:cTn id="110" dur="1" fill="hold">
                                          <p:stCondLst>
                                            <p:cond delay="2999"/>
                                          </p:stCondLst>
                                        </p:cTn>
                                        <p:tgtEl>
                                          <p:spTgt spid="17"/>
                                        </p:tgtEl>
                                        <p:attrNameLst>
                                          <p:attrName>style.visibility</p:attrName>
                                        </p:attrNameLst>
                                      </p:cBhvr>
                                      <p:to>
                                        <p:strVal val="hidden"/>
                                      </p:to>
                                    </p:set>
                                  </p:childTnLst>
                                </p:cTn>
                              </p:par>
                              <p:par>
                                <p:cTn id="111" presetID="16" presetClass="exit" presetSubtype="42" fill="hold" grpId="2" nodeType="withEffect">
                                  <p:stCondLst>
                                    <p:cond delay="0"/>
                                  </p:stCondLst>
                                  <p:childTnLst>
                                    <p:animEffect transition="out" filter="barn(outHorizontal)">
                                      <p:cBhvr>
                                        <p:cTn id="112" dur="3000"/>
                                        <p:tgtEl>
                                          <p:spTgt spid="7"/>
                                        </p:tgtEl>
                                      </p:cBhvr>
                                    </p:animEffect>
                                    <p:set>
                                      <p:cBhvr>
                                        <p:cTn id="113" dur="1" fill="hold">
                                          <p:stCondLst>
                                            <p:cond delay="2999"/>
                                          </p:stCondLst>
                                        </p:cTn>
                                        <p:tgtEl>
                                          <p:spTgt spid="7"/>
                                        </p:tgtEl>
                                        <p:attrNameLst>
                                          <p:attrName>style.visibility</p:attrName>
                                        </p:attrNameLst>
                                      </p:cBhvr>
                                      <p:to>
                                        <p:strVal val="hidden"/>
                                      </p:to>
                                    </p:set>
                                  </p:childTnLst>
                                </p:cTn>
                              </p:par>
                              <p:par>
                                <p:cTn id="114" presetID="16" presetClass="exit" presetSubtype="42" fill="hold" grpId="2" nodeType="withEffect">
                                  <p:stCondLst>
                                    <p:cond delay="0"/>
                                  </p:stCondLst>
                                  <p:childTnLst>
                                    <p:animEffect transition="out" filter="barn(outHorizontal)">
                                      <p:cBhvr>
                                        <p:cTn id="115" dur="3000"/>
                                        <p:tgtEl>
                                          <p:spTgt spid="9"/>
                                        </p:tgtEl>
                                      </p:cBhvr>
                                    </p:animEffect>
                                    <p:set>
                                      <p:cBhvr>
                                        <p:cTn id="116" dur="1" fill="hold">
                                          <p:stCondLst>
                                            <p:cond delay="2999"/>
                                          </p:stCondLst>
                                        </p:cTn>
                                        <p:tgtEl>
                                          <p:spTgt spid="9"/>
                                        </p:tgtEl>
                                        <p:attrNameLst>
                                          <p:attrName>style.visibility</p:attrName>
                                        </p:attrNameLst>
                                      </p:cBhvr>
                                      <p:to>
                                        <p:strVal val="hidden"/>
                                      </p:to>
                                    </p:set>
                                  </p:childTnLst>
                                </p:cTn>
                              </p:par>
                              <p:par>
                                <p:cTn id="117" presetID="16" presetClass="exit" presetSubtype="42" fill="hold" grpId="2" nodeType="withEffect">
                                  <p:stCondLst>
                                    <p:cond delay="0"/>
                                  </p:stCondLst>
                                  <p:childTnLst>
                                    <p:animEffect transition="out" filter="barn(outHorizontal)">
                                      <p:cBhvr>
                                        <p:cTn id="118" dur="3000"/>
                                        <p:tgtEl>
                                          <p:spTgt spid="12"/>
                                        </p:tgtEl>
                                      </p:cBhvr>
                                    </p:animEffect>
                                    <p:set>
                                      <p:cBhvr>
                                        <p:cTn id="119" dur="1" fill="hold">
                                          <p:stCondLst>
                                            <p:cond delay="2999"/>
                                          </p:stCondLst>
                                        </p:cTn>
                                        <p:tgtEl>
                                          <p:spTgt spid="12"/>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3000"/>
                                        <p:tgtEl>
                                          <p:spTgt spid="13"/>
                                        </p:tgtEl>
                                      </p:cBhvr>
                                    </p:animEffect>
                                    <p:set>
                                      <p:cBhvr>
                                        <p:cTn id="122" dur="1" fill="hold">
                                          <p:stCondLst>
                                            <p:cond delay="2999"/>
                                          </p:stCondLst>
                                        </p:cTn>
                                        <p:tgtEl>
                                          <p:spTgt spid="13"/>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0-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0-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1+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1+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1+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0-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8000">
                <a:srgbClr val="642F04">
                  <a:alpha val="62000"/>
                </a:srgbClr>
              </a:gs>
              <a:gs pos="50000">
                <a:srgbClr val="D8B26E">
                  <a:shade val="67500"/>
                  <a:satMod val="115000"/>
                </a:srgbClr>
              </a:gs>
              <a:gs pos="100000">
                <a:srgbClr val="D8B26E">
                  <a:shade val="100000"/>
                  <a:satMod val="115000"/>
                </a:srgbClr>
              </a:gs>
            </a:gsLst>
            <a:lin ang="16200000" scaled="1"/>
            <a:tileRect/>
          </a:gradFill>
        </p:spPr>
        <p:txBody>
          <a:bodyPr/>
          <a:lstStyle/>
          <a:p>
            <a:endParaRPr lang="es-ES" dirty="0"/>
          </a:p>
        </p:txBody>
      </p:sp>
      <p:pic>
        <p:nvPicPr>
          <p:cNvPr id="4" name="3 Imagen" descr="faisan_venere_parade_1600.jpg"/>
          <p:cNvPicPr>
            <a:picLocks noChangeAspect="1"/>
          </p:cNvPicPr>
          <p:nvPr/>
        </p:nvPicPr>
        <p:blipFill>
          <a:blip r:embed="rId2"/>
          <a:stretch>
            <a:fillRect/>
          </a:stretch>
        </p:blipFill>
        <p:spPr>
          <a:xfrm>
            <a:off x="-8930" y="0"/>
            <a:ext cx="9152930" cy="6858000"/>
          </a:xfrm>
          <a:prstGeom prst="rect">
            <a:avLst/>
          </a:prstGeom>
        </p:spPr>
      </p:pic>
      <p:sp>
        <p:nvSpPr>
          <p:cNvPr id="20" name="19 Cheurón"/>
          <p:cNvSpPr/>
          <p:nvPr/>
        </p:nvSpPr>
        <p:spPr>
          <a:xfrm rot="5400000">
            <a:off x="-214302" y="71426"/>
            <a:ext cx="2928934" cy="2786082"/>
          </a:xfrm>
          <a:prstGeom prst="chevron">
            <a:avLst>
              <a:gd name="adj" fmla="val 93343"/>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5400000">
            <a:off x="1000112" y="71426"/>
            <a:ext cx="2928934" cy="2786082"/>
          </a:xfrm>
          <a:prstGeom prst="chevron">
            <a:avLst>
              <a:gd name="adj" fmla="val 93343"/>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2500310" y="142864"/>
            <a:ext cx="2928934" cy="2643206"/>
          </a:xfrm>
          <a:prstGeom prst="chevron">
            <a:avLst>
              <a:gd name="adj" fmla="val 100550"/>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5400000">
            <a:off x="3750475" y="107145"/>
            <a:ext cx="2928934" cy="2714644"/>
          </a:xfrm>
          <a:prstGeom prst="chevron">
            <a:avLst>
              <a:gd name="adj" fmla="val 96852"/>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5400000">
            <a:off x="5107797" y="178583"/>
            <a:ext cx="2928934" cy="2571768"/>
          </a:xfrm>
          <a:prstGeom prst="chevron">
            <a:avLst>
              <a:gd name="adj" fmla="val 101491"/>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5400000">
            <a:off x="6393665" y="178599"/>
            <a:ext cx="2928934" cy="2571736"/>
          </a:xfrm>
          <a:prstGeom prst="chevron">
            <a:avLst>
              <a:gd name="adj" fmla="val 102972"/>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142864" y="4071930"/>
            <a:ext cx="2928934" cy="2643206"/>
          </a:xfrm>
          <a:prstGeom prst="chevron">
            <a:avLst>
              <a:gd name="adj" fmla="val 101160"/>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1000128" y="4000508"/>
            <a:ext cx="2928934" cy="2786050"/>
          </a:xfrm>
          <a:prstGeom prst="chevron">
            <a:avLst>
              <a:gd name="adj" fmla="val 93343"/>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2500310" y="4071930"/>
            <a:ext cx="2928934" cy="2643206"/>
          </a:xfrm>
          <a:prstGeom prst="chevron">
            <a:avLst>
              <a:gd name="adj" fmla="val 100550"/>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3714756" y="4071930"/>
            <a:ext cx="2928934" cy="2643206"/>
          </a:xfrm>
          <a:prstGeom prst="chevron">
            <a:avLst>
              <a:gd name="adj" fmla="val 99829"/>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5143516" y="4071930"/>
            <a:ext cx="2928934" cy="2643206"/>
          </a:xfrm>
          <a:prstGeom prst="chevron">
            <a:avLst>
              <a:gd name="adj" fmla="val 100550"/>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6357946" y="4071946"/>
            <a:ext cx="2928934" cy="2643174"/>
          </a:xfrm>
          <a:prstGeom prst="chevron">
            <a:avLst>
              <a:gd name="adj" fmla="val 101271"/>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3000" fill="hold"/>
                                        <p:tgtEl>
                                          <p:spTgt spid="26"/>
                                        </p:tgtEl>
                                        <p:attrNameLst>
                                          <p:attrName>ppt_x</p:attrName>
                                        </p:attrNameLst>
                                      </p:cBhvr>
                                      <p:tavLst>
                                        <p:tav tm="0">
                                          <p:val>
                                            <p:strVal val="1+#ppt_w/2"/>
                                          </p:val>
                                        </p:tav>
                                        <p:tav tm="100000">
                                          <p:val>
                                            <p:strVal val="#ppt_x"/>
                                          </p:val>
                                        </p:tav>
                                      </p:tavLst>
                                    </p:anim>
                                    <p:anim calcmode="lin" valueType="num">
                                      <p:cBhvr additive="base">
                                        <p:cTn id="11" dur="3000" fill="hold"/>
                                        <p:tgtEl>
                                          <p:spTgt spid="2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3000" fill="hold"/>
                                        <p:tgtEl>
                                          <p:spTgt spid="27"/>
                                        </p:tgtEl>
                                        <p:attrNameLst>
                                          <p:attrName>ppt_x</p:attrName>
                                        </p:attrNameLst>
                                      </p:cBhvr>
                                      <p:tavLst>
                                        <p:tav tm="0">
                                          <p:val>
                                            <p:strVal val="1+#ppt_w/2"/>
                                          </p:val>
                                        </p:tav>
                                        <p:tav tm="100000">
                                          <p:val>
                                            <p:strVal val="#ppt_x"/>
                                          </p:val>
                                        </p:tav>
                                      </p:tavLst>
                                    </p:anim>
                                    <p:anim calcmode="lin" valueType="num">
                                      <p:cBhvr additive="base">
                                        <p:cTn id="15" dur="3000" fill="hold"/>
                                        <p:tgtEl>
                                          <p:spTgt spid="2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3000" fill="hold"/>
                                        <p:tgtEl>
                                          <p:spTgt spid="28"/>
                                        </p:tgtEl>
                                        <p:attrNameLst>
                                          <p:attrName>ppt_x</p:attrName>
                                        </p:attrNameLst>
                                      </p:cBhvr>
                                      <p:tavLst>
                                        <p:tav tm="0">
                                          <p:val>
                                            <p:strVal val="1+#ppt_w/2"/>
                                          </p:val>
                                        </p:tav>
                                        <p:tav tm="100000">
                                          <p:val>
                                            <p:strVal val="#ppt_x"/>
                                          </p:val>
                                        </p:tav>
                                      </p:tavLst>
                                    </p:anim>
                                    <p:anim calcmode="lin" valueType="num">
                                      <p:cBhvr additive="base">
                                        <p:cTn id="19" dur="30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3000" fill="hold"/>
                                        <p:tgtEl>
                                          <p:spTgt spid="29"/>
                                        </p:tgtEl>
                                        <p:attrNameLst>
                                          <p:attrName>ppt_x</p:attrName>
                                        </p:attrNameLst>
                                      </p:cBhvr>
                                      <p:tavLst>
                                        <p:tav tm="0">
                                          <p:val>
                                            <p:strVal val="1+#ppt_w/2"/>
                                          </p:val>
                                        </p:tav>
                                        <p:tav tm="100000">
                                          <p:val>
                                            <p:strVal val="#ppt_x"/>
                                          </p:val>
                                        </p:tav>
                                      </p:tavLst>
                                    </p:anim>
                                    <p:anim calcmode="lin" valueType="num">
                                      <p:cBhvr additive="base">
                                        <p:cTn id="23" dur="3000" fill="hold"/>
                                        <p:tgtEl>
                                          <p:spTgt spid="2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3000" fill="hold"/>
                                        <p:tgtEl>
                                          <p:spTgt spid="30"/>
                                        </p:tgtEl>
                                        <p:attrNameLst>
                                          <p:attrName>ppt_x</p:attrName>
                                        </p:attrNameLst>
                                      </p:cBhvr>
                                      <p:tavLst>
                                        <p:tav tm="0">
                                          <p:val>
                                            <p:strVal val="1+#ppt_w/2"/>
                                          </p:val>
                                        </p:tav>
                                        <p:tav tm="100000">
                                          <p:val>
                                            <p:strVal val="#ppt_x"/>
                                          </p:val>
                                        </p:tav>
                                      </p:tavLst>
                                    </p:anim>
                                    <p:anim calcmode="lin" valueType="num">
                                      <p:cBhvr additive="base">
                                        <p:cTn id="27" dur="3000" fill="hold"/>
                                        <p:tgtEl>
                                          <p:spTgt spid="3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3000" fill="hold"/>
                                        <p:tgtEl>
                                          <p:spTgt spid="31"/>
                                        </p:tgtEl>
                                        <p:attrNameLst>
                                          <p:attrName>ppt_x</p:attrName>
                                        </p:attrNameLst>
                                      </p:cBhvr>
                                      <p:tavLst>
                                        <p:tav tm="0">
                                          <p:val>
                                            <p:strVal val="1+#ppt_w/2"/>
                                          </p:val>
                                        </p:tav>
                                        <p:tav tm="100000">
                                          <p:val>
                                            <p:strVal val="#ppt_x"/>
                                          </p:val>
                                        </p:tav>
                                      </p:tavLst>
                                    </p:anim>
                                    <p:anim calcmode="lin" valueType="num">
                                      <p:cBhvr additive="base">
                                        <p:cTn id="31" dur="3000" fill="hold"/>
                                        <p:tgtEl>
                                          <p:spTgt spid="3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0-#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20"/>
                                        </p:tgtEl>
                                        <p:attrNameLst>
                                          <p:attrName>ppt_x</p:attrName>
                                        </p:attrNameLst>
                                      </p:cBhvr>
                                      <p:tavLst>
                                        <p:tav tm="0">
                                          <p:val>
                                            <p:strVal val="ppt_x"/>
                                          </p:val>
                                        </p:tav>
                                        <p:tav tm="100000">
                                          <p:val>
                                            <p:strVal val="ppt_x"/>
                                          </p:val>
                                        </p:tav>
                                      </p:tavLst>
                                    </p:anim>
                                    <p:anim calcmode="lin" valueType="num">
                                      <p:cBhvr additive="base">
                                        <p:cTn id="59" dur="3000"/>
                                        <p:tgtEl>
                                          <p:spTgt spid="20"/>
                                        </p:tgtEl>
                                        <p:attrNameLst>
                                          <p:attrName>ppt_y</p:attrName>
                                        </p:attrNameLst>
                                      </p:cBhvr>
                                      <p:tavLst>
                                        <p:tav tm="0">
                                          <p:val>
                                            <p:strVal val="ppt_y"/>
                                          </p:val>
                                        </p:tav>
                                        <p:tav tm="100000">
                                          <p:val>
                                            <p:strVal val="1+ppt_h/2"/>
                                          </p:val>
                                        </p:tav>
                                      </p:tavLst>
                                    </p:anim>
                                    <p:set>
                                      <p:cBhvr>
                                        <p:cTn id="60" dur="1" fill="hold">
                                          <p:stCondLst>
                                            <p:cond delay="2999"/>
                                          </p:stCondLst>
                                        </p:cTn>
                                        <p:tgtEl>
                                          <p:spTgt spid="20"/>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21"/>
                                        </p:tgtEl>
                                        <p:attrNameLst>
                                          <p:attrName>ppt_x</p:attrName>
                                        </p:attrNameLst>
                                      </p:cBhvr>
                                      <p:tavLst>
                                        <p:tav tm="0">
                                          <p:val>
                                            <p:strVal val="ppt_x"/>
                                          </p:val>
                                        </p:tav>
                                        <p:tav tm="100000">
                                          <p:val>
                                            <p:strVal val="ppt_x"/>
                                          </p:val>
                                        </p:tav>
                                      </p:tavLst>
                                    </p:anim>
                                    <p:anim calcmode="lin" valueType="num">
                                      <p:cBhvr additive="base">
                                        <p:cTn id="63" dur="3000"/>
                                        <p:tgtEl>
                                          <p:spTgt spid="21"/>
                                        </p:tgtEl>
                                        <p:attrNameLst>
                                          <p:attrName>ppt_y</p:attrName>
                                        </p:attrNameLst>
                                      </p:cBhvr>
                                      <p:tavLst>
                                        <p:tav tm="0">
                                          <p:val>
                                            <p:strVal val="ppt_y"/>
                                          </p:val>
                                        </p:tav>
                                        <p:tav tm="100000">
                                          <p:val>
                                            <p:strVal val="1+ppt_h/2"/>
                                          </p:val>
                                        </p:tav>
                                      </p:tavLst>
                                    </p:anim>
                                    <p:set>
                                      <p:cBhvr>
                                        <p:cTn id="64" dur="1" fill="hold">
                                          <p:stCondLst>
                                            <p:cond delay="2999"/>
                                          </p:stCondLst>
                                        </p:cTn>
                                        <p:tgtEl>
                                          <p:spTgt spid="21"/>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22"/>
                                        </p:tgtEl>
                                        <p:attrNameLst>
                                          <p:attrName>ppt_x</p:attrName>
                                        </p:attrNameLst>
                                      </p:cBhvr>
                                      <p:tavLst>
                                        <p:tav tm="0">
                                          <p:val>
                                            <p:strVal val="ppt_x"/>
                                          </p:val>
                                        </p:tav>
                                        <p:tav tm="100000">
                                          <p:val>
                                            <p:strVal val="ppt_x"/>
                                          </p:val>
                                        </p:tav>
                                      </p:tavLst>
                                    </p:anim>
                                    <p:anim calcmode="lin" valueType="num">
                                      <p:cBhvr additive="base">
                                        <p:cTn id="67" dur="3000"/>
                                        <p:tgtEl>
                                          <p:spTgt spid="22"/>
                                        </p:tgtEl>
                                        <p:attrNameLst>
                                          <p:attrName>ppt_y</p:attrName>
                                        </p:attrNameLst>
                                      </p:cBhvr>
                                      <p:tavLst>
                                        <p:tav tm="0">
                                          <p:val>
                                            <p:strVal val="ppt_y"/>
                                          </p:val>
                                        </p:tav>
                                        <p:tav tm="100000">
                                          <p:val>
                                            <p:strVal val="1+ppt_h/2"/>
                                          </p:val>
                                        </p:tav>
                                      </p:tavLst>
                                    </p:anim>
                                    <p:set>
                                      <p:cBhvr>
                                        <p:cTn id="68" dur="1" fill="hold">
                                          <p:stCondLst>
                                            <p:cond delay="2999"/>
                                          </p:stCondLst>
                                        </p:cTn>
                                        <p:tgtEl>
                                          <p:spTgt spid="22"/>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23"/>
                                        </p:tgtEl>
                                        <p:attrNameLst>
                                          <p:attrName>ppt_x</p:attrName>
                                        </p:attrNameLst>
                                      </p:cBhvr>
                                      <p:tavLst>
                                        <p:tav tm="0">
                                          <p:val>
                                            <p:strVal val="ppt_x"/>
                                          </p:val>
                                        </p:tav>
                                        <p:tav tm="100000">
                                          <p:val>
                                            <p:strVal val="ppt_x"/>
                                          </p:val>
                                        </p:tav>
                                      </p:tavLst>
                                    </p:anim>
                                    <p:anim calcmode="lin" valueType="num">
                                      <p:cBhvr additive="base">
                                        <p:cTn id="71" dur="3000"/>
                                        <p:tgtEl>
                                          <p:spTgt spid="23"/>
                                        </p:tgtEl>
                                        <p:attrNameLst>
                                          <p:attrName>ppt_y</p:attrName>
                                        </p:attrNameLst>
                                      </p:cBhvr>
                                      <p:tavLst>
                                        <p:tav tm="0">
                                          <p:val>
                                            <p:strVal val="ppt_y"/>
                                          </p:val>
                                        </p:tav>
                                        <p:tav tm="100000">
                                          <p:val>
                                            <p:strVal val="1+ppt_h/2"/>
                                          </p:val>
                                        </p:tav>
                                      </p:tavLst>
                                    </p:anim>
                                    <p:set>
                                      <p:cBhvr>
                                        <p:cTn id="72" dur="1" fill="hold">
                                          <p:stCondLst>
                                            <p:cond delay="2999"/>
                                          </p:stCondLst>
                                        </p:cTn>
                                        <p:tgtEl>
                                          <p:spTgt spid="23"/>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24"/>
                                        </p:tgtEl>
                                        <p:attrNameLst>
                                          <p:attrName>ppt_x</p:attrName>
                                        </p:attrNameLst>
                                      </p:cBhvr>
                                      <p:tavLst>
                                        <p:tav tm="0">
                                          <p:val>
                                            <p:strVal val="ppt_x"/>
                                          </p:val>
                                        </p:tav>
                                        <p:tav tm="100000">
                                          <p:val>
                                            <p:strVal val="ppt_x"/>
                                          </p:val>
                                        </p:tav>
                                      </p:tavLst>
                                    </p:anim>
                                    <p:anim calcmode="lin" valueType="num">
                                      <p:cBhvr additive="base">
                                        <p:cTn id="75" dur="3000"/>
                                        <p:tgtEl>
                                          <p:spTgt spid="24"/>
                                        </p:tgtEl>
                                        <p:attrNameLst>
                                          <p:attrName>ppt_y</p:attrName>
                                        </p:attrNameLst>
                                      </p:cBhvr>
                                      <p:tavLst>
                                        <p:tav tm="0">
                                          <p:val>
                                            <p:strVal val="ppt_y"/>
                                          </p:val>
                                        </p:tav>
                                        <p:tav tm="100000">
                                          <p:val>
                                            <p:strVal val="1+ppt_h/2"/>
                                          </p:val>
                                        </p:tav>
                                      </p:tavLst>
                                    </p:anim>
                                    <p:set>
                                      <p:cBhvr>
                                        <p:cTn id="76" dur="1" fill="hold">
                                          <p:stCondLst>
                                            <p:cond delay="2999"/>
                                          </p:stCondLst>
                                        </p:cTn>
                                        <p:tgtEl>
                                          <p:spTgt spid="24"/>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25"/>
                                        </p:tgtEl>
                                        <p:attrNameLst>
                                          <p:attrName>ppt_x</p:attrName>
                                        </p:attrNameLst>
                                      </p:cBhvr>
                                      <p:tavLst>
                                        <p:tav tm="0">
                                          <p:val>
                                            <p:strVal val="ppt_x"/>
                                          </p:val>
                                        </p:tav>
                                        <p:tav tm="100000">
                                          <p:val>
                                            <p:strVal val="ppt_x"/>
                                          </p:val>
                                        </p:tav>
                                      </p:tavLst>
                                    </p:anim>
                                    <p:anim calcmode="lin" valueType="num">
                                      <p:cBhvr additive="base">
                                        <p:cTn id="79" dur="3000"/>
                                        <p:tgtEl>
                                          <p:spTgt spid="25"/>
                                        </p:tgtEl>
                                        <p:attrNameLst>
                                          <p:attrName>ppt_y</p:attrName>
                                        </p:attrNameLst>
                                      </p:cBhvr>
                                      <p:tavLst>
                                        <p:tav tm="0">
                                          <p:val>
                                            <p:strVal val="ppt_y"/>
                                          </p:val>
                                        </p:tav>
                                        <p:tav tm="100000">
                                          <p:val>
                                            <p:strVal val="1+ppt_h/2"/>
                                          </p:val>
                                        </p:tav>
                                      </p:tavLst>
                                    </p:anim>
                                    <p:set>
                                      <p:cBhvr>
                                        <p:cTn id="80" dur="1" fill="hold">
                                          <p:stCondLst>
                                            <p:cond delay="2999"/>
                                          </p:stCondLst>
                                        </p:cTn>
                                        <p:tgtEl>
                                          <p:spTgt spid="25"/>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26"/>
                                        </p:tgtEl>
                                        <p:attrNameLst>
                                          <p:attrName>ppt_x</p:attrName>
                                        </p:attrNameLst>
                                      </p:cBhvr>
                                      <p:tavLst>
                                        <p:tav tm="0">
                                          <p:val>
                                            <p:strVal val="ppt_x"/>
                                          </p:val>
                                        </p:tav>
                                        <p:tav tm="100000">
                                          <p:val>
                                            <p:strVal val="ppt_x"/>
                                          </p:val>
                                        </p:tav>
                                      </p:tavLst>
                                    </p:anim>
                                    <p:anim calcmode="lin" valueType="num">
                                      <p:cBhvr additive="base">
                                        <p:cTn id="83" dur="3000"/>
                                        <p:tgtEl>
                                          <p:spTgt spid="26"/>
                                        </p:tgtEl>
                                        <p:attrNameLst>
                                          <p:attrName>ppt_y</p:attrName>
                                        </p:attrNameLst>
                                      </p:cBhvr>
                                      <p:tavLst>
                                        <p:tav tm="0">
                                          <p:val>
                                            <p:strVal val="ppt_y"/>
                                          </p:val>
                                        </p:tav>
                                        <p:tav tm="100000">
                                          <p:val>
                                            <p:strVal val="0-ppt_h/2"/>
                                          </p:val>
                                        </p:tav>
                                      </p:tavLst>
                                    </p:anim>
                                    <p:set>
                                      <p:cBhvr>
                                        <p:cTn id="84" dur="1" fill="hold">
                                          <p:stCondLst>
                                            <p:cond delay="2999"/>
                                          </p:stCondLst>
                                        </p:cTn>
                                        <p:tgtEl>
                                          <p:spTgt spid="26"/>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27"/>
                                        </p:tgtEl>
                                        <p:attrNameLst>
                                          <p:attrName>ppt_x</p:attrName>
                                        </p:attrNameLst>
                                      </p:cBhvr>
                                      <p:tavLst>
                                        <p:tav tm="0">
                                          <p:val>
                                            <p:strVal val="ppt_x"/>
                                          </p:val>
                                        </p:tav>
                                        <p:tav tm="100000">
                                          <p:val>
                                            <p:strVal val="ppt_x"/>
                                          </p:val>
                                        </p:tav>
                                      </p:tavLst>
                                    </p:anim>
                                    <p:anim calcmode="lin" valueType="num">
                                      <p:cBhvr additive="base">
                                        <p:cTn id="87" dur="3000"/>
                                        <p:tgtEl>
                                          <p:spTgt spid="27"/>
                                        </p:tgtEl>
                                        <p:attrNameLst>
                                          <p:attrName>ppt_y</p:attrName>
                                        </p:attrNameLst>
                                      </p:cBhvr>
                                      <p:tavLst>
                                        <p:tav tm="0">
                                          <p:val>
                                            <p:strVal val="ppt_y"/>
                                          </p:val>
                                        </p:tav>
                                        <p:tav tm="100000">
                                          <p:val>
                                            <p:strVal val="0-ppt_h/2"/>
                                          </p:val>
                                        </p:tav>
                                      </p:tavLst>
                                    </p:anim>
                                    <p:set>
                                      <p:cBhvr>
                                        <p:cTn id="88" dur="1" fill="hold">
                                          <p:stCondLst>
                                            <p:cond delay="2999"/>
                                          </p:stCondLst>
                                        </p:cTn>
                                        <p:tgtEl>
                                          <p:spTgt spid="27"/>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28"/>
                                        </p:tgtEl>
                                        <p:attrNameLst>
                                          <p:attrName>ppt_x</p:attrName>
                                        </p:attrNameLst>
                                      </p:cBhvr>
                                      <p:tavLst>
                                        <p:tav tm="0">
                                          <p:val>
                                            <p:strVal val="ppt_x"/>
                                          </p:val>
                                        </p:tav>
                                        <p:tav tm="100000">
                                          <p:val>
                                            <p:strVal val="ppt_x"/>
                                          </p:val>
                                        </p:tav>
                                      </p:tavLst>
                                    </p:anim>
                                    <p:anim calcmode="lin" valueType="num">
                                      <p:cBhvr additive="base">
                                        <p:cTn id="91" dur="3000"/>
                                        <p:tgtEl>
                                          <p:spTgt spid="28"/>
                                        </p:tgtEl>
                                        <p:attrNameLst>
                                          <p:attrName>ppt_y</p:attrName>
                                        </p:attrNameLst>
                                      </p:cBhvr>
                                      <p:tavLst>
                                        <p:tav tm="0">
                                          <p:val>
                                            <p:strVal val="ppt_y"/>
                                          </p:val>
                                        </p:tav>
                                        <p:tav tm="100000">
                                          <p:val>
                                            <p:strVal val="0-ppt_h/2"/>
                                          </p:val>
                                        </p:tav>
                                      </p:tavLst>
                                    </p:anim>
                                    <p:set>
                                      <p:cBhvr>
                                        <p:cTn id="92" dur="1" fill="hold">
                                          <p:stCondLst>
                                            <p:cond delay="2999"/>
                                          </p:stCondLst>
                                        </p:cTn>
                                        <p:tgtEl>
                                          <p:spTgt spid="28"/>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29"/>
                                        </p:tgtEl>
                                        <p:attrNameLst>
                                          <p:attrName>ppt_x</p:attrName>
                                        </p:attrNameLst>
                                      </p:cBhvr>
                                      <p:tavLst>
                                        <p:tav tm="0">
                                          <p:val>
                                            <p:strVal val="ppt_x"/>
                                          </p:val>
                                        </p:tav>
                                        <p:tav tm="100000">
                                          <p:val>
                                            <p:strVal val="ppt_x"/>
                                          </p:val>
                                        </p:tav>
                                      </p:tavLst>
                                    </p:anim>
                                    <p:anim calcmode="lin" valueType="num">
                                      <p:cBhvr additive="base">
                                        <p:cTn id="95" dur="3000"/>
                                        <p:tgtEl>
                                          <p:spTgt spid="29"/>
                                        </p:tgtEl>
                                        <p:attrNameLst>
                                          <p:attrName>ppt_y</p:attrName>
                                        </p:attrNameLst>
                                      </p:cBhvr>
                                      <p:tavLst>
                                        <p:tav tm="0">
                                          <p:val>
                                            <p:strVal val="ppt_y"/>
                                          </p:val>
                                        </p:tav>
                                        <p:tav tm="100000">
                                          <p:val>
                                            <p:strVal val="0-ppt_h/2"/>
                                          </p:val>
                                        </p:tav>
                                      </p:tavLst>
                                    </p:anim>
                                    <p:set>
                                      <p:cBhvr>
                                        <p:cTn id="96" dur="1" fill="hold">
                                          <p:stCondLst>
                                            <p:cond delay="2999"/>
                                          </p:stCondLst>
                                        </p:cTn>
                                        <p:tgtEl>
                                          <p:spTgt spid="29"/>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30"/>
                                        </p:tgtEl>
                                        <p:attrNameLst>
                                          <p:attrName>ppt_x</p:attrName>
                                        </p:attrNameLst>
                                      </p:cBhvr>
                                      <p:tavLst>
                                        <p:tav tm="0">
                                          <p:val>
                                            <p:strVal val="ppt_x"/>
                                          </p:val>
                                        </p:tav>
                                        <p:tav tm="100000">
                                          <p:val>
                                            <p:strVal val="ppt_x"/>
                                          </p:val>
                                        </p:tav>
                                      </p:tavLst>
                                    </p:anim>
                                    <p:anim calcmode="lin" valueType="num">
                                      <p:cBhvr additive="base">
                                        <p:cTn id="99" dur="3000"/>
                                        <p:tgtEl>
                                          <p:spTgt spid="30"/>
                                        </p:tgtEl>
                                        <p:attrNameLst>
                                          <p:attrName>ppt_y</p:attrName>
                                        </p:attrNameLst>
                                      </p:cBhvr>
                                      <p:tavLst>
                                        <p:tav tm="0">
                                          <p:val>
                                            <p:strVal val="ppt_y"/>
                                          </p:val>
                                        </p:tav>
                                        <p:tav tm="100000">
                                          <p:val>
                                            <p:strVal val="0-ppt_h/2"/>
                                          </p:val>
                                        </p:tav>
                                      </p:tavLst>
                                    </p:anim>
                                    <p:set>
                                      <p:cBhvr>
                                        <p:cTn id="100" dur="1" fill="hold">
                                          <p:stCondLst>
                                            <p:cond delay="2999"/>
                                          </p:stCondLst>
                                        </p:cTn>
                                        <p:tgtEl>
                                          <p:spTgt spid="30"/>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31"/>
                                        </p:tgtEl>
                                        <p:attrNameLst>
                                          <p:attrName>ppt_x</p:attrName>
                                        </p:attrNameLst>
                                      </p:cBhvr>
                                      <p:tavLst>
                                        <p:tav tm="0">
                                          <p:val>
                                            <p:strVal val="ppt_x"/>
                                          </p:val>
                                        </p:tav>
                                        <p:tav tm="100000">
                                          <p:val>
                                            <p:strVal val="ppt_x"/>
                                          </p:val>
                                        </p:tav>
                                      </p:tavLst>
                                    </p:anim>
                                    <p:anim calcmode="lin" valueType="num">
                                      <p:cBhvr additive="base">
                                        <p:cTn id="103" dur="3000"/>
                                        <p:tgtEl>
                                          <p:spTgt spid="31"/>
                                        </p:tgtEl>
                                        <p:attrNameLst>
                                          <p:attrName>ppt_y</p:attrName>
                                        </p:attrNameLst>
                                      </p:cBhvr>
                                      <p:tavLst>
                                        <p:tav tm="0">
                                          <p:val>
                                            <p:strVal val="ppt_y"/>
                                          </p:val>
                                        </p:tav>
                                        <p:tav tm="100000">
                                          <p:val>
                                            <p:strVal val="0-ppt_h/2"/>
                                          </p:val>
                                        </p:tav>
                                      </p:tavLst>
                                    </p:anim>
                                    <p:set>
                                      <p:cBhvr>
                                        <p:cTn id="104" dur="1" fill="hold">
                                          <p:stCondLst>
                                            <p:cond delay="2999"/>
                                          </p:stCondLst>
                                        </p:cTn>
                                        <p:tgtEl>
                                          <p:spTgt spid="31"/>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faisan-argente.jpg"/>
          <p:cNvPicPr>
            <a:picLocks noChangeAspect="1"/>
          </p:cNvPicPr>
          <p:nvPr/>
        </p:nvPicPr>
        <p:blipFill>
          <a:blip r:embed="rId2"/>
          <a:stretch>
            <a:fillRect/>
          </a:stretch>
        </p:blipFill>
        <p:spPr>
          <a:xfrm>
            <a:off x="0" y="0"/>
            <a:ext cx="9144000" cy="6844632"/>
          </a:xfrm>
          <a:prstGeom prst="rect">
            <a:avLst/>
          </a:prstGeom>
        </p:spPr>
      </p:pic>
      <p:sp>
        <p:nvSpPr>
          <p:cNvPr id="5" name="4 Luna"/>
          <p:cNvSpPr/>
          <p:nvPr/>
        </p:nvSpPr>
        <p:spPr>
          <a:xfrm>
            <a:off x="0" y="2214554"/>
            <a:ext cx="1571604" cy="2071702"/>
          </a:xfrm>
          <a:prstGeom prst="moon">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2214554"/>
            <a:ext cx="1571604" cy="2071702"/>
          </a:xfrm>
          <a:prstGeom prst="moon">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88" y="2214554"/>
            <a:ext cx="1571604" cy="2071702"/>
          </a:xfrm>
          <a:prstGeom prst="moon">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5715008" y="2214554"/>
            <a:ext cx="1571604" cy="2071702"/>
          </a:xfrm>
          <a:prstGeom prst="moon">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6643702" y="2214554"/>
            <a:ext cx="1571604" cy="2071702"/>
          </a:xfrm>
          <a:prstGeom prst="moon">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7572396" y="2214554"/>
            <a:ext cx="1571604" cy="2071702"/>
          </a:xfrm>
          <a:prstGeom prst="moon">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857488" y="2214554"/>
            <a:ext cx="1571604" cy="2071702"/>
          </a:xfrm>
          <a:prstGeom prst="moon">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4786314" y="2214554"/>
            <a:ext cx="1571604" cy="2071702"/>
          </a:xfrm>
          <a:prstGeom prst="moon">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6929454" y="5643578"/>
            <a:ext cx="2132250" cy="461665"/>
          </a:xfrm>
          <a:prstGeom prst="rect">
            <a:avLst/>
          </a:prstGeom>
          <a:noFill/>
        </p:spPr>
        <p:txBody>
          <a:bodyPr wrap="none" rtlCol="0">
            <a:spAutoFit/>
          </a:bodyPr>
          <a:lstStyle/>
          <a:p>
            <a:r>
              <a:rPr lang="es-ES_tradnl"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Faisán Plateado</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4" name="13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8"/>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9"/>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0"/>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2" presetClass="entr" presetSubtype="2"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2"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5" presetClass="entr" presetSubtype="10"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heckerboard(across)">
                                      <p:cBhvr>
                                        <p:cTn id="58" dur="3000"/>
                                        <p:tgtEl>
                                          <p:spTgt spid="5"/>
                                        </p:tgtEl>
                                      </p:cBhvr>
                                    </p:animEffect>
                                  </p:childTnLst>
                                </p:cTn>
                              </p:par>
                              <p:par>
                                <p:cTn id="59" presetID="5" presetClass="entr" presetSubtype="10"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heckerboard(across)">
                                      <p:cBhvr>
                                        <p:cTn id="61" dur="3000"/>
                                        <p:tgtEl>
                                          <p:spTgt spid="6"/>
                                        </p:tgtEl>
                                      </p:cBhvr>
                                    </p:animEffect>
                                  </p:childTnLst>
                                </p:cTn>
                              </p:par>
                              <p:par>
                                <p:cTn id="62" presetID="5" presetClass="entr" presetSubtype="10"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heckerboard(across)">
                                      <p:cBhvr>
                                        <p:cTn id="64" dur="3000"/>
                                        <p:tgtEl>
                                          <p:spTgt spid="7"/>
                                        </p:tgtEl>
                                      </p:cBhvr>
                                    </p:animEffect>
                                  </p:childTnLst>
                                </p:cTn>
                              </p:par>
                              <p:par>
                                <p:cTn id="65" presetID="5" presetClass="entr" presetSubtype="10"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heckerboard(across)">
                                      <p:cBhvr>
                                        <p:cTn id="67" dur="3000"/>
                                        <p:tgtEl>
                                          <p:spTgt spid="8"/>
                                        </p:tgtEl>
                                      </p:cBhvr>
                                    </p:animEffect>
                                  </p:childTnLst>
                                </p:cTn>
                              </p:par>
                              <p:par>
                                <p:cTn id="68" presetID="5" presetClass="entr" presetSubtype="10"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heckerboard(across)">
                                      <p:cBhvr>
                                        <p:cTn id="70" dur="3000"/>
                                        <p:tgtEl>
                                          <p:spTgt spid="9"/>
                                        </p:tgtEl>
                                      </p:cBhvr>
                                    </p:animEffect>
                                  </p:childTnLst>
                                </p:cTn>
                              </p:par>
                              <p:par>
                                <p:cTn id="71" presetID="5" presetClass="entr" presetSubtype="10"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heckerboard(across)">
                                      <p:cBhvr>
                                        <p:cTn id="73" dur="3000"/>
                                        <p:tgtEl>
                                          <p:spTgt spid="10"/>
                                        </p:tgtEl>
                                      </p:cBhvr>
                                    </p:animEffect>
                                  </p:childTnLst>
                                </p:cTn>
                              </p:par>
                              <p:par>
                                <p:cTn id="74" presetID="5" presetClass="entr" presetSubtype="10"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3000"/>
                                        <p:tgtEl>
                                          <p:spTgt spid="12"/>
                                        </p:tgtEl>
                                      </p:cBhvr>
                                    </p:animEffect>
                                  </p:childTnLst>
                                </p:cTn>
                              </p:par>
                            </p:childTnLst>
                          </p:cTn>
                        </p:par>
                        <p:par>
                          <p:cTn id="80" fill="hold">
                            <p:stCondLst>
                              <p:cond delay="3000"/>
                            </p:stCondLst>
                            <p:childTnLst>
                              <p:par>
                                <p:cTn id="81" presetID="16" presetClass="exit" presetSubtype="42" fill="hold" grpId="3" nodeType="afterEffect">
                                  <p:stCondLst>
                                    <p:cond delay="0"/>
                                  </p:stCondLst>
                                  <p:childTnLst>
                                    <p:animEffect transition="out" filter="barn(outHorizontal)">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6" presetClass="exit" presetSubtype="42" fill="hold" grpId="3" nodeType="withEffect">
                                  <p:stCondLst>
                                    <p:cond delay="0"/>
                                  </p:stCondLst>
                                  <p:childTnLst>
                                    <p:animEffect transition="out" filter="barn(outHorizontal)">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16" presetClass="exit" presetSubtype="42" fill="hold" grpId="3" nodeType="withEffect">
                                  <p:stCondLst>
                                    <p:cond delay="0"/>
                                  </p:stCondLst>
                                  <p:childTnLst>
                                    <p:animEffect transition="out" filter="barn(outHorizontal)">
                                      <p:cBhvr>
                                        <p:cTn id="91" dur="3000"/>
                                        <p:tgtEl>
                                          <p:spTgt spid="11"/>
                                        </p:tgtEl>
                                      </p:cBhvr>
                                    </p:animEffect>
                                    <p:set>
                                      <p:cBhvr>
                                        <p:cTn id="92" dur="1" fill="hold">
                                          <p:stCondLst>
                                            <p:cond delay="2999"/>
                                          </p:stCondLst>
                                        </p:cTn>
                                        <p:tgtEl>
                                          <p:spTgt spid="11"/>
                                        </p:tgtEl>
                                        <p:attrNameLst>
                                          <p:attrName>style.visibility</p:attrName>
                                        </p:attrNameLst>
                                      </p:cBhvr>
                                      <p:to>
                                        <p:strVal val="hidden"/>
                                      </p:to>
                                    </p:set>
                                  </p:childTnLst>
                                </p:cTn>
                              </p:par>
                              <p:par>
                                <p:cTn id="93" presetID="16" presetClass="exit" presetSubtype="42" fill="hold" grpId="3" nodeType="withEffect">
                                  <p:stCondLst>
                                    <p:cond delay="0"/>
                                  </p:stCondLst>
                                  <p:childTnLst>
                                    <p:animEffect transition="out" filter="barn(outHorizontal)">
                                      <p:cBhvr>
                                        <p:cTn id="94" dur="3000"/>
                                        <p:tgtEl>
                                          <p:spTgt spid="8"/>
                                        </p:tgtEl>
                                      </p:cBhvr>
                                    </p:animEffect>
                                    <p:set>
                                      <p:cBhvr>
                                        <p:cTn id="95" dur="1" fill="hold">
                                          <p:stCondLst>
                                            <p:cond delay="2999"/>
                                          </p:stCondLst>
                                        </p:cTn>
                                        <p:tgtEl>
                                          <p:spTgt spid="8"/>
                                        </p:tgtEl>
                                        <p:attrNameLst>
                                          <p:attrName>style.visibility</p:attrName>
                                        </p:attrNameLst>
                                      </p:cBhvr>
                                      <p:to>
                                        <p:strVal val="hidden"/>
                                      </p:to>
                                    </p:set>
                                  </p:childTnLst>
                                </p:cTn>
                              </p:par>
                              <p:par>
                                <p:cTn id="96" presetID="16" presetClass="exit" presetSubtype="42" fill="hold" grpId="3" nodeType="withEffect">
                                  <p:stCondLst>
                                    <p:cond delay="0"/>
                                  </p:stCondLst>
                                  <p:childTnLst>
                                    <p:animEffect transition="out" filter="barn(outHorizontal)">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16" presetClass="exit" presetSubtype="42" fill="hold" grpId="3" nodeType="withEffect">
                                  <p:stCondLst>
                                    <p:cond delay="0"/>
                                  </p:stCondLst>
                                  <p:childTnLst>
                                    <p:animEffect transition="out" filter="barn(outHorizontal)">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16" presetClass="exit" presetSubtype="42" fill="hold" grpId="3" nodeType="withEffect">
                                  <p:stCondLst>
                                    <p:cond delay="0"/>
                                  </p:stCondLst>
                                  <p:childTnLst>
                                    <p:animEffect transition="out" filter="barn(outHorizontal)">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2"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1+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par>
                          <p:cTn id="144" fill="hold">
                            <p:stCondLst>
                              <p:cond delay="6000"/>
                            </p:stCondLst>
                            <p:childTnLst>
                              <p:par>
                                <p:cTn id="145" presetID="17" presetClass="entr" presetSubtype="10" fill="hold" grpId="0" nodeType="afterEffect">
                                  <p:stCondLst>
                                    <p:cond delay="0"/>
                                  </p:stCondLst>
                                  <p:childTnLst>
                                    <p:set>
                                      <p:cBhvr>
                                        <p:cTn id="146" dur="1" fill="hold">
                                          <p:stCondLst>
                                            <p:cond delay="0"/>
                                          </p:stCondLst>
                                        </p:cTn>
                                        <p:tgtEl>
                                          <p:spTgt spid="13"/>
                                        </p:tgtEl>
                                        <p:attrNameLst>
                                          <p:attrName>style.visibility</p:attrName>
                                        </p:attrNameLst>
                                      </p:cBhvr>
                                      <p:to>
                                        <p:strVal val="visible"/>
                                      </p:to>
                                    </p:set>
                                    <p:anim calcmode="lin" valueType="num">
                                      <p:cBhvr>
                                        <p:cTn id="147" dur="2000" fill="hold"/>
                                        <p:tgtEl>
                                          <p:spTgt spid="13"/>
                                        </p:tgtEl>
                                        <p:attrNameLst>
                                          <p:attrName>ppt_w</p:attrName>
                                        </p:attrNameLst>
                                      </p:cBhvr>
                                      <p:tavLst>
                                        <p:tav tm="0">
                                          <p:val>
                                            <p:fltVal val="0"/>
                                          </p:val>
                                        </p:tav>
                                        <p:tav tm="100000">
                                          <p:val>
                                            <p:strVal val="#ppt_w"/>
                                          </p:val>
                                        </p:tav>
                                      </p:tavLst>
                                    </p:anim>
                                    <p:anim calcmode="lin" valueType="num">
                                      <p:cBhvr>
                                        <p:cTn id="14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8.jpg"/>
          <p:cNvPicPr>
            <a:picLocks noChangeAspect="1"/>
          </p:cNvPicPr>
          <p:nvPr/>
        </p:nvPicPr>
        <p:blipFill>
          <a:blip r:embed="rId2"/>
          <a:stretch>
            <a:fillRect/>
          </a:stretch>
        </p:blipFill>
        <p:spPr>
          <a:xfrm>
            <a:off x="0" y="0"/>
            <a:ext cx="9143999" cy="6858000"/>
          </a:xfrm>
          <a:prstGeom prst="rect">
            <a:avLst/>
          </a:prstGeom>
        </p:spPr>
      </p:pic>
      <p:sp>
        <p:nvSpPr>
          <p:cNvPr id="7" name="6 Datos"/>
          <p:cNvSpPr/>
          <p:nvPr/>
        </p:nvSpPr>
        <p:spPr>
          <a:xfrm rot="802810">
            <a:off x="3470587" y="4226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2684768" y="97093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1827512" y="1971065"/>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802810">
            <a:off x="1041694" y="2899759"/>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802810">
            <a:off x="255908" y="3757014"/>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444529">
            <a:off x="4931265" y="4049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376222">
            <a:off x="5736314" y="89594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378422">
            <a:off x="6378640" y="1610390"/>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rot="20272989">
            <a:off x="7193613" y="260687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rot="20015636">
            <a:off x="8006742" y="3585461"/>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7"/>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8"/>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0"/>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1"/>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2"/>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3"/>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4"/>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5"/>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6"/>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1+ppt_w/2"/>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1+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1+ppt_w/2"/>
                                          </p:val>
                                        </p:tav>
                                      </p:tavLst>
                                    </p:anim>
                                    <p:anim calcmode="lin" valueType="num">
                                      <p:cBhvr additive="base">
                                        <p:cTn id="107" dur="3000"/>
                                        <p:tgtEl>
                                          <p:spTgt spid="16"/>
                                        </p:tgtEl>
                                        <p:attrNameLst>
                                          <p:attrName>ppt_y</p:attrName>
                                        </p:attrNameLst>
                                      </p:cBhvr>
                                      <p:tavLst>
                                        <p:tav tm="0">
                                          <p:val>
                                            <p:strVal val="ppt_y"/>
                                          </p:val>
                                        </p:tav>
                                        <p:tav tm="100000">
                                          <p:val>
                                            <p:strVal val="1+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strVal val="4/3*#ppt_w"/>
                                          </p:val>
                                        </p:tav>
                                        <p:tav tm="100000">
                                          <p:val>
                                            <p:strVal val="#ppt_w"/>
                                          </p:val>
                                        </p:tav>
                                      </p:tavLst>
                                    </p:anim>
                                    <p:anim calcmode="lin" valueType="num">
                                      <p:cBhvr>
                                        <p:cTn id="112" dur="3000" fill="hold"/>
                                        <p:tgtEl>
                                          <p:spTgt spid="5"/>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barn(outVertical)">
                                      <p:cBhvr>
                                        <p:cTn id="1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Imagen" descr="F1600-522323.jpg"/>
          <p:cNvPicPr>
            <a:picLocks noChangeAspect="1"/>
          </p:cNvPicPr>
          <p:nvPr/>
        </p:nvPicPr>
        <p:blipFill>
          <a:blip r:embed="rId2"/>
          <a:stretch>
            <a:fillRect/>
          </a:stretch>
        </p:blipFill>
        <p:spPr>
          <a:xfrm>
            <a:off x="0" y="0"/>
            <a:ext cx="9144000" cy="6849070"/>
          </a:xfrm>
          <a:prstGeom prst="rect">
            <a:avLst/>
          </a:prstGeom>
        </p:spPr>
      </p:pic>
      <p:sp>
        <p:nvSpPr>
          <p:cNvPr id="6" name="5 Onda"/>
          <p:cNvSpPr/>
          <p:nvPr/>
        </p:nvSpPr>
        <p:spPr>
          <a:xfrm>
            <a:off x="0" y="0"/>
            <a:ext cx="4143372" cy="1285884"/>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285860"/>
            <a:ext cx="4143372" cy="1285884"/>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571744"/>
            <a:ext cx="4143372" cy="1285884"/>
          </a:xfrm>
          <a:prstGeom prst="wave">
            <a:avLst>
              <a:gd name="adj1" fmla="val 20000"/>
              <a:gd name="adj2" fmla="val -10000"/>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4071942"/>
            <a:ext cx="4143372" cy="1285884"/>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572116"/>
            <a:ext cx="4143372" cy="1285884"/>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V="1">
            <a:off x="5000628" y="0"/>
            <a:ext cx="4143372" cy="1357298"/>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5000628" y="1357298"/>
            <a:ext cx="4143372" cy="1357298"/>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5000628" y="2714620"/>
            <a:ext cx="4143372" cy="1357298"/>
          </a:xfrm>
          <a:prstGeom prst="wave">
            <a:avLst>
              <a:gd name="adj1" fmla="val 20000"/>
              <a:gd name="adj2" fmla="val -10000"/>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5000628" y="4143380"/>
            <a:ext cx="4143372" cy="1357298"/>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5000628" y="5500702"/>
            <a:ext cx="4143372" cy="1357298"/>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fmla="#ppt_w*sin(2.5*pi*$)">
                                          <p:val>
                                            <p:fltVal val="0"/>
                                          </p:val>
                                        </p:tav>
                                        <p:tav tm="100000">
                                          <p:val>
                                            <p:fltVal val="1"/>
                                          </p:val>
                                        </p:tav>
                                      </p:tavLst>
                                    </p:anim>
                                    <p:anim calcmode="lin" valueType="num">
                                      <p:cBhvr>
                                        <p:cTn id="47" dur="300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fmla="#ppt_w*sin(2.5*pi*$)">
                                          <p:val>
                                            <p:fltVal val="0"/>
                                          </p:val>
                                        </p:tav>
                                        <p:tav tm="100000">
                                          <p:val>
                                            <p:fltVal val="1"/>
                                          </p:val>
                                        </p:tav>
                                      </p:tavLst>
                                    </p:anim>
                                    <p:anim calcmode="lin" valueType="num">
                                      <p:cBhvr>
                                        <p:cTn id="87" dur="3000" fill="hold"/>
                                        <p:tgtEl>
                                          <p:spTgt spid="15"/>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8" presetClass="emph" presetSubtype="0" fill="hold" grpId="2" nodeType="after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8"/>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9"/>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2"/>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5"/>
                                        </p:tgtEl>
                                        <p:attrNameLst>
                                          <p:attrName>r</p:attrName>
                                        </p:attrNameLst>
                                      </p:cBhvr>
                                    </p:animRot>
                                  </p:childTnLst>
                                </p:cTn>
                              </p:par>
                              <p:par>
                                <p:cTn id="109" presetID="2" presetClass="exit" presetSubtype="8" fill="hold" grpId="3"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3"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bg1">
                  <a:lumMod val="50000"/>
                  <a:lumOff val="50000"/>
                  <a:shade val="67500"/>
                  <a:satMod val="115000"/>
                </a:schemeClr>
              </a:gs>
              <a:gs pos="100000">
                <a:schemeClr val="bg1">
                  <a:lumMod val="50000"/>
                  <a:lumOff val="50000"/>
                  <a:shade val="100000"/>
                  <a:satMod val="115000"/>
                </a:schemeClr>
              </a:gs>
            </a:gsLst>
            <a:lin ang="16200000" scaled="1"/>
            <a:tileRect/>
          </a:gradFill>
        </p:spPr>
        <p:txBody>
          <a:bodyPr/>
          <a:lstStyle/>
          <a:p>
            <a:endParaRPr lang="es-ES" dirty="0"/>
          </a:p>
        </p:txBody>
      </p:sp>
      <p:pic>
        <p:nvPicPr>
          <p:cNvPr id="4" name="3 Imagen" descr="81388892.jpg"/>
          <p:cNvPicPr>
            <a:picLocks noChangeAspect="1"/>
          </p:cNvPicPr>
          <p:nvPr/>
        </p:nvPicPr>
        <p:blipFill>
          <a:blip r:embed="rId2"/>
          <a:stretch>
            <a:fillRect/>
          </a:stretch>
        </p:blipFill>
        <p:spPr>
          <a:xfrm>
            <a:off x="0" y="0"/>
            <a:ext cx="9144000" cy="6858000"/>
          </a:xfrm>
          <a:prstGeom prst="rect">
            <a:avLst/>
          </a:prstGeom>
        </p:spPr>
      </p:pic>
      <p:sp>
        <p:nvSpPr>
          <p:cNvPr id="21" name="20 Lágrima"/>
          <p:cNvSpPr/>
          <p:nvPr/>
        </p:nvSpPr>
        <p:spPr>
          <a:xfrm>
            <a:off x="2928893" y="0"/>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403516">
            <a:off x="4827317" y="41027"/>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0966186">
            <a:off x="2476244" y="761776"/>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965159">
            <a:off x="5283564" y="854436"/>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20966186">
            <a:off x="1976179" y="1476155"/>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965159">
            <a:off x="5712191" y="1568818"/>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965159">
            <a:off x="6212257" y="2354636"/>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20966186">
            <a:off x="1404674" y="2261974"/>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20966186">
            <a:off x="904641" y="3119229"/>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20966186">
            <a:off x="404576" y="3833608"/>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20966186">
            <a:off x="-166929" y="4619427"/>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965159">
            <a:off x="6926639" y="3283327"/>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965159">
            <a:off x="7355266" y="3997709"/>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965159">
            <a:off x="7855333" y="4783527"/>
            <a:ext cx="1428760" cy="1428736"/>
          </a:xfrm>
          <a:prstGeom prst="teardrop">
            <a:avLst/>
          </a:prstGeom>
          <a:gradFill flip="none" rotWithShape="1">
            <a:gsLst>
              <a:gs pos="20000">
                <a:schemeClr val="bg1">
                  <a:alpha val="76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1+#ppt_w/2"/>
                                          </p:val>
                                        </p:tav>
                                        <p:tav tm="100000">
                                          <p:val>
                                            <p:strVal val="#ppt_x"/>
                                          </p:val>
                                        </p:tav>
                                      </p:tavLst>
                                    </p:anim>
                                    <p:anim calcmode="lin" valueType="num">
                                      <p:cBhvr additive="base">
                                        <p:cTn id="15" dur="30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1+#ppt_w/2"/>
                                          </p:val>
                                        </p:tav>
                                        <p:tav tm="100000">
                                          <p:val>
                                            <p:strVal val="#ppt_x"/>
                                          </p:val>
                                        </p:tav>
                                      </p:tavLst>
                                    </p:anim>
                                    <p:anim calcmode="lin" valueType="num">
                                      <p:cBhvr additive="base">
                                        <p:cTn id="23" dur="3000" fill="hold"/>
                                        <p:tgtEl>
                                          <p:spTgt spid="24"/>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1+#ppt_w/2"/>
                                          </p:val>
                                        </p:tav>
                                        <p:tav tm="100000">
                                          <p:val>
                                            <p:strVal val="#ppt_x"/>
                                          </p:val>
                                        </p:tav>
                                      </p:tavLst>
                                    </p:anim>
                                    <p:anim calcmode="lin" valueType="num">
                                      <p:cBhvr additive="base">
                                        <p:cTn id="35" dur="3000" fill="hold"/>
                                        <p:tgtEl>
                                          <p:spTgt spid="2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0-#ppt_w/2"/>
                                          </p:val>
                                        </p:tav>
                                        <p:tav tm="100000">
                                          <p:val>
                                            <p:strVal val="#ppt_x"/>
                                          </p:val>
                                        </p:tav>
                                      </p:tavLst>
                                    </p:anim>
                                    <p:anim calcmode="lin" valueType="num">
                                      <p:cBhvr additive="base">
                                        <p:cTn id="39" dur="3000" fill="hold"/>
                                        <p:tgtEl>
                                          <p:spTgt spid="2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0-#ppt_w/2"/>
                                          </p:val>
                                        </p:tav>
                                        <p:tav tm="100000">
                                          <p:val>
                                            <p:strVal val="#ppt_x"/>
                                          </p:val>
                                        </p:tav>
                                      </p:tavLst>
                                    </p:anim>
                                    <p:anim calcmode="lin" valueType="num">
                                      <p:cBhvr additive="base">
                                        <p:cTn id="43" dur="3000" fill="hold"/>
                                        <p:tgtEl>
                                          <p:spTgt spid="2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0-#ppt_w/2"/>
                                          </p:val>
                                        </p:tav>
                                        <p:tav tm="100000">
                                          <p:val>
                                            <p:strVal val="#ppt_x"/>
                                          </p:val>
                                        </p:tav>
                                      </p:tavLst>
                                    </p:anim>
                                    <p:anim calcmode="lin" valueType="num">
                                      <p:cBhvr additive="base">
                                        <p:cTn id="47" dur="3000" fill="hold"/>
                                        <p:tgtEl>
                                          <p:spTgt spid="3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0-#ppt_w/2"/>
                                          </p:val>
                                        </p:tav>
                                        <p:tav tm="100000">
                                          <p:val>
                                            <p:strVal val="#ppt_x"/>
                                          </p:val>
                                        </p:tav>
                                      </p:tavLst>
                                    </p:anim>
                                    <p:anim calcmode="lin" valueType="num">
                                      <p:cBhvr additive="base">
                                        <p:cTn id="51" dur="3000" fill="hold"/>
                                        <p:tgtEl>
                                          <p:spTgt spid="3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1+#ppt_w/2"/>
                                          </p:val>
                                        </p:tav>
                                        <p:tav tm="100000">
                                          <p:val>
                                            <p:strVal val="#ppt_x"/>
                                          </p:val>
                                        </p:tav>
                                      </p:tavLst>
                                    </p:anim>
                                    <p:anim calcmode="lin" valueType="num">
                                      <p:cBhvr additive="base">
                                        <p:cTn id="55" dur="3000" fill="hold"/>
                                        <p:tgtEl>
                                          <p:spTgt spid="3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1+#ppt_w/2"/>
                                          </p:val>
                                        </p:tav>
                                        <p:tav tm="100000">
                                          <p:val>
                                            <p:strVal val="#ppt_x"/>
                                          </p:val>
                                        </p:tav>
                                      </p:tavLst>
                                    </p:anim>
                                    <p:anim calcmode="lin" valueType="num">
                                      <p:cBhvr additive="base">
                                        <p:cTn id="59" dur="3000" fill="hold"/>
                                        <p:tgtEl>
                                          <p:spTgt spid="33"/>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1+#ppt_w/2"/>
                                          </p:val>
                                        </p:tav>
                                        <p:tav tm="100000">
                                          <p:val>
                                            <p:strVal val="#ppt_x"/>
                                          </p:val>
                                        </p:tav>
                                      </p:tavLst>
                                    </p:anim>
                                    <p:anim calcmode="lin" valueType="num">
                                      <p:cBhvr additive="base">
                                        <p:cTn id="63" dur="3000" fill="hold"/>
                                        <p:tgtEl>
                                          <p:spTgt spid="34"/>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12" fill="hold" grpId="1" nodeType="afterEffect">
                                  <p:stCondLst>
                                    <p:cond delay="0"/>
                                  </p:stCondLst>
                                  <p:childTnLst>
                                    <p:anim calcmode="lin" valueType="num">
                                      <p:cBhvr additive="base">
                                        <p:cTn id="66" dur="3000"/>
                                        <p:tgtEl>
                                          <p:spTgt spid="21"/>
                                        </p:tgtEl>
                                        <p:attrNameLst>
                                          <p:attrName>ppt_x</p:attrName>
                                        </p:attrNameLst>
                                      </p:cBhvr>
                                      <p:tavLst>
                                        <p:tav tm="0">
                                          <p:val>
                                            <p:strVal val="ppt_x"/>
                                          </p:val>
                                        </p:tav>
                                        <p:tav tm="100000">
                                          <p:val>
                                            <p:strVal val="0-ppt_w/2"/>
                                          </p:val>
                                        </p:tav>
                                      </p:tavLst>
                                    </p:anim>
                                    <p:anim calcmode="lin" valueType="num">
                                      <p:cBhvr additive="base">
                                        <p:cTn id="67" dur="3000"/>
                                        <p:tgtEl>
                                          <p:spTgt spid="21"/>
                                        </p:tgtEl>
                                        <p:attrNameLst>
                                          <p:attrName>ppt_y</p:attrName>
                                        </p:attrNameLst>
                                      </p:cBhvr>
                                      <p:tavLst>
                                        <p:tav tm="0">
                                          <p:val>
                                            <p:strVal val="ppt_y"/>
                                          </p:val>
                                        </p:tav>
                                        <p:tav tm="100000">
                                          <p:val>
                                            <p:strVal val="1+ppt_h/2"/>
                                          </p:val>
                                        </p:tav>
                                      </p:tavLst>
                                    </p:anim>
                                    <p:set>
                                      <p:cBhvr>
                                        <p:cTn id="68" dur="1" fill="hold">
                                          <p:stCondLst>
                                            <p:cond delay="2999"/>
                                          </p:stCondLst>
                                        </p:cTn>
                                        <p:tgtEl>
                                          <p:spTgt spid="21"/>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23"/>
                                        </p:tgtEl>
                                        <p:attrNameLst>
                                          <p:attrName>ppt_x</p:attrName>
                                        </p:attrNameLst>
                                      </p:cBhvr>
                                      <p:tavLst>
                                        <p:tav tm="0">
                                          <p:val>
                                            <p:strVal val="ppt_x"/>
                                          </p:val>
                                        </p:tav>
                                        <p:tav tm="100000">
                                          <p:val>
                                            <p:strVal val="0-ppt_w/2"/>
                                          </p:val>
                                        </p:tav>
                                      </p:tavLst>
                                    </p:anim>
                                    <p:anim calcmode="lin" valueType="num">
                                      <p:cBhvr additive="base">
                                        <p:cTn id="71" dur="3000"/>
                                        <p:tgtEl>
                                          <p:spTgt spid="23"/>
                                        </p:tgtEl>
                                        <p:attrNameLst>
                                          <p:attrName>ppt_y</p:attrName>
                                        </p:attrNameLst>
                                      </p:cBhvr>
                                      <p:tavLst>
                                        <p:tav tm="0">
                                          <p:val>
                                            <p:strVal val="ppt_y"/>
                                          </p:val>
                                        </p:tav>
                                        <p:tav tm="100000">
                                          <p:val>
                                            <p:strVal val="1+ppt_h/2"/>
                                          </p:val>
                                        </p:tav>
                                      </p:tavLst>
                                    </p:anim>
                                    <p:set>
                                      <p:cBhvr>
                                        <p:cTn id="72" dur="1" fill="hold">
                                          <p:stCondLst>
                                            <p:cond delay="2999"/>
                                          </p:stCondLst>
                                        </p:cTn>
                                        <p:tgtEl>
                                          <p:spTgt spid="23"/>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25"/>
                                        </p:tgtEl>
                                        <p:attrNameLst>
                                          <p:attrName>ppt_x</p:attrName>
                                        </p:attrNameLst>
                                      </p:cBhvr>
                                      <p:tavLst>
                                        <p:tav tm="0">
                                          <p:val>
                                            <p:strVal val="ppt_x"/>
                                          </p:val>
                                        </p:tav>
                                        <p:tav tm="100000">
                                          <p:val>
                                            <p:strVal val="0-ppt_w/2"/>
                                          </p:val>
                                        </p:tav>
                                      </p:tavLst>
                                    </p:anim>
                                    <p:anim calcmode="lin" valueType="num">
                                      <p:cBhvr additive="base">
                                        <p:cTn id="75" dur="3000"/>
                                        <p:tgtEl>
                                          <p:spTgt spid="25"/>
                                        </p:tgtEl>
                                        <p:attrNameLst>
                                          <p:attrName>ppt_y</p:attrName>
                                        </p:attrNameLst>
                                      </p:cBhvr>
                                      <p:tavLst>
                                        <p:tav tm="0">
                                          <p:val>
                                            <p:strVal val="ppt_y"/>
                                          </p:val>
                                        </p:tav>
                                        <p:tav tm="100000">
                                          <p:val>
                                            <p:strVal val="1+ppt_h/2"/>
                                          </p:val>
                                        </p:tav>
                                      </p:tavLst>
                                    </p:anim>
                                    <p:set>
                                      <p:cBhvr>
                                        <p:cTn id="76" dur="1" fill="hold">
                                          <p:stCondLst>
                                            <p:cond delay="2999"/>
                                          </p:stCondLst>
                                        </p:cTn>
                                        <p:tgtEl>
                                          <p:spTgt spid="25"/>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28"/>
                                        </p:tgtEl>
                                        <p:attrNameLst>
                                          <p:attrName>ppt_x</p:attrName>
                                        </p:attrNameLst>
                                      </p:cBhvr>
                                      <p:tavLst>
                                        <p:tav tm="0">
                                          <p:val>
                                            <p:strVal val="ppt_x"/>
                                          </p:val>
                                        </p:tav>
                                        <p:tav tm="100000">
                                          <p:val>
                                            <p:strVal val="0-ppt_w/2"/>
                                          </p:val>
                                        </p:tav>
                                      </p:tavLst>
                                    </p:anim>
                                    <p:anim calcmode="lin" valueType="num">
                                      <p:cBhvr additive="base">
                                        <p:cTn id="79" dur="3000"/>
                                        <p:tgtEl>
                                          <p:spTgt spid="28"/>
                                        </p:tgtEl>
                                        <p:attrNameLst>
                                          <p:attrName>ppt_y</p:attrName>
                                        </p:attrNameLst>
                                      </p:cBhvr>
                                      <p:tavLst>
                                        <p:tav tm="0">
                                          <p:val>
                                            <p:strVal val="ppt_y"/>
                                          </p:val>
                                        </p:tav>
                                        <p:tav tm="100000">
                                          <p:val>
                                            <p:strVal val="1+ppt_h/2"/>
                                          </p:val>
                                        </p:tav>
                                      </p:tavLst>
                                    </p:anim>
                                    <p:set>
                                      <p:cBhvr>
                                        <p:cTn id="80" dur="1" fill="hold">
                                          <p:stCondLst>
                                            <p:cond delay="2999"/>
                                          </p:stCondLst>
                                        </p:cTn>
                                        <p:tgtEl>
                                          <p:spTgt spid="28"/>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29"/>
                                        </p:tgtEl>
                                        <p:attrNameLst>
                                          <p:attrName>ppt_x</p:attrName>
                                        </p:attrNameLst>
                                      </p:cBhvr>
                                      <p:tavLst>
                                        <p:tav tm="0">
                                          <p:val>
                                            <p:strVal val="ppt_x"/>
                                          </p:val>
                                        </p:tav>
                                        <p:tav tm="100000">
                                          <p:val>
                                            <p:strVal val="0-ppt_w/2"/>
                                          </p:val>
                                        </p:tav>
                                      </p:tavLst>
                                    </p:anim>
                                    <p:anim calcmode="lin" valueType="num">
                                      <p:cBhvr additive="base">
                                        <p:cTn id="83" dur="3000"/>
                                        <p:tgtEl>
                                          <p:spTgt spid="29"/>
                                        </p:tgtEl>
                                        <p:attrNameLst>
                                          <p:attrName>ppt_y</p:attrName>
                                        </p:attrNameLst>
                                      </p:cBhvr>
                                      <p:tavLst>
                                        <p:tav tm="0">
                                          <p:val>
                                            <p:strVal val="ppt_y"/>
                                          </p:val>
                                        </p:tav>
                                        <p:tav tm="100000">
                                          <p:val>
                                            <p:strVal val="1+ppt_h/2"/>
                                          </p:val>
                                        </p:tav>
                                      </p:tavLst>
                                    </p:anim>
                                    <p:set>
                                      <p:cBhvr>
                                        <p:cTn id="84" dur="1" fill="hold">
                                          <p:stCondLst>
                                            <p:cond delay="2999"/>
                                          </p:stCondLst>
                                        </p:cTn>
                                        <p:tgtEl>
                                          <p:spTgt spid="29"/>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30"/>
                                        </p:tgtEl>
                                        <p:attrNameLst>
                                          <p:attrName>ppt_x</p:attrName>
                                        </p:attrNameLst>
                                      </p:cBhvr>
                                      <p:tavLst>
                                        <p:tav tm="0">
                                          <p:val>
                                            <p:strVal val="ppt_x"/>
                                          </p:val>
                                        </p:tav>
                                        <p:tav tm="100000">
                                          <p:val>
                                            <p:strVal val="0-ppt_w/2"/>
                                          </p:val>
                                        </p:tav>
                                      </p:tavLst>
                                    </p:anim>
                                    <p:anim calcmode="lin" valueType="num">
                                      <p:cBhvr additive="base">
                                        <p:cTn id="87" dur="3000"/>
                                        <p:tgtEl>
                                          <p:spTgt spid="30"/>
                                        </p:tgtEl>
                                        <p:attrNameLst>
                                          <p:attrName>ppt_y</p:attrName>
                                        </p:attrNameLst>
                                      </p:cBhvr>
                                      <p:tavLst>
                                        <p:tav tm="0">
                                          <p:val>
                                            <p:strVal val="ppt_y"/>
                                          </p:val>
                                        </p:tav>
                                        <p:tav tm="100000">
                                          <p:val>
                                            <p:strVal val="1+ppt_h/2"/>
                                          </p:val>
                                        </p:tav>
                                      </p:tavLst>
                                    </p:anim>
                                    <p:set>
                                      <p:cBhvr>
                                        <p:cTn id="88" dur="1" fill="hold">
                                          <p:stCondLst>
                                            <p:cond delay="2999"/>
                                          </p:stCondLst>
                                        </p:cTn>
                                        <p:tgtEl>
                                          <p:spTgt spid="30"/>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31"/>
                                        </p:tgtEl>
                                        <p:attrNameLst>
                                          <p:attrName>ppt_x</p:attrName>
                                        </p:attrNameLst>
                                      </p:cBhvr>
                                      <p:tavLst>
                                        <p:tav tm="0">
                                          <p:val>
                                            <p:strVal val="ppt_x"/>
                                          </p:val>
                                        </p:tav>
                                        <p:tav tm="100000">
                                          <p:val>
                                            <p:strVal val="0-ppt_w/2"/>
                                          </p:val>
                                        </p:tav>
                                      </p:tavLst>
                                    </p:anim>
                                    <p:anim calcmode="lin" valueType="num">
                                      <p:cBhvr additive="base">
                                        <p:cTn id="91" dur="3000"/>
                                        <p:tgtEl>
                                          <p:spTgt spid="31"/>
                                        </p:tgtEl>
                                        <p:attrNameLst>
                                          <p:attrName>ppt_y</p:attrName>
                                        </p:attrNameLst>
                                      </p:cBhvr>
                                      <p:tavLst>
                                        <p:tav tm="0">
                                          <p:val>
                                            <p:strVal val="ppt_y"/>
                                          </p:val>
                                        </p:tav>
                                        <p:tav tm="100000">
                                          <p:val>
                                            <p:strVal val="1+ppt_h/2"/>
                                          </p:val>
                                        </p:tav>
                                      </p:tavLst>
                                    </p:anim>
                                    <p:set>
                                      <p:cBhvr>
                                        <p:cTn id="92" dur="1" fill="hold">
                                          <p:stCondLst>
                                            <p:cond delay="2999"/>
                                          </p:stCondLst>
                                        </p:cTn>
                                        <p:tgtEl>
                                          <p:spTgt spid="31"/>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22"/>
                                        </p:tgtEl>
                                        <p:attrNameLst>
                                          <p:attrName>ppt_x</p:attrName>
                                        </p:attrNameLst>
                                      </p:cBhvr>
                                      <p:tavLst>
                                        <p:tav tm="0">
                                          <p:val>
                                            <p:strVal val="ppt_x"/>
                                          </p:val>
                                        </p:tav>
                                        <p:tav tm="100000">
                                          <p:val>
                                            <p:strVal val="1+ppt_w/2"/>
                                          </p:val>
                                        </p:tav>
                                      </p:tavLst>
                                    </p:anim>
                                    <p:anim calcmode="lin" valueType="num">
                                      <p:cBhvr additive="base">
                                        <p:cTn id="95" dur="3000"/>
                                        <p:tgtEl>
                                          <p:spTgt spid="22"/>
                                        </p:tgtEl>
                                        <p:attrNameLst>
                                          <p:attrName>ppt_y</p:attrName>
                                        </p:attrNameLst>
                                      </p:cBhvr>
                                      <p:tavLst>
                                        <p:tav tm="0">
                                          <p:val>
                                            <p:strVal val="ppt_y"/>
                                          </p:val>
                                        </p:tav>
                                        <p:tav tm="100000">
                                          <p:val>
                                            <p:strVal val="1+ppt_h/2"/>
                                          </p:val>
                                        </p:tav>
                                      </p:tavLst>
                                    </p:anim>
                                    <p:set>
                                      <p:cBhvr>
                                        <p:cTn id="96" dur="1" fill="hold">
                                          <p:stCondLst>
                                            <p:cond delay="2999"/>
                                          </p:stCondLst>
                                        </p:cTn>
                                        <p:tgtEl>
                                          <p:spTgt spid="22"/>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24"/>
                                        </p:tgtEl>
                                        <p:attrNameLst>
                                          <p:attrName>ppt_x</p:attrName>
                                        </p:attrNameLst>
                                      </p:cBhvr>
                                      <p:tavLst>
                                        <p:tav tm="0">
                                          <p:val>
                                            <p:strVal val="ppt_x"/>
                                          </p:val>
                                        </p:tav>
                                        <p:tav tm="100000">
                                          <p:val>
                                            <p:strVal val="1+ppt_w/2"/>
                                          </p:val>
                                        </p:tav>
                                      </p:tavLst>
                                    </p:anim>
                                    <p:anim calcmode="lin" valueType="num">
                                      <p:cBhvr additive="base">
                                        <p:cTn id="99" dur="3000"/>
                                        <p:tgtEl>
                                          <p:spTgt spid="24"/>
                                        </p:tgtEl>
                                        <p:attrNameLst>
                                          <p:attrName>ppt_y</p:attrName>
                                        </p:attrNameLst>
                                      </p:cBhvr>
                                      <p:tavLst>
                                        <p:tav tm="0">
                                          <p:val>
                                            <p:strVal val="ppt_y"/>
                                          </p:val>
                                        </p:tav>
                                        <p:tav tm="100000">
                                          <p:val>
                                            <p:strVal val="1+ppt_h/2"/>
                                          </p:val>
                                        </p:tav>
                                      </p:tavLst>
                                    </p:anim>
                                    <p:set>
                                      <p:cBhvr>
                                        <p:cTn id="100" dur="1" fill="hold">
                                          <p:stCondLst>
                                            <p:cond delay="2999"/>
                                          </p:stCondLst>
                                        </p:cTn>
                                        <p:tgtEl>
                                          <p:spTgt spid="24"/>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26"/>
                                        </p:tgtEl>
                                        <p:attrNameLst>
                                          <p:attrName>ppt_x</p:attrName>
                                        </p:attrNameLst>
                                      </p:cBhvr>
                                      <p:tavLst>
                                        <p:tav tm="0">
                                          <p:val>
                                            <p:strVal val="ppt_x"/>
                                          </p:val>
                                        </p:tav>
                                        <p:tav tm="100000">
                                          <p:val>
                                            <p:strVal val="1+ppt_w/2"/>
                                          </p:val>
                                        </p:tav>
                                      </p:tavLst>
                                    </p:anim>
                                    <p:anim calcmode="lin" valueType="num">
                                      <p:cBhvr additive="base">
                                        <p:cTn id="103" dur="3000"/>
                                        <p:tgtEl>
                                          <p:spTgt spid="26"/>
                                        </p:tgtEl>
                                        <p:attrNameLst>
                                          <p:attrName>ppt_y</p:attrName>
                                        </p:attrNameLst>
                                      </p:cBhvr>
                                      <p:tavLst>
                                        <p:tav tm="0">
                                          <p:val>
                                            <p:strVal val="ppt_y"/>
                                          </p:val>
                                        </p:tav>
                                        <p:tav tm="100000">
                                          <p:val>
                                            <p:strVal val="1+ppt_h/2"/>
                                          </p:val>
                                        </p:tav>
                                      </p:tavLst>
                                    </p:anim>
                                    <p:set>
                                      <p:cBhvr>
                                        <p:cTn id="104" dur="1" fill="hold">
                                          <p:stCondLst>
                                            <p:cond delay="2999"/>
                                          </p:stCondLst>
                                        </p:cTn>
                                        <p:tgtEl>
                                          <p:spTgt spid="26"/>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27"/>
                                        </p:tgtEl>
                                        <p:attrNameLst>
                                          <p:attrName>ppt_x</p:attrName>
                                        </p:attrNameLst>
                                      </p:cBhvr>
                                      <p:tavLst>
                                        <p:tav tm="0">
                                          <p:val>
                                            <p:strVal val="ppt_x"/>
                                          </p:val>
                                        </p:tav>
                                        <p:tav tm="100000">
                                          <p:val>
                                            <p:strVal val="1+ppt_w/2"/>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6" fill="hold" grpId="1" nodeType="withEffect">
                                  <p:stCondLst>
                                    <p:cond delay="0"/>
                                  </p:stCondLst>
                                  <p:childTnLst>
                                    <p:anim calcmode="lin" valueType="num">
                                      <p:cBhvr additive="base">
                                        <p:cTn id="110" dur="3000"/>
                                        <p:tgtEl>
                                          <p:spTgt spid="32"/>
                                        </p:tgtEl>
                                        <p:attrNameLst>
                                          <p:attrName>ppt_x</p:attrName>
                                        </p:attrNameLst>
                                      </p:cBhvr>
                                      <p:tavLst>
                                        <p:tav tm="0">
                                          <p:val>
                                            <p:strVal val="ppt_x"/>
                                          </p:val>
                                        </p:tav>
                                        <p:tav tm="100000">
                                          <p:val>
                                            <p:strVal val="1+ppt_w/2"/>
                                          </p:val>
                                        </p:tav>
                                      </p:tavLst>
                                    </p:anim>
                                    <p:anim calcmode="lin" valueType="num">
                                      <p:cBhvr additive="base">
                                        <p:cTn id="111" dur="3000"/>
                                        <p:tgtEl>
                                          <p:spTgt spid="32"/>
                                        </p:tgtEl>
                                        <p:attrNameLst>
                                          <p:attrName>ppt_y</p:attrName>
                                        </p:attrNameLst>
                                      </p:cBhvr>
                                      <p:tavLst>
                                        <p:tav tm="0">
                                          <p:val>
                                            <p:strVal val="ppt_y"/>
                                          </p:val>
                                        </p:tav>
                                        <p:tav tm="100000">
                                          <p:val>
                                            <p:strVal val="1+ppt_h/2"/>
                                          </p:val>
                                        </p:tav>
                                      </p:tavLst>
                                    </p:anim>
                                    <p:set>
                                      <p:cBhvr>
                                        <p:cTn id="112" dur="1" fill="hold">
                                          <p:stCondLst>
                                            <p:cond delay="2999"/>
                                          </p:stCondLst>
                                        </p:cTn>
                                        <p:tgtEl>
                                          <p:spTgt spid="32"/>
                                        </p:tgtEl>
                                        <p:attrNameLst>
                                          <p:attrName>style.visibility</p:attrName>
                                        </p:attrNameLst>
                                      </p:cBhvr>
                                      <p:to>
                                        <p:strVal val="hidden"/>
                                      </p:to>
                                    </p:set>
                                  </p:childTnLst>
                                </p:cTn>
                              </p:par>
                              <p:par>
                                <p:cTn id="113" presetID="2" presetClass="exit" presetSubtype="6" fill="hold" grpId="1" nodeType="withEffect">
                                  <p:stCondLst>
                                    <p:cond delay="0"/>
                                  </p:stCondLst>
                                  <p:childTnLst>
                                    <p:anim calcmode="lin" valueType="num">
                                      <p:cBhvr additive="base">
                                        <p:cTn id="114" dur="3000"/>
                                        <p:tgtEl>
                                          <p:spTgt spid="33"/>
                                        </p:tgtEl>
                                        <p:attrNameLst>
                                          <p:attrName>ppt_x</p:attrName>
                                        </p:attrNameLst>
                                      </p:cBhvr>
                                      <p:tavLst>
                                        <p:tav tm="0">
                                          <p:val>
                                            <p:strVal val="ppt_x"/>
                                          </p:val>
                                        </p:tav>
                                        <p:tav tm="100000">
                                          <p:val>
                                            <p:strVal val="1+ppt_w/2"/>
                                          </p:val>
                                        </p:tav>
                                      </p:tavLst>
                                    </p:anim>
                                    <p:anim calcmode="lin" valueType="num">
                                      <p:cBhvr additive="base">
                                        <p:cTn id="115" dur="3000"/>
                                        <p:tgtEl>
                                          <p:spTgt spid="33"/>
                                        </p:tgtEl>
                                        <p:attrNameLst>
                                          <p:attrName>ppt_y</p:attrName>
                                        </p:attrNameLst>
                                      </p:cBhvr>
                                      <p:tavLst>
                                        <p:tav tm="0">
                                          <p:val>
                                            <p:strVal val="ppt_y"/>
                                          </p:val>
                                        </p:tav>
                                        <p:tav tm="100000">
                                          <p:val>
                                            <p:strVal val="1+ppt_h/2"/>
                                          </p:val>
                                        </p:tav>
                                      </p:tavLst>
                                    </p:anim>
                                    <p:set>
                                      <p:cBhvr>
                                        <p:cTn id="116" dur="1" fill="hold">
                                          <p:stCondLst>
                                            <p:cond delay="2999"/>
                                          </p:stCondLst>
                                        </p:cTn>
                                        <p:tgtEl>
                                          <p:spTgt spid="33"/>
                                        </p:tgtEl>
                                        <p:attrNameLst>
                                          <p:attrName>style.visibility</p:attrName>
                                        </p:attrNameLst>
                                      </p:cBhvr>
                                      <p:to>
                                        <p:strVal val="hidden"/>
                                      </p:to>
                                    </p:set>
                                  </p:childTnLst>
                                </p:cTn>
                              </p:par>
                              <p:par>
                                <p:cTn id="117" presetID="2" presetClass="exit" presetSubtype="6" fill="hold" grpId="1" nodeType="withEffect">
                                  <p:stCondLst>
                                    <p:cond delay="0"/>
                                  </p:stCondLst>
                                  <p:childTnLst>
                                    <p:anim calcmode="lin" valueType="num">
                                      <p:cBhvr additive="base">
                                        <p:cTn id="118" dur="3000"/>
                                        <p:tgtEl>
                                          <p:spTgt spid="34"/>
                                        </p:tgtEl>
                                        <p:attrNameLst>
                                          <p:attrName>ppt_x</p:attrName>
                                        </p:attrNameLst>
                                      </p:cBhvr>
                                      <p:tavLst>
                                        <p:tav tm="0">
                                          <p:val>
                                            <p:strVal val="ppt_x"/>
                                          </p:val>
                                        </p:tav>
                                        <p:tav tm="100000">
                                          <p:val>
                                            <p:strVal val="1+ppt_w/2"/>
                                          </p:val>
                                        </p:tav>
                                      </p:tavLst>
                                    </p:anim>
                                    <p:anim calcmode="lin" valueType="num">
                                      <p:cBhvr additive="base">
                                        <p:cTn id="119" dur="3000"/>
                                        <p:tgtEl>
                                          <p:spTgt spid="34"/>
                                        </p:tgtEl>
                                        <p:attrNameLst>
                                          <p:attrName>ppt_y</p:attrName>
                                        </p:attrNameLst>
                                      </p:cBhvr>
                                      <p:tavLst>
                                        <p:tav tm="0">
                                          <p:val>
                                            <p:strVal val="ppt_y"/>
                                          </p:val>
                                        </p:tav>
                                        <p:tav tm="100000">
                                          <p:val>
                                            <p:strVal val="1+ppt_h/2"/>
                                          </p:val>
                                        </p:tav>
                                      </p:tavLst>
                                    </p:anim>
                                    <p:set>
                                      <p:cBhvr>
                                        <p:cTn id="120" dur="1" fill="hold">
                                          <p:stCondLst>
                                            <p:cond delay="2999"/>
                                          </p:stCondLst>
                                        </p:cTn>
                                        <p:tgtEl>
                                          <p:spTgt spid="34"/>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bg1">
                  <a:lumMod val="75000"/>
                  <a:lumOff val="25000"/>
                  <a:shade val="67500"/>
                  <a:satMod val="115000"/>
                </a:schemeClr>
              </a:gs>
              <a:gs pos="100000">
                <a:schemeClr val="bg1">
                  <a:lumMod val="75000"/>
                  <a:lumOff val="25000"/>
                  <a:shade val="100000"/>
                  <a:satMod val="115000"/>
                </a:schemeClr>
              </a:gs>
            </a:gsLst>
            <a:lin ang="0" scaled="1"/>
            <a:tileRect/>
          </a:gradFill>
        </p:spPr>
        <p:txBody>
          <a:bodyPr/>
          <a:lstStyle/>
          <a:p>
            <a:endParaRPr lang="es-ES" dirty="0"/>
          </a:p>
        </p:txBody>
      </p:sp>
      <p:pic>
        <p:nvPicPr>
          <p:cNvPr id="4" name="3 Imagen" descr="FAISAN ARGENTÉ 2.jpg"/>
          <p:cNvPicPr>
            <a:picLocks noChangeAspect="1"/>
          </p:cNvPicPr>
          <p:nvPr/>
        </p:nvPicPr>
        <p:blipFill>
          <a:blip r:embed="rId2"/>
          <a:stretch>
            <a:fillRect/>
          </a:stretch>
        </p:blipFill>
        <p:spPr>
          <a:xfrm>
            <a:off x="0" y="0"/>
            <a:ext cx="9144000" cy="6837967"/>
          </a:xfrm>
          <a:prstGeom prst="rect">
            <a:avLst/>
          </a:prstGeom>
        </p:spPr>
      </p:pic>
      <p:sp>
        <p:nvSpPr>
          <p:cNvPr id="6" name="5 Decisión"/>
          <p:cNvSpPr/>
          <p:nvPr/>
        </p:nvSpPr>
        <p:spPr>
          <a:xfrm>
            <a:off x="0" y="357166"/>
            <a:ext cx="9144000" cy="6143668"/>
          </a:xfrm>
          <a:prstGeom prst="flowChartDecision">
            <a:avLst/>
          </a:prstGeom>
          <a:solidFill>
            <a:schemeClr val="tx1"/>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928670"/>
            <a:ext cx="9144000" cy="5072074"/>
          </a:xfrm>
          <a:prstGeom prst="flowChartDecision">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714488"/>
            <a:ext cx="9144000" cy="3571900"/>
          </a:xfrm>
          <a:prstGeom prst="flowChartDecision">
            <a:avLst/>
          </a:prstGeom>
          <a:solidFill>
            <a:schemeClr val="tx1"/>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2285992"/>
            <a:ext cx="9144000" cy="2428892"/>
          </a:xfrm>
          <a:prstGeom prst="flowChartDecision">
            <a:avLst/>
          </a:prstGeom>
          <a:solidFill>
            <a:schemeClr val="bg1"/>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3000"/>
                                        <p:tgtEl>
                                          <p:spTgt spid="9"/>
                                        </p:tgtEl>
                                      </p:cBhvr>
                                    </p:animEffect>
                                  </p:childTnLst>
                                </p:cTn>
                              </p:par>
                            </p:childTnLst>
                          </p:cTn>
                        </p:par>
                        <p:par>
                          <p:cTn id="20" fill="hold">
                            <p:stCondLst>
                              <p:cond delay="3000"/>
                            </p:stCondLst>
                            <p:childTnLst>
                              <p:par>
                                <p:cTn id="21" presetID="16" presetClass="exit" presetSubtype="37" fill="hold" grpId="1" nodeType="afterEffect">
                                  <p:stCondLst>
                                    <p:cond delay="0"/>
                                  </p:stCondLst>
                                  <p:childTnLst>
                                    <p:animEffect transition="out" filter="barn(outVertical)">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16" presetClass="exit" presetSubtype="37" fill="hold" grpId="1" nodeType="withEffect">
                                  <p:stCondLst>
                                    <p:cond delay="0"/>
                                  </p:stCondLst>
                                  <p:childTnLst>
                                    <p:animEffect transition="out" filter="barn(outVertical)">
                                      <p:cBhvr>
                                        <p:cTn id="28" dur="3000"/>
                                        <p:tgtEl>
                                          <p:spTgt spid="8"/>
                                        </p:tgtEl>
                                      </p:cBhvr>
                                    </p:animEffect>
                                    <p:set>
                                      <p:cBhvr>
                                        <p:cTn id="29" dur="1" fill="hold">
                                          <p:stCondLst>
                                            <p:cond delay="2999"/>
                                          </p:stCondLst>
                                        </p:cTn>
                                        <p:tgtEl>
                                          <p:spTgt spid="8"/>
                                        </p:tgtEl>
                                        <p:attrNameLst>
                                          <p:attrName>style.visibility</p:attrName>
                                        </p:attrNameLst>
                                      </p:cBhvr>
                                      <p:to>
                                        <p:strVal val="hidden"/>
                                      </p:to>
                                    </p:set>
                                  </p:childTnLst>
                                </p:cTn>
                              </p:par>
                              <p:par>
                                <p:cTn id="30" presetID="16" presetClass="exit" presetSubtype="37" fill="hold" grpId="1" nodeType="withEffect">
                                  <p:stCondLst>
                                    <p:cond delay="0"/>
                                  </p:stCondLst>
                                  <p:childTnLst>
                                    <p:animEffect transition="out" filter="barn(outVertical)">
                                      <p:cBhvr>
                                        <p:cTn id="31" dur="3000"/>
                                        <p:tgtEl>
                                          <p:spTgt spid="9"/>
                                        </p:tgtEl>
                                      </p:cBhvr>
                                    </p:animEffect>
                                    <p:set>
                                      <p:cBhvr>
                                        <p:cTn id="32" dur="1" fill="hold">
                                          <p:stCondLst>
                                            <p:cond delay="2999"/>
                                          </p:stCondLst>
                                        </p:cTn>
                                        <p:tgtEl>
                                          <p:spTgt spid="9"/>
                                        </p:tgtEl>
                                        <p:attrNameLst>
                                          <p:attrName>style.visibility</p:attrName>
                                        </p:attrNameLst>
                                      </p:cBhvr>
                                      <p:to>
                                        <p:strVal val="hidden"/>
                                      </p:to>
                                    </p:set>
                                  </p:childTnLst>
                                </p:cTn>
                              </p:par>
                              <p:par>
                                <p:cTn id="33" presetID="5" presetClass="exit" presetSubtype="10" fill="hold" grpId="2" nodeType="withEffect">
                                  <p:stCondLst>
                                    <p:cond delay="0"/>
                                  </p:stCondLst>
                                  <p:childTnLst>
                                    <p:animEffect transition="out" filter="checkerboard(across)">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5" presetClass="exit" presetSubtype="5" fill="hold" grpId="2" nodeType="withEffect">
                                  <p:stCondLst>
                                    <p:cond delay="0"/>
                                  </p:stCondLst>
                                  <p:childTnLst>
                                    <p:animEffect transition="out" filter="checkerboard(down)">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5" presetClass="exit" presetSubtype="10" fill="hold" grpId="2" nodeType="withEffect">
                                  <p:stCondLst>
                                    <p:cond delay="0"/>
                                  </p:stCondLst>
                                  <p:childTnLst>
                                    <p:animEffect transition="out" filter="checkerboard(across)">
                                      <p:cBhvr>
                                        <p:cTn id="40" dur="3000"/>
                                        <p:tgtEl>
                                          <p:spTgt spid="8"/>
                                        </p:tgtEl>
                                      </p:cBhvr>
                                    </p:animEffect>
                                    <p:set>
                                      <p:cBhvr>
                                        <p:cTn id="41" dur="1" fill="hold">
                                          <p:stCondLst>
                                            <p:cond delay="2999"/>
                                          </p:stCondLst>
                                        </p:cTn>
                                        <p:tgtEl>
                                          <p:spTgt spid="8"/>
                                        </p:tgtEl>
                                        <p:attrNameLst>
                                          <p:attrName>style.visibility</p:attrName>
                                        </p:attrNameLst>
                                      </p:cBhvr>
                                      <p:to>
                                        <p:strVal val="hidden"/>
                                      </p:to>
                                    </p:set>
                                  </p:childTnLst>
                                </p:cTn>
                              </p:par>
                              <p:par>
                                <p:cTn id="42" presetID="5" presetClass="exit" presetSubtype="5" fill="hold" grpId="2" nodeType="withEffect">
                                  <p:stCondLst>
                                    <p:cond delay="0"/>
                                  </p:stCondLst>
                                  <p:childTnLst>
                                    <p:animEffect transition="out" filter="checkerboard(down)">
                                      <p:cBhvr>
                                        <p:cTn id="43" dur="3000"/>
                                        <p:tgtEl>
                                          <p:spTgt spid="9"/>
                                        </p:tgtEl>
                                      </p:cBhvr>
                                    </p:animEffect>
                                    <p:set>
                                      <p:cBhvr>
                                        <p:cTn id="44" dur="1" fill="hold">
                                          <p:stCondLst>
                                            <p:cond delay="2999"/>
                                          </p:stCondLst>
                                        </p:cTn>
                                        <p:tgtEl>
                                          <p:spTgt spid="9"/>
                                        </p:tgtEl>
                                        <p:attrNameLst>
                                          <p:attrName>style.visibility</p:attrName>
                                        </p:attrNameLst>
                                      </p:cBhvr>
                                      <p:to>
                                        <p:strVal val="hidden"/>
                                      </p:to>
                                    </p:set>
                                  </p:childTnLst>
                                </p:cTn>
                              </p:par>
                              <p:par>
                                <p:cTn id="45" presetID="23" presetClass="entr" presetSubtype="28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4/3*#ppt_w"/>
                                          </p:val>
                                        </p:tav>
                                        <p:tav tm="100000">
                                          <p:val>
                                            <p:strVal val="#ppt_w"/>
                                          </p:val>
                                        </p:tav>
                                      </p:tavLst>
                                    </p:anim>
                                    <p:anim calcmode="lin" valueType="num">
                                      <p:cBhvr>
                                        <p:cTn id="48" dur="3000" fill="hold"/>
                                        <p:tgtEl>
                                          <p:spTgt spid="4"/>
                                        </p:tgtEl>
                                        <p:attrNameLst>
                                          <p:attrName>ppt_h</p:attrName>
                                        </p:attrNameLst>
                                      </p:cBhvr>
                                      <p:tavLst>
                                        <p:tav tm="0">
                                          <p:val>
                                            <p:strVal val="4/3*#ppt_h"/>
                                          </p:val>
                                        </p:tav>
                                        <p:tav tm="100000">
                                          <p:val>
                                            <p:strVal val="#ppt_h"/>
                                          </p:val>
                                        </p:tav>
                                      </p:tavLst>
                                    </p:anim>
                                  </p:childTnLst>
                                </p:cTn>
                              </p:par>
                              <p:par>
                                <p:cTn id="49" presetID="8"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diamond(out)">
                                      <p:cBhvr>
                                        <p:cTn id="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Silver_Pheasant-Birds_animal_photography_wallpaper_03_1920x1080.jpg"/>
          <p:cNvPicPr>
            <a:picLocks noChangeAspect="1"/>
          </p:cNvPicPr>
          <p:nvPr/>
        </p:nvPicPr>
        <p:blipFill>
          <a:blip r:embed="rId2"/>
          <a:stretch>
            <a:fillRect/>
          </a:stretch>
        </p:blipFill>
        <p:spPr>
          <a:xfrm>
            <a:off x="0" y="0"/>
            <a:ext cx="9144000" cy="6851309"/>
          </a:xfrm>
          <a:prstGeom prst="rect">
            <a:avLst/>
          </a:prstGeom>
        </p:spPr>
      </p:pic>
      <p:sp>
        <p:nvSpPr>
          <p:cNvPr id="5" name="4 Doble onda"/>
          <p:cNvSpPr/>
          <p:nvPr/>
        </p:nvSpPr>
        <p:spPr>
          <a:xfrm rot="5400000">
            <a:off x="-2607491" y="2607491"/>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1821705" y="2607491"/>
            <a:ext cx="6000768" cy="642910"/>
          </a:xfrm>
          <a:prstGeom prst="doubleWave">
            <a:avLst>
              <a:gd name="adj1" fmla="val 0"/>
              <a:gd name="adj2" fmla="val -10000"/>
            </a:avLst>
          </a:prstGeom>
          <a:gradFill flip="none" rotWithShape="1">
            <a:gsLst>
              <a:gs pos="0">
                <a:srgbClr val="C00000"/>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964449" y="2607491"/>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178631" y="2607491"/>
            <a:ext cx="6000768" cy="642910"/>
          </a:xfrm>
          <a:prstGeom prst="doubleWave">
            <a:avLst>
              <a:gd name="adj1" fmla="val 0"/>
              <a:gd name="adj2" fmla="val -10000"/>
            </a:avLst>
          </a:prstGeom>
          <a:gradFill flip="none" rotWithShape="1">
            <a:gsLst>
              <a:gs pos="0">
                <a:srgbClr val="C00000"/>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750063"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1535849" y="2678929"/>
            <a:ext cx="6000768" cy="642910"/>
          </a:xfrm>
          <a:prstGeom prst="doubleWave">
            <a:avLst>
              <a:gd name="adj1" fmla="val 0"/>
              <a:gd name="adj2" fmla="val -10000"/>
            </a:avLst>
          </a:prstGeom>
          <a:gradFill flip="none" rotWithShape="1">
            <a:gsLst>
              <a:gs pos="0">
                <a:srgbClr val="C00000"/>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464575"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321831" y="2678929"/>
            <a:ext cx="6000768" cy="642910"/>
          </a:xfrm>
          <a:prstGeom prst="doubleWave">
            <a:avLst>
              <a:gd name="adj1" fmla="val 0"/>
              <a:gd name="adj2" fmla="val -10000"/>
            </a:avLst>
          </a:prstGeom>
          <a:gradFill flip="none" rotWithShape="1">
            <a:gsLst>
              <a:gs pos="0">
                <a:srgbClr val="C00000"/>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179087"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36343" y="2678929"/>
            <a:ext cx="6000768" cy="642910"/>
          </a:xfrm>
          <a:prstGeom prst="doubleWave">
            <a:avLst>
              <a:gd name="adj1" fmla="val 0"/>
              <a:gd name="adj2" fmla="val -10000"/>
            </a:avLst>
          </a:prstGeom>
          <a:gradFill flip="none" rotWithShape="1">
            <a:gsLst>
              <a:gs pos="0">
                <a:srgbClr val="C00000"/>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822161"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vertical)">
                                      <p:cBhvr>
                                        <p:cTn id="22" dur="3000"/>
                                        <p:tgtEl>
                                          <p:spTgt spid="9"/>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vertical)">
                                      <p:cBhvr>
                                        <p:cTn id="25" dur="3000"/>
                                        <p:tgtEl>
                                          <p:spTgt spid="10"/>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vertical)">
                                      <p:cBhvr>
                                        <p:cTn id="28" dur="3000"/>
                                        <p:tgtEl>
                                          <p:spTgt spid="11"/>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vertical)">
                                      <p:cBhvr>
                                        <p:cTn id="34" dur="3000"/>
                                        <p:tgtEl>
                                          <p:spTgt spid="13"/>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vertical)">
                                      <p:cBhvr>
                                        <p:cTn id="37" dur="3000"/>
                                        <p:tgtEl>
                                          <p:spTgt spid="14"/>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vertical)">
                                      <p:cBhvr>
                                        <p:cTn id="40" dur="3000"/>
                                        <p:tgtEl>
                                          <p:spTgt spid="15"/>
                                        </p:tgtEl>
                                      </p:cBhvr>
                                    </p:animEffect>
                                  </p:childTnLst>
                                </p:cTn>
                              </p:par>
                              <p:par>
                                <p:cTn id="41" presetID="2" presetClass="entr" presetSubtype="8"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0-#ppt_w/2"/>
                                          </p:val>
                                        </p:tav>
                                        <p:tav tm="100000">
                                          <p:val>
                                            <p:strVal val="#ppt_x"/>
                                          </p:val>
                                        </p:tav>
                                      </p:tavLst>
                                    </p:anim>
                                    <p:anim calcmode="lin" valueType="num">
                                      <p:cBhvr additive="base">
                                        <p:cTn id="44" dur="3000" fill="hold"/>
                                        <p:tgtEl>
                                          <p:spTgt spid="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0-#ppt_w/2"/>
                                          </p:val>
                                        </p:tav>
                                        <p:tav tm="100000">
                                          <p:val>
                                            <p:strVal val="#ppt_x"/>
                                          </p:val>
                                        </p:tav>
                                      </p:tavLst>
                                    </p:anim>
                                    <p:anim calcmode="lin" valueType="num">
                                      <p:cBhvr additive="base">
                                        <p:cTn id="48" dur="3000" fill="hold"/>
                                        <p:tgtEl>
                                          <p:spTgt spid="6"/>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0-#ppt_w/2"/>
                                          </p:val>
                                        </p:tav>
                                        <p:tav tm="100000">
                                          <p:val>
                                            <p:strVal val="#ppt_x"/>
                                          </p:val>
                                        </p:tav>
                                      </p:tavLst>
                                    </p:anim>
                                    <p:anim calcmode="lin" valueType="num">
                                      <p:cBhvr additive="base">
                                        <p:cTn id="52" dur="3000" fill="hold"/>
                                        <p:tgtEl>
                                          <p:spTgt spid="7"/>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ppt_y"/>
                                          </p:val>
                                        </p:tav>
                                        <p:tav tm="100000">
                                          <p:val>
                                            <p:strVal val="#ppt_y"/>
                                          </p:val>
                                        </p:tav>
                                      </p:tavLst>
                                    </p:anim>
                                  </p:childTnLst>
                                </p:cTn>
                              </p:par>
                              <p:par>
                                <p:cTn id="61" presetID="2" presetClass="entr" presetSubtype="8"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ppt_y"/>
                                          </p:val>
                                        </p:tav>
                                        <p:tav tm="100000">
                                          <p:val>
                                            <p:strVal val="#ppt_y"/>
                                          </p:val>
                                        </p:tav>
                                      </p:tavLst>
                                    </p:anim>
                                  </p:childTnLst>
                                </p:cTn>
                              </p:par>
                              <p:par>
                                <p:cTn id="65" presetID="2" presetClass="entr" presetSubtype="8"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2" presetClass="entr" presetSubtype="8"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0-#ppt_w/2"/>
                                          </p:val>
                                        </p:tav>
                                        <p:tav tm="100000">
                                          <p:val>
                                            <p:strVal val="#ppt_x"/>
                                          </p:val>
                                        </p:tav>
                                      </p:tavLst>
                                    </p:anim>
                                    <p:anim calcmode="lin" valueType="num">
                                      <p:cBhvr additive="base">
                                        <p:cTn id="72" dur="3000" fill="hold"/>
                                        <p:tgtEl>
                                          <p:spTgt spid="12"/>
                                        </p:tgtEl>
                                        <p:attrNameLst>
                                          <p:attrName>ppt_y</p:attrName>
                                        </p:attrNameLst>
                                      </p:cBhvr>
                                      <p:tavLst>
                                        <p:tav tm="0">
                                          <p:val>
                                            <p:strVal val="#ppt_y"/>
                                          </p:val>
                                        </p:tav>
                                        <p:tav tm="100000">
                                          <p:val>
                                            <p:strVal val="#ppt_y"/>
                                          </p:val>
                                        </p:tav>
                                      </p:tavLst>
                                    </p:anim>
                                  </p:childTnLst>
                                </p:cTn>
                              </p:par>
                              <p:par>
                                <p:cTn id="73" presetID="2" presetClass="entr" presetSubtype="8"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0-#ppt_w/2"/>
                                          </p:val>
                                        </p:tav>
                                        <p:tav tm="100000">
                                          <p:val>
                                            <p:strVal val="#ppt_x"/>
                                          </p:val>
                                        </p:tav>
                                      </p:tavLst>
                                    </p:anim>
                                    <p:anim calcmode="lin" valueType="num">
                                      <p:cBhvr additive="base">
                                        <p:cTn id="76" dur="3000" fill="hold"/>
                                        <p:tgtEl>
                                          <p:spTgt spid="13"/>
                                        </p:tgtEl>
                                        <p:attrNameLst>
                                          <p:attrName>ppt_y</p:attrName>
                                        </p:attrNameLst>
                                      </p:cBhvr>
                                      <p:tavLst>
                                        <p:tav tm="0">
                                          <p:val>
                                            <p:strVal val="#ppt_y"/>
                                          </p:val>
                                        </p:tav>
                                        <p:tav tm="100000">
                                          <p:val>
                                            <p:strVal val="#ppt_y"/>
                                          </p:val>
                                        </p:tav>
                                      </p:tavLst>
                                    </p:anim>
                                  </p:childTnLst>
                                </p:cTn>
                              </p:par>
                              <p:par>
                                <p:cTn id="77" presetID="2" presetClass="entr" presetSubtype="8" fill="hold" grpId="1"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3000" fill="hold"/>
                                        <p:tgtEl>
                                          <p:spTgt spid="14"/>
                                        </p:tgtEl>
                                        <p:attrNameLst>
                                          <p:attrName>ppt_x</p:attrName>
                                        </p:attrNameLst>
                                      </p:cBhvr>
                                      <p:tavLst>
                                        <p:tav tm="0">
                                          <p:val>
                                            <p:strVal val="0-#ppt_w/2"/>
                                          </p:val>
                                        </p:tav>
                                        <p:tav tm="100000">
                                          <p:val>
                                            <p:strVal val="#ppt_x"/>
                                          </p:val>
                                        </p:tav>
                                      </p:tavLst>
                                    </p:anim>
                                    <p:anim calcmode="lin" valueType="num">
                                      <p:cBhvr additive="base">
                                        <p:cTn id="80" dur="3000" fill="hold"/>
                                        <p:tgtEl>
                                          <p:spTgt spid="14"/>
                                        </p:tgtEl>
                                        <p:attrNameLst>
                                          <p:attrName>ppt_y</p:attrName>
                                        </p:attrNameLst>
                                      </p:cBhvr>
                                      <p:tavLst>
                                        <p:tav tm="0">
                                          <p:val>
                                            <p:strVal val="#ppt_y"/>
                                          </p:val>
                                        </p:tav>
                                        <p:tav tm="100000">
                                          <p:val>
                                            <p:strVal val="#ppt_y"/>
                                          </p:val>
                                        </p:tav>
                                      </p:tavLst>
                                    </p:anim>
                                  </p:childTnLst>
                                </p:cTn>
                              </p:par>
                              <p:par>
                                <p:cTn id="81" presetID="2" presetClass="entr" presetSubtype="8"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0-#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9" presetClass="entr" presetSubtype="5" fill="hold" grpId="2"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3000" fill="hold"/>
                                        <p:tgtEl>
                                          <p:spTgt spid="5"/>
                                        </p:tgtEl>
                                        <p:attrNameLst>
                                          <p:attrName>ppt_w</p:attrName>
                                        </p:attrNameLst>
                                      </p:cBhvr>
                                      <p:tavLst>
                                        <p:tav tm="0">
                                          <p:val>
                                            <p:strVal val="#ppt_w"/>
                                          </p:val>
                                        </p:tav>
                                        <p:tav tm="100000">
                                          <p:val>
                                            <p:strVal val="#ppt_w"/>
                                          </p:val>
                                        </p:tav>
                                      </p:tavLst>
                                    </p:anim>
                                    <p:anim calcmode="lin" valueType="num">
                                      <p:cBhvr>
                                        <p:cTn id="88" dur="3000" fill="hold"/>
                                        <p:tgtEl>
                                          <p:spTgt spid="5"/>
                                        </p:tgtEl>
                                        <p:attrNameLst>
                                          <p:attrName>ppt_h</p:attrName>
                                        </p:attrNameLst>
                                      </p:cBhvr>
                                      <p:tavLst>
                                        <p:tav tm="0" fmla="#ppt_h*sin(2.5*pi*$)">
                                          <p:val>
                                            <p:fltVal val="0"/>
                                          </p:val>
                                        </p:tav>
                                        <p:tav tm="100000">
                                          <p:val>
                                            <p:fltVal val="1"/>
                                          </p:val>
                                        </p:tav>
                                      </p:tavLst>
                                    </p:anim>
                                  </p:childTnLst>
                                </p:cTn>
                              </p:par>
                              <p:par>
                                <p:cTn id="89" presetID="19" presetClass="entr" presetSubtype="5"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p:cTn id="91" dur="3000" fill="hold"/>
                                        <p:tgtEl>
                                          <p:spTgt spid="6"/>
                                        </p:tgtEl>
                                        <p:attrNameLst>
                                          <p:attrName>ppt_w</p:attrName>
                                        </p:attrNameLst>
                                      </p:cBhvr>
                                      <p:tavLst>
                                        <p:tav tm="0">
                                          <p:val>
                                            <p:strVal val="#ppt_w"/>
                                          </p:val>
                                        </p:tav>
                                        <p:tav tm="100000">
                                          <p:val>
                                            <p:strVal val="#ppt_w"/>
                                          </p:val>
                                        </p:tav>
                                      </p:tavLst>
                                    </p:anim>
                                    <p:anim calcmode="lin" valueType="num">
                                      <p:cBhvr>
                                        <p:cTn id="92" dur="3000" fill="hold"/>
                                        <p:tgtEl>
                                          <p:spTgt spid="6"/>
                                        </p:tgtEl>
                                        <p:attrNameLst>
                                          <p:attrName>ppt_h</p:attrName>
                                        </p:attrNameLst>
                                      </p:cBhvr>
                                      <p:tavLst>
                                        <p:tav tm="0" fmla="#ppt_h*sin(2.5*pi*$)">
                                          <p:val>
                                            <p:fltVal val="0"/>
                                          </p:val>
                                        </p:tav>
                                        <p:tav tm="100000">
                                          <p:val>
                                            <p:fltVal val="1"/>
                                          </p:val>
                                        </p:tav>
                                      </p:tavLst>
                                    </p:anim>
                                  </p:childTnLst>
                                </p:cTn>
                              </p:par>
                              <p:par>
                                <p:cTn id="93" presetID="19" presetClass="entr" presetSubtype="5" fill="hold" grpId="2"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p:cTn id="95" dur="3000" fill="hold"/>
                                        <p:tgtEl>
                                          <p:spTgt spid="7"/>
                                        </p:tgtEl>
                                        <p:attrNameLst>
                                          <p:attrName>ppt_w</p:attrName>
                                        </p:attrNameLst>
                                      </p:cBhvr>
                                      <p:tavLst>
                                        <p:tav tm="0">
                                          <p:val>
                                            <p:strVal val="#ppt_w"/>
                                          </p:val>
                                        </p:tav>
                                        <p:tav tm="100000">
                                          <p:val>
                                            <p:strVal val="#ppt_w"/>
                                          </p:val>
                                        </p:tav>
                                      </p:tavLst>
                                    </p:anim>
                                    <p:anim calcmode="lin" valueType="num">
                                      <p:cBhvr>
                                        <p:cTn id="96" dur="3000" fill="hold"/>
                                        <p:tgtEl>
                                          <p:spTgt spid="7"/>
                                        </p:tgtEl>
                                        <p:attrNameLst>
                                          <p:attrName>ppt_h</p:attrName>
                                        </p:attrNameLst>
                                      </p:cBhvr>
                                      <p:tavLst>
                                        <p:tav tm="0" fmla="#ppt_h*sin(2.5*pi*$)">
                                          <p:val>
                                            <p:fltVal val="0"/>
                                          </p:val>
                                        </p:tav>
                                        <p:tav tm="100000">
                                          <p:val>
                                            <p:fltVal val="1"/>
                                          </p:val>
                                        </p:tav>
                                      </p:tavLst>
                                    </p:anim>
                                  </p:childTnLst>
                                </p:cTn>
                              </p:par>
                              <p:par>
                                <p:cTn id="97" presetID="19" presetClass="entr" presetSubtype="5" fill="hold" grpId="2"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p:cTn id="99" dur="3000" fill="hold"/>
                                        <p:tgtEl>
                                          <p:spTgt spid="8"/>
                                        </p:tgtEl>
                                        <p:attrNameLst>
                                          <p:attrName>ppt_w</p:attrName>
                                        </p:attrNameLst>
                                      </p:cBhvr>
                                      <p:tavLst>
                                        <p:tav tm="0">
                                          <p:val>
                                            <p:strVal val="#ppt_w"/>
                                          </p:val>
                                        </p:tav>
                                        <p:tav tm="100000">
                                          <p:val>
                                            <p:strVal val="#ppt_w"/>
                                          </p:val>
                                        </p:tav>
                                      </p:tavLst>
                                    </p:anim>
                                    <p:anim calcmode="lin" valueType="num">
                                      <p:cBhvr>
                                        <p:cTn id="100" dur="3000" fill="hold"/>
                                        <p:tgtEl>
                                          <p:spTgt spid="8"/>
                                        </p:tgtEl>
                                        <p:attrNameLst>
                                          <p:attrName>ppt_h</p:attrName>
                                        </p:attrNameLst>
                                      </p:cBhvr>
                                      <p:tavLst>
                                        <p:tav tm="0" fmla="#ppt_h*sin(2.5*pi*$)">
                                          <p:val>
                                            <p:fltVal val="0"/>
                                          </p:val>
                                        </p:tav>
                                        <p:tav tm="100000">
                                          <p:val>
                                            <p:fltVal val="1"/>
                                          </p:val>
                                        </p:tav>
                                      </p:tavLst>
                                    </p:anim>
                                  </p:childTnLst>
                                </p:cTn>
                              </p:par>
                              <p:par>
                                <p:cTn id="101" presetID="19" presetClass="entr" presetSubtype="5" fill="hold" grpId="2"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p:cTn id="103" dur="3000" fill="hold"/>
                                        <p:tgtEl>
                                          <p:spTgt spid="9"/>
                                        </p:tgtEl>
                                        <p:attrNameLst>
                                          <p:attrName>ppt_w</p:attrName>
                                        </p:attrNameLst>
                                      </p:cBhvr>
                                      <p:tavLst>
                                        <p:tav tm="0">
                                          <p:val>
                                            <p:strVal val="#ppt_w"/>
                                          </p:val>
                                        </p:tav>
                                        <p:tav tm="100000">
                                          <p:val>
                                            <p:strVal val="#ppt_w"/>
                                          </p:val>
                                        </p:tav>
                                      </p:tavLst>
                                    </p:anim>
                                    <p:anim calcmode="lin" valueType="num">
                                      <p:cBhvr>
                                        <p:cTn id="104" dur="3000" fill="hold"/>
                                        <p:tgtEl>
                                          <p:spTgt spid="9"/>
                                        </p:tgtEl>
                                        <p:attrNameLst>
                                          <p:attrName>ppt_h</p:attrName>
                                        </p:attrNameLst>
                                      </p:cBhvr>
                                      <p:tavLst>
                                        <p:tav tm="0" fmla="#ppt_h*sin(2.5*pi*$)">
                                          <p:val>
                                            <p:fltVal val="0"/>
                                          </p:val>
                                        </p:tav>
                                        <p:tav tm="100000">
                                          <p:val>
                                            <p:fltVal val="1"/>
                                          </p:val>
                                        </p:tav>
                                      </p:tavLst>
                                    </p:anim>
                                  </p:childTnLst>
                                </p:cTn>
                              </p:par>
                              <p:par>
                                <p:cTn id="105" presetID="19" presetClass="entr" presetSubtype="5" fill="hold" grpId="2"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p:cTn id="107" dur="3000" fill="hold"/>
                                        <p:tgtEl>
                                          <p:spTgt spid="10"/>
                                        </p:tgtEl>
                                        <p:attrNameLst>
                                          <p:attrName>ppt_w</p:attrName>
                                        </p:attrNameLst>
                                      </p:cBhvr>
                                      <p:tavLst>
                                        <p:tav tm="0">
                                          <p:val>
                                            <p:strVal val="#ppt_w"/>
                                          </p:val>
                                        </p:tav>
                                        <p:tav tm="100000">
                                          <p:val>
                                            <p:strVal val="#ppt_w"/>
                                          </p:val>
                                        </p:tav>
                                      </p:tavLst>
                                    </p:anim>
                                    <p:anim calcmode="lin" valueType="num">
                                      <p:cBhvr>
                                        <p:cTn id="108" dur="3000" fill="hold"/>
                                        <p:tgtEl>
                                          <p:spTgt spid="10"/>
                                        </p:tgtEl>
                                        <p:attrNameLst>
                                          <p:attrName>ppt_h</p:attrName>
                                        </p:attrNameLst>
                                      </p:cBhvr>
                                      <p:tavLst>
                                        <p:tav tm="0" fmla="#ppt_h*sin(2.5*pi*$)">
                                          <p:val>
                                            <p:fltVal val="0"/>
                                          </p:val>
                                        </p:tav>
                                        <p:tav tm="100000">
                                          <p:val>
                                            <p:fltVal val="1"/>
                                          </p:val>
                                        </p:tav>
                                      </p:tavLst>
                                    </p:anim>
                                  </p:childTnLst>
                                </p:cTn>
                              </p:par>
                              <p:par>
                                <p:cTn id="109" presetID="19" presetClass="entr" presetSubtype="5" fill="hold" grpId="2"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p:cTn id="111" dur="3000" fill="hold"/>
                                        <p:tgtEl>
                                          <p:spTgt spid="11"/>
                                        </p:tgtEl>
                                        <p:attrNameLst>
                                          <p:attrName>ppt_w</p:attrName>
                                        </p:attrNameLst>
                                      </p:cBhvr>
                                      <p:tavLst>
                                        <p:tav tm="0">
                                          <p:val>
                                            <p:strVal val="#ppt_w"/>
                                          </p:val>
                                        </p:tav>
                                        <p:tav tm="100000">
                                          <p:val>
                                            <p:strVal val="#ppt_w"/>
                                          </p:val>
                                        </p:tav>
                                      </p:tavLst>
                                    </p:anim>
                                    <p:anim calcmode="lin" valueType="num">
                                      <p:cBhvr>
                                        <p:cTn id="112" dur="3000" fill="hold"/>
                                        <p:tgtEl>
                                          <p:spTgt spid="11"/>
                                        </p:tgtEl>
                                        <p:attrNameLst>
                                          <p:attrName>ppt_h</p:attrName>
                                        </p:attrNameLst>
                                      </p:cBhvr>
                                      <p:tavLst>
                                        <p:tav tm="0" fmla="#ppt_h*sin(2.5*pi*$)">
                                          <p:val>
                                            <p:fltVal val="0"/>
                                          </p:val>
                                        </p:tav>
                                        <p:tav tm="100000">
                                          <p:val>
                                            <p:fltVal val="1"/>
                                          </p:val>
                                        </p:tav>
                                      </p:tavLst>
                                    </p:anim>
                                  </p:childTnLst>
                                </p:cTn>
                              </p:par>
                              <p:par>
                                <p:cTn id="113" presetID="19" presetClass="entr" presetSubtype="5" fill="hold" grpId="2"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ppt_w</p:attrName>
                                        </p:attrNameLst>
                                      </p:cBhvr>
                                      <p:tavLst>
                                        <p:tav tm="0">
                                          <p:val>
                                            <p:strVal val="#ppt_w"/>
                                          </p:val>
                                        </p:tav>
                                        <p:tav tm="100000">
                                          <p:val>
                                            <p:strVal val="#ppt_w"/>
                                          </p:val>
                                        </p:tav>
                                      </p:tavLst>
                                    </p:anim>
                                    <p:anim calcmode="lin" valueType="num">
                                      <p:cBhvr>
                                        <p:cTn id="116" dur="3000" fill="hold"/>
                                        <p:tgtEl>
                                          <p:spTgt spid="12"/>
                                        </p:tgtEl>
                                        <p:attrNameLst>
                                          <p:attrName>ppt_h</p:attrName>
                                        </p:attrNameLst>
                                      </p:cBhvr>
                                      <p:tavLst>
                                        <p:tav tm="0" fmla="#ppt_h*sin(2.5*pi*$)">
                                          <p:val>
                                            <p:fltVal val="0"/>
                                          </p:val>
                                        </p:tav>
                                        <p:tav tm="100000">
                                          <p:val>
                                            <p:fltVal val="1"/>
                                          </p:val>
                                        </p:tav>
                                      </p:tavLst>
                                    </p:anim>
                                  </p:childTnLst>
                                </p:cTn>
                              </p:par>
                              <p:par>
                                <p:cTn id="117" presetID="19" presetClass="entr" presetSubtype="5" fill="hold" grpId="2"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p:cTn id="119" dur="3000" fill="hold"/>
                                        <p:tgtEl>
                                          <p:spTgt spid="13"/>
                                        </p:tgtEl>
                                        <p:attrNameLst>
                                          <p:attrName>ppt_w</p:attrName>
                                        </p:attrNameLst>
                                      </p:cBhvr>
                                      <p:tavLst>
                                        <p:tav tm="0">
                                          <p:val>
                                            <p:strVal val="#ppt_w"/>
                                          </p:val>
                                        </p:tav>
                                        <p:tav tm="100000">
                                          <p:val>
                                            <p:strVal val="#ppt_w"/>
                                          </p:val>
                                        </p:tav>
                                      </p:tavLst>
                                    </p:anim>
                                    <p:anim calcmode="lin" valueType="num">
                                      <p:cBhvr>
                                        <p:cTn id="120" dur="3000" fill="hold"/>
                                        <p:tgtEl>
                                          <p:spTgt spid="13"/>
                                        </p:tgtEl>
                                        <p:attrNameLst>
                                          <p:attrName>ppt_h</p:attrName>
                                        </p:attrNameLst>
                                      </p:cBhvr>
                                      <p:tavLst>
                                        <p:tav tm="0" fmla="#ppt_h*sin(2.5*pi*$)">
                                          <p:val>
                                            <p:fltVal val="0"/>
                                          </p:val>
                                        </p:tav>
                                        <p:tav tm="100000">
                                          <p:val>
                                            <p:fltVal val="1"/>
                                          </p:val>
                                        </p:tav>
                                      </p:tavLst>
                                    </p:anim>
                                  </p:childTnLst>
                                </p:cTn>
                              </p:par>
                              <p:par>
                                <p:cTn id="121" presetID="19" presetClass="entr" presetSubtype="5" fill="hold" grpId="2"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3000" fill="hold"/>
                                        <p:tgtEl>
                                          <p:spTgt spid="14"/>
                                        </p:tgtEl>
                                        <p:attrNameLst>
                                          <p:attrName>ppt_w</p:attrName>
                                        </p:attrNameLst>
                                      </p:cBhvr>
                                      <p:tavLst>
                                        <p:tav tm="0">
                                          <p:val>
                                            <p:strVal val="#ppt_w"/>
                                          </p:val>
                                        </p:tav>
                                        <p:tav tm="100000">
                                          <p:val>
                                            <p:strVal val="#ppt_w"/>
                                          </p:val>
                                        </p:tav>
                                      </p:tavLst>
                                    </p:anim>
                                    <p:anim calcmode="lin" valueType="num">
                                      <p:cBhvr>
                                        <p:cTn id="124" dur="3000" fill="hold"/>
                                        <p:tgtEl>
                                          <p:spTgt spid="14"/>
                                        </p:tgtEl>
                                        <p:attrNameLst>
                                          <p:attrName>ppt_h</p:attrName>
                                        </p:attrNameLst>
                                      </p:cBhvr>
                                      <p:tavLst>
                                        <p:tav tm="0" fmla="#ppt_h*sin(2.5*pi*$)">
                                          <p:val>
                                            <p:fltVal val="0"/>
                                          </p:val>
                                        </p:tav>
                                        <p:tav tm="100000">
                                          <p:val>
                                            <p:fltVal val="1"/>
                                          </p:val>
                                        </p:tav>
                                      </p:tavLst>
                                    </p:anim>
                                  </p:childTnLst>
                                </p:cTn>
                              </p:par>
                              <p:par>
                                <p:cTn id="125" presetID="19" presetClass="entr" presetSubtype="5" fill="hold" grpId="2" nodeType="withEffect">
                                  <p:stCondLst>
                                    <p:cond delay="0"/>
                                  </p:stCondLst>
                                  <p:childTnLst>
                                    <p:set>
                                      <p:cBhvr>
                                        <p:cTn id="126" dur="1" fill="hold">
                                          <p:stCondLst>
                                            <p:cond delay="0"/>
                                          </p:stCondLst>
                                        </p:cTn>
                                        <p:tgtEl>
                                          <p:spTgt spid="15"/>
                                        </p:tgtEl>
                                        <p:attrNameLst>
                                          <p:attrName>style.visibility</p:attrName>
                                        </p:attrNameLst>
                                      </p:cBhvr>
                                      <p:to>
                                        <p:strVal val="visible"/>
                                      </p:to>
                                    </p:set>
                                    <p:anim calcmode="lin" valueType="num">
                                      <p:cBhvr>
                                        <p:cTn id="127" dur="3000" fill="hold"/>
                                        <p:tgtEl>
                                          <p:spTgt spid="15"/>
                                        </p:tgtEl>
                                        <p:attrNameLst>
                                          <p:attrName>ppt_w</p:attrName>
                                        </p:attrNameLst>
                                      </p:cBhvr>
                                      <p:tavLst>
                                        <p:tav tm="0">
                                          <p:val>
                                            <p:strVal val="#ppt_w"/>
                                          </p:val>
                                        </p:tav>
                                        <p:tav tm="100000">
                                          <p:val>
                                            <p:strVal val="#ppt_w"/>
                                          </p:val>
                                        </p:tav>
                                      </p:tavLst>
                                    </p:anim>
                                    <p:anim calcmode="lin" valueType="num">
                                      <p:cBhvr>
                                        <p:cTn id="128" dur="3000" fill="hold"/>
                                        <p:tgtEl>
                                          <p:spTgt spid="15"/>
                                        </p:tgtEl>
                                        <p:attrNameLst>
                                          <p:attrName>ppt_h</p:attrName>
                                        </p:attrNameLst>
                                      </p:cBhvr>
                                      <p:tavLst>
                                        <p:tav tm="0" fmla="#ppt_h*sin(2.5*pi*$)">
                                          <p:val>
                                            <p:fltVal val="0"/>
                                          </p:val>
                                        </p:tav>
                                        <p:tav tm="100000">
                                          <p:val>
                                            <p:fltVal val="1"/>
                                          </p:val>
                                        </p:tav>
                                      </p:tavLst>
                                    </p:anim>
                                  </p:childTnLst>
                                </p:cTn>
                              </p:par>
                            </p:childTnLst>
                          </p:cTn>
                        </p:par>
                        <p:par>
                          <p:cTn id="129" fill="hold">
                            <p:stCondLst>
                              <p:cond delay="3000"/>
                            </p:stCondLst>
                            <p:childTnLst>
                              <p:par>
                                <p:cTn id="130" presetID="2" presetClass="exit" presetSubtype="2" fill="hold" grpId="3" nodeType="afterEffect">
                                  <p:stCondLst>
                                    <p:cond delay="0"/>
                                  </p:stCondLst>
                                  <p:childTnLst>
                                    <p:anim calcmode="lin" valueType="num">
                                      <p:cBhvr additive="base">
                                        <p:cTn id="131" dur="3000"/>
                                        <p:tgtEl>
                                          <p:spTgt spid="5"/>
                                        </p:tgtEl>
                                        <p:attrNameLst>
                                          <p:attrName>ppt_x</p:attrName>
                                        </p:attrNameLst>
                                      </p:cBhvr>
                                      <p:tavLst>
                                        <p:tav tm="0">
                                          <p:val>
                                            <p:strVal val="ppt_x"/>
                                          </p:val>
                                        </p:tav>
                                        <p:tav tm="100000">
                                          <p:val>
                                            <p:strVal val="1+ppt_w/2"/>
                                          </p:val>
                                        </p:tav>
                                      </p:tavLst>
                                    </p:anim>
                                    <p:anim calcmode="lin" valueType="num">
                                      <p:cBhvr additive="base">
                                        <p:cTn id="132" dur="3000"/>
                                        <p:tgtEl>
                                          <p:spTgt spid="5"/>
                                        </p:tgtEl>
                                        <p:attrNameLst>
                                          <p:attrName>ppt_y</p:attrName>
                                        </p:attrNameLst>
                                      </p:cBhvr>
                                      <p:tavLst>
                                        <p:tav tm="0">
                                          <p:val>
                                            <p:strVal val="ppt_y"/>
                                          </p:val>
                                        </p:tav>
                                        <p:tav tm="100000">
                                          <p:val>
                                            <p:strVal val="ppt_y"/>
                                          </p:val>
                                        </p:tav>
                                      </p:tavLst>
                                    </p:anim>
                                    <p:set>
                                      <p:cBhvr>
                                        <p:cTn id="133" dur="1" fill="hold">
                                          <p:stCondLst>
                                            <p:cond delay="2999"/>
                                          </p:stCondLst>
                                        </p:cTn>
                                        <p:tgtEl>
                                          <p:spTgt spid="5"/>
                                        </p:tgtEl>
                                        <p:attrNameLst>
                                          <p:attrName>style.visibility</p:attrName>
                                        </p:attrNameLst>
                                      </p:cBhvr>
                                      <p:to>
                                        <p:strVal val="hidden"/>
                                      </p:to>
                                    </p:set>
                                  </p:childTnLst>
                                </p:cTn>
                              </p:par>
                              <p:par>
                                <p:cTn id="134" presetID="2" presetClass="exit" presetSubtype="8" fill="hold" grpId="3"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ppt_y"/>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2" fill="hold" grpId="3"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1+ppt_w/2"/>
                                          </p:val>
                                        </p:tav>
                                      </p:tavLst>
                                    </p:anim>
                                    <p:anim calcmode="lin" valueType="num">
                                      <p:cBhvr additive="base">
                                        <p:cTn id="140" dur="3000"/>
                                        <p:tgtEl>
                                          <p:spTgt spid="7"/>
                                        </p:tgtEl>
                                        <p:attrNameLst>
                                          <p:attrName>ppt_y</p:attrName>
                                        </p:attrNameLst>
                                      </p:cBhvr>
                                      <p:tavLst>
                                        <p:tav tm="0">
                                          <p:val>
                                            <p:strVal val="ppt_y"/>
                                          </p:val>
                                        </p:tav>
                                        <p:tav tm="100000">
                                          <p:val>
                                            <p:strVal val="ppt_y"/>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2" fill="hold" grpId="3"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1+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0-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2" fill="hold" grpId="3" nodeType="withEffect">
                                  <p:stCondLst>
                                    <p:cond delay="0"/>
                                  </p:stCondLst>
                                  <p:childTnLst>
                                    <p:anim calcmode="lin" valueType="num">
                                      <p:cBhvr additive="base">
                                        <p:cTn id="155" dur="3000"/>
                                        <p:tgtEl>
                                          <p:spTgt spid="11"/>
                                        </p:tgtEl>
                                        <p:attrNameLst>
                                          <p:attrName>ppt_x</p:attrName>
                                        </p:attrNameLst>
                                      </p:cBhvr>
                                      <p:tavLst>
                                        <p:tav tm="0">
                                          <p:val>
                                            <p:strVal val="ppt_x"/>
                                          </p:val>
                                        </p:tav>
                                        <p:tav tm="100000">
                                          <p:val>
                                            <p:strVal val="1+ppt_w/2"/>
                                          </p:val>
                                        </p:tav>
                                      </p:tavLst>
                                    </p:anim>
                                    <p:anim calcmode="lin" valueType="num">
                                      <p:cBhvr additive="base">
                                        <p:cTn id="156" dur="3000"/>
                                        <p:tgtEl>
                                          <p:spTgt spid="11"/>
                                        </p:tgtEl>
                                        <p:attrNameLst>
                                          <p:attrName>ppt_y</p:attrName>
                                        </p:attrNameLst>
                                      </p:cBhvr>
                                      <p:tavLst>
                                        <p:tav tm="0">
                                          <p:val>
                                            <p:strVal val="ppt_y"/>
                                          </p:val>
                                        </p:tav>
                                        <p:tav tm="100000">
                                          <p:val>
                                            <p:strVal val="ppt_y"/>
                                          </p:val>
                                        </p:tav>
                                      </p:tavLst>
                                    </p:anim>
                                    <p:set>
                                      <p:cBhvr>
                                        <p:cTn id="157" dur="1" fill="hold">
                                          <p:stCondLst>
                                            <p:cond delay="2999"/>
                                          </p:stCondLst>
                                        </p:cTn>
                                        <p:tgtEl>
                                          <p:spTgt spid="11"/>
                                        </p:tgtEl>
                                        <p:attrNameLst>
                                          <p:attrName>style.visibility</p:attrName>
                                        </p:attrNameLst>
                                      </p:cBhvr>
                                      <p:to>
                                        <p:strVal val="hidden"/>
                                      </p:to>
                                    </p:set>
                                  </p:childTnLst>
                                </p:cTn>
                              </p:par>
                              <p:par>
                                <p:cTn id="158" presetID="2" presetClass="exit" presetSubtype="8" fill="hold" grpId="3"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0-ppt_w/2"/>
                                          </p:val>
                                        </p:tav>
                                      </p:tavLst>
                                    </p:anim>
                                    <p:anim calcmode="lin" valueType="num">
                                      <p:cBhvr additive="base">
                                        <p:cTn id="160" dur="3000"/>
                                        <p:tgtEl>
                                          <p:spTgt spid="12"/>
                                        </p:tgtEl>
                                        <p:attrNameLst>
                                          <p:attrName>ppt_y</p:attrName>
                                        </p:attrNameLst>
                                      </p:cBhvr>
                                      <p:tavLst>
                                        <p:tav tm="0">
                                          <p:val>
                                            <p:strVal val="ppt_y"/>
                                          </p:val>
                                        </p:tav>
                                        <p:tav tm="100000">
                                          <p:val>
                                            <p:strVal val="ppt_y"/>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3000"/>
                                        <p:tgtEl>
                                          <p:spTgt spid="13"/>
                                        </p:tgtEl>
                                        <p:attrNameLst>
                                          <p:attrName>ppt_x</p:attrName>
                                        </p:attrNameLst>
                                      </p:cBhvr>
                                      <p:tavLst>
                                        <p:tav tm="0">
                                          <p:val>
                                            <p:strVal val="ppt_x"/>
                                          </p:val>
                                        </p:tav>
                                        <p:tav tm="100000">
                                          <p:val>
                                            <p:strVal val="1+ppt_w/2"/>
                                          </p:val>
                                        </p:tav>
                                      </p:tavLst>
                                    </p:anim>
                                    <p:anim calcmode="lin" valueType="num">
                                      <p:cBhvr additive="base">
                                        <p:cTn id="164" dur="3000"/>
                                        <p:tgtEl>
                                          <p:spTgt spid="13"/>
                                        </p:tgtEl>
                                        <p:attrNameLst>
                                          <p:attrName>ppt_y</p:attrName>
                                        </p:attrNameLst>
                                      </p:cBhvr>
                                      <p:tavLst>
                                        <p:tav tm="0">
                                          <p:val>
                                            <p:strVal val="ppt_y"/>
                                          </p:val>
                                        </p:tav>
                                        <p:tav tm="100000">
                                          <p:val>
                                            <p:strVal val="ppt_y"/>
                                          </p:val>
                                        </p:tav>
                                      </p:tavLst>
                                    </p:anim>
                                    <p:set>
                                      <p:cBhvr>
                                        <p:cTn id="165" dur="1" fill="hold">
                                          <p:stCondLst>
                                            <p:cond delay="2999"/>
                                          </p:stCondLst>
                                        </p:cTn>
                                        <p:tgtEl>
                                          <p:spTgt spid="13"/>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0-ppt_w/2"/>
                                          </p:val>
                                        </p:tav>
                                      </p:tavLst>
                                    </p:anim>
                                    <p:anim calcmode="lin" valueType="num">
                                      <p:cBhvr additive="base">
                                        <p:cTn id="168" dur="3000"/>
                                        <p:tgtEl>
                                          <p:spTgt spid="14"/>
                                        </p:tgtEl>
                                        <p:attrNameLst>
                                          <p:attrName>ppt_y</p:attrName>
                                        </p:attrNameLst>
                                      </p:cBhvr>
                                      <p:tavLst>
                                        <p:tav tm="0">
                                          <p:val>
                                            <p:strVal val="ppt_y"/>
                                          </p:val>
                                        </p:tav>
                                        <p:tav tm="100000">
                                          <p:val>
                                            <p:strVal val="ppt_y"/>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1+ppt_w/2"/>
                                          </p:val>
                                        </p:tav>
                                      </p:tavLst>
                                    </p:anim>
                                    <p:anim calcmode="lin" valueType="num">
                                      <p:cBhvr additive="base">
                                        <p:cTn id="172" dur="3000"/>
                                        <p:tgtEl>
                                          <p:spTgt spid="15"/>
                                        </p:tgtEl>
                                        <p:attrNameLst>
                                          <p:attrName>ppt_y</p:attrName>
                                        </p:attrNameLst>
                                      </p:cBhvr>
                                      <p:tavLst>
                                        <p:tav tm="0">
                                          <p:val>
                                            <p:strVal val="ppt_y"/>
                                          </p:val>
                                        </p:tav>
                                        <p:tav tm="100000">
                                          <p:val>
                                            <p:strVal val="ppt_y"/>
                                          </p:val>
                                        </p:tav>
                                      </p:tavLst>
                                    </p:anim>
                                    <p:set>
                                      <p:cBhvr>
                                        <p:cTn id="173" dur="1" fill="hold">
                                          <p:stCondLst>
                                            <p:cond delay="2999"/>
                                          </p:stCondLst>
                                        </p:cTn>
                                        <p:tgtEl>
                                          <p:spTgt spid="15"/>
                                        </p:tgtEl>
                                        <p:attrNameLst>
                                          <p:attrName>style.visibility</p:attrName>
                                        </p:attrNameLst>
                                      </p:cBhvr>
                                      <p:to>
                                        <p:strVal val="hidden"/>
                                      </p:to>
                                    </p:set>
                                  </p:childTnLst>
                                </p:cTn>
                              </p:par>
                              <p:par>
                                <p:cTn id="174" presetID="23" presetClass="entr" presetSubtype="288"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4/3*#ppt_w"/>
                                          </p:val>
                                        </p:tav>
                                        <p:tav tm="100000">
                                          <p:val>
                                            <p:strVal val="#ppt_w"/>
                                          </p:val>
                                        </p:tav>
                                      </p:tavLst>
                                    </p:anim>
                                    <p:anim calcmode="lin" valueType="num">
                                      <p:cBhvr>
                                        <p:cTn id="177" dur="3000" fill="hold"/>
                                        <p:tgtEl>
                                          <p:spTgt spid="4"/>
                                        </p:tgtEl>
                                        <p:attrNameLst>
                                          <p:attrName>ppt_h</p:attrName>
                                        </p:attrNameLst>
                                      </p:cBhvr>
                                      <p:tavLst>
                                        <p:tav tm="0">
                                          <p:val>
                                            <p:strVal val="4/3*#ppt_h"/>
                                          </p:val>
                                        </p:tav>
                                        <p:tav tm="100000">
                                          <p:val>
                                            <p:strVal val="#ppt_h"/>
                                          </p:val>
                                        </p:tav>
                                      </p:tavLst>
                                    </p:anim>
                                  </p:childTnLst>
                                </p:cTn>
                              </p:par>
                              <p:par>
                                <p:cTn id="178" presetID="16" presetClass="entr" presetSubtype="37"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arn(outVertical)">
                                      <p:cBhvr>
                                        <p:cTn id="18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8B26E">
                  <a:shade val="30000"/>
                  <a:satMod val="115000"/>
                </a:srgbClr>
              </a:gs>
              <a:gs pos="50000">
                <a:srgbClr val="D8B26E">
                  <a:shade val="67500"/>
                  <a:satMod val="115000"/>
                </a:srgbClr>
              </a:gs>
              <a:gs pos="100000">
                <a:srgbClr val="D8B26E">
                  <a:shade val="100000"/>
                  <a:satMod val="115000"/>
                </a:srgbClr>
              </a:gs>
            </a:gsLst>
            <a:lin ang="5400000" scaled="1"/>
            <a:tileRect/>
          </a:gradFill>
        </p:spPr>
        <p:txBody>
          <a:bodyPr/>
          <a:lstStyle/>
          <a:p>
            <a:endParaRPr lang="es-ES" dirty="0"/>
          </a:p>
        </p:txBody>
      </p:sp>
      <p:pic>
        <p:nvPicPr>
          <p:cNvPr id="4" name="3 Imagen" descr="brown_eared_pheasants_page_4.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643174" y="7072338"/>
            <a:ext cx="184731" cy="369332"/>
          </a:xfrm>
          <a:prstGeom prst="rect">
            <a:avLst/>
          </a:prstGeom>
          <a:noFill/>
        </p:spPr>
        <p:txBody>
          <a:bodyPr wrap="none" rtlCol="0">
            <a:spAutoFit/>
          </a:bodyPr>
          <a:lstStyle/>
          <a:p>
            <a:endParaRPr lang="es-ES" dirty="0"/>
          </a:p>
        </p:txBody>
      </p:sp>
      <p:sp>
        <p:nvSpPr>
          <p:cNvPr id="6" name="5 Anillo"/>
          <p:cNvSpPr/>
          <p:nvPr/>
        </p:nvSpPr>
        <p:spPr>
          <a:xfrm>
            <a:off x="0"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42910"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85852"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78"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00430"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429156" y="1928802"/>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72066" y="1928802"/>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86446" y="1928802"/>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388" y="1928802"/>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929454" y="1928802"/>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uadroTexto"/>
          <p:cNvSpPr txBox="1"/>
          <p:nvPr/>
        </p:nvSpPr>
        <p:spPr>
          <a:xfrm>
            <a:off x="1428728" y="5786454"/>
            <a:ext cx="2755691" cy="738664"/>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2400" b="1" dirty="0" smtClean="0">
                <a:ln w="50800"/>
                <a:solidFill>
                  <a:schemeClr val="bg1">
                    <a:shade val="50000"/>
                  </a:schemeClr>
                </a:solidFill>
              </a:rPr>
              <a:t>Faisán </a:t>
            </a:r>
            <a:r>
              <a:rPr lang="es-ES" sz="2400" b="1" dirty="0" err="1" smtClean="0">
                <a:ln w="50800"/>
                <a:solidFill>
                  <a:schemeClr val="bg1">
                    <a:shade val="50000"/>
                  </a:schemeClr>
                </a:solidFill>
              </a:rPr>
              <a:t>brown</a:t>
            </a:r>
            <a:r>
              <a:rPr lang="es-ES" sz="2400" b="1" dirty="0" smtClean="0">
                <a:ln w="50800"/>
                <a:solidFill>
                  <a:schemeClr val="bg1">
                    <a:shade val="50000"/>
                  </a:schemeClr>
                </a:solidFill>
              </a:rPr>
              <a:t> </a:t>
            </a:r>
            <a:r>
              <a:rPr lang="es-ES" sz="2400" b="1" dirty="0" err="1" smtClean="0">
                <a:ln w="50800"/>
                <a:solidFill>
                  <a:schemeClr val="bg1">
                    <a:shade val="50000"/>
                  </a:schemeClr>
                </a:solidFill>
              </a:rPr>
              <a:t>eared</a:t>
            </a:r>
            <a:endParaRPr lang="es-ES" sz="2400" b="1" dirty="0" smtClean="0">
              <a:ln w="50800"/>
              <a:solidFill>
                <a:schemeClr val="bg1">
                  <a:shade val="50000"/>
                </a:schemeClr>
              </a:solidFill>
            </a:endParaRPr>
          </a:p>
          <a:p>
            <a:endParaRPr lang="es-ES" b="1" dirty="0">
              <a:ln w="50800"/>
              <a:solidFill>
                <a:schemeClr val="bg1">
                  <a:shade val="50000"/>
                </a:schemeClr>
              </a:solidFill>
            </a:endParaRPr>
          </a:p>
        </p:txBody>
      </p:sp>
      <p:sp>
        <p:nvSpPr>
          <p:cNvPr id="18" name="1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9" presetClass="entr" presetSubtype="10"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4"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fmla="#ppt_w*sin(2.5*pi*$)">
                                          <p:val>
                                            <p:fltVal val="0"/>
                                          </p:val>
                                        </p:tav>
                                        <p:tav tm="100000">
                                          <p:val>
                                            <p:fltVal val="1"/>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19" presetClass="entr" presetSubtype="10" fill="hold" grpId="4"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fmla="#ppt_w*sin(2.5*pi*$)">
                                          <p:val>
                                            <p:fltVal val="0"/>
                                          </p:val>
                                        </p:tav>
                                        <p:tav tm="100000">
                                          <p:val>
                                            <p:fltVal val="1"/>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19" presetClass="entr" presetSubtype="10"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fmla="#ppt_w*sin(2.5*pi*$)">
                                          <p:val>
                                            <p:fltVal val="0"/>
                                          </p:val>
                                        </p:tav>
                                        <p:tav tm="100000">
                                          <p:val>
                                            <p:fltVal val="1"/>
                                          </p:val>
                                        </p:tav>
                                      </p:tavLst>
                                    </p:anim>
                                    <p:anim calcmode="lin" valueType="num">
                                      <p:cBhvr>
                                        <p:cTn id="23" dur="3000" fill="hold"/>
                                        <p:tgtEl>
                                          <p:spTgt spid="9"/>
                                        </p:tgtEl>
                                        <p:attrNameLst>
                                          <p:attrName>ppt_h</p:attrName>
                                        </p:attrNameLst>
                                      </p:cBhvr>
                                      <p:tavLst>
                                        <p:tav tm="0">
                                          <p:val>
                                            <p:strVal val="#ppt_h"/>
                                          </p:val>
                                        </p:tav>
                                        <p:tav tm="100000">
                                          <p:val>
                                            <p:strVal val="#ppt_h"/>
                                          </p:val>
                                        </p:tav>
                                      </p:tavLst>
                                    </p:anim>
                                  </p:childTnLst>
                                </p:cTn>
                              </p:par>
                              <p:par>
                                <p:cTn id="24" presetID="19" presetClass="entr" presetSubtype="10" fill="hold" grpId="4"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ppt_w</p:attrName>
                                        </p:attrNameLst>
                                      </p:cBhvr>
                                      <p:tavLst>
                                        <p:tav tm="0" fmla="#ppt_w*sin(2.5*pi*$)">
                                          <p:val>
                                            <p:fltVal val="0"/>
                                          </p:val>
                                        </p:tav>
                                        <p:tav tm="100000">
                                          <p:val>
                                            <p:fltVal val="1"/>
                                          </p:val>
                                        </p:tav>
                                      </p:tavLst>
                                    </p:anim>
                                    <p:anim calcmode="lin" valueType="num">
                                      <p:cBhvr>
                                        <p:cTn id="27" dur="3000" fill="hold"/>
                                        <p:tgtEl>
                                          <p:spTgt spid="10"/>
                                        </p:tgtEl>
                                        <p:attrNameLst>
                                          <p:attrName>ppt_h</p:attrName>
                                        </p:attrNameLst>
                                      </p:cBhvr>
                                      <p:tavLst>
                                        <p:tav tm="0">
                                          <p:val>
                                            <p:strVal val="#ppt_h"/>
                                          </p:val>
                                        </p:tav>
                                        <p:tav tm="100000">
                                          <p:val>
                                            <p:strVal val="#ppt_h"/>
                                          </p:val>
                                        </p:tav>
                                      </p:tavLst>
                                    </p:anim>
                                  </p:childTnLst>
                                </p:cTn>
                              </p:par>
                              <p:par>
                                <p:cTn id="28" presetID="19" presetClass="entr" presetSubtype="10" fill="hold" grpId="4"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fmla="#ppt_w*sin(2.5*pi*$)">
                                          <p:val>
                                            <p:fltVal val="0"/>
                                          </p:val>
                                        </p:tav>
                                        <p:tav tm="100000">
                                          <p:val>
                                            <p:fltVal val="1"/>
                                          </p:val>
                                        </p:tav>
                                      </p:tavLst>
                                    </p:anim>
                                    <p:anim calcmode="lin" valueType="num">
                                      <p:cBhvr>
                                        <p:cTn id="31" dur="3000" fill="hold"/>
                                        <p:tgtEl>
                                          <p:spTgt spid="11"/>
                                        </p:tgtEl>
                                        <p:attrNameLst>
                                          <p:attrName>ppt_h</p:attrName>
                                        </p:attrNameLst>
                                      </p:cBhvr>
                                      <p:tavLst>
                                        <p:tav tm="0">
                                          <p:val>
                                            <p:strVal val="#ppt_h"/>
                                          </p:val>
                                        </p:tav>
                                        <p:tav tm="100000">
                                          <p:val>
                                            <p:strVal val="#ppt_h"/>
                                          </p:val>
                                        </p:tav>
                                      </p:tavLst>
                                    </p:anim>
                                  </p:childTnLst>
                                </p:cTn>
                              </p:par>
                              <p:par>
                                <p:cTn id="32" presetID="19" presetClass="entr" presetSubtype="10" fill="hold" grpId="4"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fmla="#ppt_w*sin(2.5*pi*$)">
                                          <p:val>
                                            <p:fltVal val="0"/>
                                          </p:val>
                                        </p:tav>
                                        <p:tav tm="100000">
                                          <p:val>
                                            <p:fltVal val="1"/>
                                          </p:val>
                                        </p:tav>
                                      </p:tavLst>
                                    </p:anim>
                                    <p:anim calcmode="lin" valueType="num">
                                      <p:cBhvr>
                                        <p:cTn id="35" dur="3000" fill="hold"/>
                                        <p:tgtEl>
                                          <p:spTgt spid="12"/>
                                        </p:tgtEl>
                                        <p:attrNameLst>
                                          <p:attrName>ppt_h</p:attrName>
                                        </p:attrNameLst>
                                      </p:cBhvr>
                                      <p:tavLst>
                                        <p:tav tm="0">
                                          <p:val>
                                            <p:strVal val="#ppt_h"/>
                                          </p:val>
                                        </p:tav>
                                        <p:tav tm="100000">
                                          <p:val>
                                            <p:strVal val="#ppt_h"/>
                                          </p:val>
                                        </p:tav>
                                      </p:tavLst>
                                    </p:anim>
                                  </p:childTnLst>
                                </p:cTn>
                              </p:par>
                              <p:par>
                                <p:cTn id="36" presetID="19" presetClass="entr" presetSubtype="10" fill="hold" grpId="4"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0" fill="hold"/>
                                        <p:tgtEl>
                                          <p:spTgt spid="13"/>
                                        </p:tgtEl>
                                        <p:attrNameLst>
                                          <p:attrName>ppt_w</p:attrName>
                                        </p:attrNameLst>
                                      </p:cBhvr>
                                      <p:tavLst>
                                        <p:tav tm="0" fmla="#ppt_w*sin(2.5*pi*$)">
                                          <p:val>
                                            <p:fltVal val="0"/>
                                          </p:val>
                                        </p:tav>
                                        <p:tav tm="100000">
                                          <p:val>
                                            <p:fltVal val="1"/>
                                          </p:val>
                                        </p:tav>
                                      </p:tavLst>
                                    </p:anim>
                                    <p:anim calcmode="lin" valueType="num">
                                      <p:cBhvr>
                                        <p:cTn id="39" dur="3000" fill="hold"/>
                                        <p:tgtEl>
                                          <p:spTgt spid="13"/>
                                        </p:tgtEl>
                                        <p:attrNameLst>
                                          <p:attrName>ppt_h</p:attrName>
                                        </p:attrNameLst>
                                      </p:cBhvr>
                                      <p:tavLst>
                                        <p:tav tm="0">
                                          <p:val>
                                            <p:strVal val="#ppt_h"/>
                                          </p:val>
                                        </p:tav>
                                        <p:tav tm="100000">
                                          <p:val>
                                            <p:strVal val="#ppt_h"/>
                                          </p:val>
                                        </p:tav>
                                      </p:tavLst>
                                    </p:anim>
                                  </p:childTnLst>
                                </p:cTn>
                              </p:par>
                              <p:par>
                                <p:cTn id="40" presetID="19" presetClass="entr" presetSubtype="10"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000" fill="hold"/>
                                        <p:tgtEl>
                                          <p:spTgt spid="14"/>
                                        </p:tgtEl>
                                        <p:attrNameLst>
                                          <p:attrName>ppt_w</p:attrName>
                                        </p:attrNameLst>
                                      </p:cBhvr>
                                      <p:tavLst>
                                        <p:tav tm="0" fmla="#ppt_w*sin(2.5*pi*$)">
                                          <p:val>
                                            <p:fltVal val="0"/>
                                          </p:val>
                                        </p:tav>
                                        <p:tav tm="100000">
                                          <p:val>
                                            <p:fltVal val="1"/>
                                          </p:val>
                                        </p:tav>
                                      </p:tavLst>
                                    </p:anim>
                                    <p:anim calcmode="lin" valueType="num">
                                      <p:cBhvr>
                                        <p:cTn id="43" dur="3000" fill="hold"/>
                                        <p:tgtEl>
                                          <p:spTgt spid="14"/>
                                        </p:tgtEl>
                                        <p:attrNameLst>
                                          <p:attrName>ppt_h</p:attrName>
                                        </p:attrNameLst>
                                      </p:cBhvr>
                                      <p:tavLst>
                                        <p:tav tm="0">
                                          <p:val>
                                            <p:strVal val="#ppt_h"/>
                                          </p:val>
                                        </p:tav>
                                        <p:tav tm="100000">
                                          <p:val>
                                            <p:strVal val="#ppt_h"/>
                                          </p:val>
                                        </p:tav>
                                      </p:tavLst>
                                    </p:anim>
                                  </p:childTnLst>
                                </p:cTn>
                              </p:par>
                              <p:par>
                                <p:cTn id="44" presetID="19" presetClass="entr" presetSubtype="10" fill="hold" grpId="4"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ppt_w</p:attrName>
                                        </p:attrNameLst>
                                      </p:cBhvr>
                                      <p:tavLst>
                                        <p:tav tm="0" fmla="#ppt_w*sin(2.5*pi*$)">
                                          <p:val>
                                            <p:fltVal val="0"/>
                                          </p:val>
                                        </p:tav>
                                        <p:tav tm="100000">
                                          <p:val>
                                            <p:fltVal val="1"/>
                                          </p:val>
                                        </p:tav>
                                      </p:tavLst>
                                    </p:anim>
                                    <p:anim calcmode="lin" valueType="num">
                                      <p:cBhvr>
                                        <p:cTn id="47" dur="3000" fill="hold"/>
                                        <p:tgtEl>
                                          <p:spTgt spid="15"/>
                                        </p:tgtEl>
                                        <p:attrNameLst>
                                          <p:attrName>ppt_h</p:attrName>
                                        </p:attrNameLst>
                                      </p:cBhvr>
                                      <p:tavLst>
                                        <p:tav tm="0">
                                          <p:val>
                                            <p:strVal val="#ppt_h"/>
                                          </p:val>
                                        </p:tav>
                                        <p:tav tm="100000">
                                          <p:val>
                                            <p:strVal val="#ppt_h"/>
                                          </p:val>
                                        </p:tav>
                                      </p:tavLst>
                                    </p:anim>
                                  </p:childTnLst>
                                </p:cTn>
                              </p:par>
                              <p:par>
                                <p:cTn id="48" presetID="19" presetClass="entr" presetSubtype="10" fill="hold" grpId="4"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0" fill="hold"/>
                                        <p:tgtEl>
                                          <p:spTgt spid="16"/>
                                        </p:tgtEl>
                                        <p:attrNameLst>
                                          <p:attrName>ppt_w</p:attrName>
                                        </p:attrNameLst>
                                      </p:cBhvr>
                                      <p:tavLst>
                                        <p:tav tm="0" fmla="#ppt_w*sin(2.5*pi*$)">
                                          <p:val>
                                            <p:fltVal val="0"/>
                                          </p:val>
                                        </p:tav>
                                        <p:tav tm="100000">
                                          <p:val>
                                            <p:fltVal val="1"/>
                                          </p:val>
                                        </p:tav>
                                      </p:tavLst>
                                    </p:anim>
                                    <p:anim calcmode="lin" valueType="num">
                                      <p:cBhvr>
                                        <p:cTn id="51" dur="3000" fill="hold"/>
                                        <p:tgtEl>
                                          <p:spTgt spid="16"/>
                                        </p:tgtEl>
                                        <p:attrNameLst>
                                          <p:attrName>ppt_h</p:attrName>
                                        </p:attrNameLst>
                                      </p:cBhvr>
                                      <p:tavLst>
                                        <p:tav tm="0">
                                          <p:val>
                                            <p:strVal val="#ppt_h"/>
                                          </p:val>
                                        </p:tav>
                                        <p:tav tm="100000">
                                          <p:val>
                                            <p:strVal val="#ppt_h"/>
                                          </p:val>
                                        </p:tav>
                                      </p:tavLst>
                                    </p:anim>
                                  </p:childTnLst>
                                </p:cTn>
                              </p:par>
                              <p:par>
                                <p:cTn id="52" presetID="2" presetClass="entr" presetSubtype="8"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0-#ppt_w/2"/>
                                          </p:val>
                                        </p:tav>
                                        <p:tav tm="100000">
                                          <p:val>
                                            <p:strVal val="#ppt_x"/>
                                          </p:val>
                                        </p:tav>
                                      </p:tavLst>
                                    </p:anim>
                                    <p:anim calcmode="lin" valueType="num">
                                      <p:cBhvr additive="base">
                                        <p:cTn id="63" dur="3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0-#ppt_w/2"/>
                                          </p:val>
                                        </p:tav>
                                        <p:tav tm="100000">
                                          <p:val>
                                            <p:strVal val="#ppt_x"/>
                                          </p:val>
                                        </p:tav>
                                      </p:tavLst>
                                    </p:anim>
                                    <p:anim calcmode="lin" valueType="num">
                                      <p:cBhvr additive="base">
                                        <p:cTn id="75" dur="3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0-#ppt_w/2"/>
                                          </p:val>
                                        </p:tav>
                                        <p:tav tm="100000">
                                          <p:val>
                                            <p:strVal val="#ppt_x"/>
                                          </p:val>
                                        </p:tav>
                                      </p:tavLst>
                                    </p:anim>
                                    <p:anim calcmode="lin" valueType="num">
                                      <p:cBhvr additive="base">
                                        <p:cTn id="79" dur="3000" fill="hold"/>
                                        <p:tgtEl>
                                          <p:spTgt spid="1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3000" fill="hold"/>
                                        <p:tgtEl>
                                          <p:spTgt spid="13"/>
                                        </p:tgtEl>
                                        <p:attrNameLst>
                                          <p:attrName>ppt_x</p:attrName>
                                        </p:attrNameLst>
                                      </p:cBhvr>
                                      <p:tavLst>
                                        <p:tav tm="0">
                                          <p:val>
                                            <p:strVal val="0-#ppt_w/2"/>
                                          </p:val>
                                        </p:tav>
                                        <p:tav tm="100000">
                                          <p:val>
                                            <p:strVal val="#ppt_x"/>
                                          </p:val>
                                        </p:tav>
                                      </p:tavLst>
                                    </p:anim>
                                    <p:anim calcmode="lin" valueType="num">
                                      <p:cBhvr additive="base">
                                        <p:cTn id="83" dur="3000" fill="hold"/>
                                        <p:tgtEl>
                                          <p:spTgt spid="1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0-#ppt_w/2"/>
                                          </p:val>
                                        </p:tav>
                                        <p:tav tm="100000">
                                          <p:val>
                                            <p:strVal val="#ppt_x"/>
                                          </p:val>
                                        </p:tav>
                                      </p:tavLst>
                                    </p:anim>
                                    <p:anim calcmode="lin" valueType="num">
                                      <p:cBhvr additive="base">
                                        <p:cTn id="95" dur="3000" fill="hold"/>
                                        <p:tgtEl>
                                          <p:spTgt spid="16"/>
                                        </p:tgtEl>
                                        <p:attrNameLst>
                                          <p:attrName>ppt_y</p:attrName>
                                        </p:attrNameLst>
                                      </p:cBhvr>
                                      <p:tavLst>
                                        <p:tav tm="0">
                                          <p:val>
                                            <p:strVal val="#ppt_y"/>
                                          </p:val>
                                        </p:tav>
                                        <p:tav tm="100000">
                                          <p:val>
                                            <p:strVal val="#ppt_y"/>
                                          </p:val>
                                        </p:tav>
                                      </p:tavLst>
                                    </p:anim>
                                  </p:childTnLst>
                                </p:cTn>
                              </p:par>
                              <p:par>
                                <p:cTn id="96" presetID="5"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checkerboard(across)">
                                      <p:cBhvr>
                                        <p:cTn id="98" dur="3000"/>
                                        <p:tgtEl>
                                          <p:spTgt spid="6"/>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checkerboard(across)">
                                      <p:cBhvr>
                                        <p:cTn id="101" dur="3000"/>
                                        <p:tgtEl>
                                          <p:spTgt spid="7"/>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checkerboard(across)">
                                      <p:cBhvr>
                                        <p:cTn id="104" dur="3000"/>
                                        <p:tgtEl>
                                          <p:spTgt spid="8"/>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checkerboard(across)">
                                      <p:cBhvr>
                                        <p:cTn id="107" dur="3000"/>
                                        <p:tgtEl>
                                          <p:spTgt spid="9"/>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checkerboard(across)">
                                      <p:cBhvr>
                                        <p:cTn id="110" dur="3000"/>
                                        <p:tgtEl>
                                          <p:spTgt spid="10"/>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checkerboard(across)">
                                      <p:cBhvr>
                                        <p:cTn id="113" dur="3000"/>
                                        <p:tgtEl>
                                          <p:spTgt spid="11"/>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checkerboard(across)">
                                      <p:cBhvr>
                                        <p:cTn id="116" dur="3000"/>
                                        <p:tgtEl>
                                          <p:spTgt spid="12"/>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checkerboard(across)">
                                      <p:cBhvr>
                                        <p:cTn id="119" dur="3000"/>
                                        <p:tgtEl>
                                          <p:spTgt spid="13"/>
                                        </p:tgtEl>
                                      </p:cBhvr>
                                    </p:animEffect>
                                  </p:childTnLst>
                                </p:cTn>
                              </p:par>
                              <p:par>
                                <p:cTn id="120" presetID="5"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checkerboard(across)">
                                      <p:cBhvr>
                                        <p:cTn id="122" dur="3000"/>
                                        <p:tgtEl>
                                          <p:spTgt spid="14"/>
                                        </p:tgtEl>
                                      </p:cBhvr>
                                    </p:animEffect>
                                  </p:childTnLst>
                                </p:cTn>
                              </p:par>
                              <p:par>
                                <p:cTn id="123" presetID="5"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checkerboard(across)">
                                      <p:cBhvr>
                                        <p:cTn id="125" dur="3000"/>
                                        <p:tgtEl>
                                          <p:spTgt spid="15"/>
                                        </p:tgtEl>
                                      </p:cBhvr>
                                    </p:animEffect>
                                  </p:childTnLst>
                                </p:cTn>
                              </p:par>
                              <p:par>
                                <p:cTn id="126" presetID="5"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checkerboard(across)">
                                      <p:cBhvr>
                                        <p:cTn id="128" dur="3000"/>
                                        <p:tgtEl>
                                          <p:spTgt spid="16"/>
                                        </p:tgtEl>
                                      </p:cBhvr>
                                    </p:animEffect>
                                  </p:childTnLst>
                                </p:cTn>
                              </p:par>
                            </p:childTnLst>
                          </p:cTn>
                        </p:par>
                        <p:par>
                          <p:cTn id="129" fill="hold">
                            <p:stCondLst>
                              <p:cond delay="3000"/>
                            </p:stCondLst>
                            <p:childTnLst>
                              <p:par>
                                <p:cTn id="130" presetID="2" presetClass="exit" presetSubtype="8" fill="hold" grpId="2" nodeType="after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0-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0-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8"/>
                                        </p:tgtEl>
                                        <p:attrNameLst>
                                          <p:attrName>ppt_x</p:attrName>
                                        </p:attrNameLst>
                                      </p:cBhvr>
                                      <p:tavLst>
                                        <p:tav tm="0">
                                          <p:val>
                                            <p:strVal val="ppt_x"/>
                                          </p:val>
                                        </p:tav>
                                        <p:tav tm="100000">
                                          <p:val>
                                            <p:strVal val="0-ppt_w/2"/>
                                          </p:val>
                                        </p:tav>
                                      </p:tavLst>
                                    </p:anim>
                                    <p:anim calcmode="lin" valueType="num">
                                      <p:cBhvr additive="base">
                                        <p:cTn id="140" dur="3000"/>
                                        <p:tgtEl>
                                          <p:spTgt spid="8"/>
                                        </p:tgtEl>
                                        <p:attrNameLst>
                                          <p:attrName>ppt_y</p:attrName>
                                        </p:attrNameLst>
                                      </p:cBhvr>
                                      <p:tavLst>
                                        <p:tav tm="0">
                                          <p:val>
                                            <p:strVal val="ppt_y"/>
                                          </p:val>
                                        </p:tav>
                                        <p:tav tm="100000">
                                          <p:val>
                                            <p:strVal val="ppt_y"/>
                                          </p:val>
                                        </p:tav>
                                      </p:tavLst>
                                    </p:anim>
                                    <p:set>
                                      <p:cBhvr>
                                        <p:cTn id="141" dur="1" fill="hold">
                                          <p:stCondLst>
                                            <p:cond delay="2999"/>
                                          </p:stCondLst>
                                        </p:cTn>
                                        <p:tgtEl>
                                          <p:spTgt spid="8"/>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0-ppt_w/2"/>
                                          </p:val>
                                        </p:tav>
                                      </p:tavLst>
                                    </p:anim>
                                    <p:anim calcmode="lin" valueType="num">
                                      <p:cBhvr additive="base">
                                        <p:cTn id="144" dur="3000"/>
                                        <p:tgtEl>
                                          <p:spTgt spid="9"/>
                                        </p:tgtEl>
                                        <p:attrNameLst>
                                          <p:attrName>ppt_y</p:attrName>
                                        </p:attrNameLst>
                                      </p:cBhvr>
                                      <p:tavLst>
                                        <p:tav tm="0">
                                          <p:val>
                                            <p:strVal val="ppt_y"/>
                                          </p:val>
                                        </p:tav>
                                        <p:tav tm="100000">
                                          <p:val>
                                            <p:strVal val="ppt_y"/>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0-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0-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3"/>
                                        </p:tgtEl>
                                        <p:attrNameLst>
                                          <p:attrName>ppt_x</p:attrName>
                                        </p:attrNameLst>
                                      </p:cBhvr>
                                      <p:tavLst>
                                        <p:tav tm="0">
                                          <p:val>
                                            <p:strVal val="ppt_x"/>
                                          </p:val>
                                        </p:tav>
                                        <p:tav tm="100000">
                                          <p:val>
                                            <p:strVal val="0-ppt_w/2"/>
                                          </p:val>
                                        </p:tav>
                                      </p:tavLst>
                                    </p:anim>
                                    <p:anim calcmode="lin" valueType="num">
                                      <p:cBhvr additive="base">
                                        <p:cTn id="160" dur="3000"/>
                                        <p:tgtEl>
                                          <p:spTgt spid="13"/>
                                        </p:tgtEl>
                                        <p:attrNameLst>
                                          <p:attrName>ppt_y</p:attrName>
                                        </p:attrNameLst>
                                      </p:cBhvr>
                                      <p:tavLst>
                                        <p:tav tm="0">
                                          <p:val>
                                            <p:strVal val="ppt_y"/>
                                          </p:val>
                                        </p:tav>
                                        <p:tav tm="100000">
                                          <p:val>
                                            <p:strVal val="ppt_y"/>
                                          </p:val>
                                        </p:tav>
                                      </p:tavLst>
                                    </p:anim>
                                    <p:set>
                                      <p:cBhvr>
                                        <p:cTn id="161" dur="1" fill="hold">
                                          <p:stCondLst>
                                            <p:cond delay="2999"/>
                                          </p:stCondLst>
                                        </p:cTn>
                                        <p:tgtEl>
                                          <p:spTgt spid="13"/>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4"/>
                                        </p:tgtEl>
                                        <p:attrNameLst>
                                          <p:attrName>ppt_x</p:attrName>
                                        </p:attrNameLst>
                                      </p:cBhvr>
                                      <p:tavLst>
                                        <p:tav tm="0">
                                          <p:val>
                                            <p:strVal val="ppt_x"/>
                                          </p:val>
                                        </p:tav>
                                        <p:tav tm="100000">
                                          <p:val>
                                            <p:strVal val="0-ppt_w/2"/>
                                          </p:val>
                                        </p:tav>
                                      </p:tavLst>
                                    </p:anim>
                                    <p:anim calcmode="lin" valueType="num">
                                      <p:cBhvr additive="base">
                                        <p:cTn id="164" dur="3000"/>
                                        <p:tgtEl>
                                          <p:spTgt spid="14"/>
                                        </p:tgtEl>
                                        <p:attrNameLst>
                                          <p:attrName>ppt_y</p:attrName>
                                        </p:attrNameLst>
                                      </p:cBhvr>
                                      <p:tavLst>
                                        <p:tav tm="0">
                                          <p:val>
                                            <p:strVal val="ppt_y"/>
                                          </p:val>
                                        </p:tav>
                                        <p:tav tm="100000">
                                          <p:val>
                                            <p:strVal val="ppt_y"/>
                                          </p:val>
                                        </p:tav>
                                      </p:tavLst>
                                    </p:anim>
                                    <p:set>
                                      <p:cBhvr>
                                        <p:cTn id="165" dur="1" fill="hold">
                                          <p:stCondLst>
                                            <p:cond delay="2999"/>
                                          </p:stCondLst>
                                        </p:cTn>
                                        <p:tgtEl>
                                          <p:spTgt spid="14"/>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5"/>
                                        </p:tgtEl>
                                        <p:attrNameLst>
                                          <p:attrName>ppt_x</p:attrName>
                                        </p:attrNameLst>
                                      </p:cBhvr>
                                      <p:tavLst>
                                        <p:tav tm="0">
                                          <p:val>
                                            <p:strVal val="ppt_x"/>
                                          </p:val>
                                        </p:tav>
                                        <p:tav tm="100000">
                                          <p:val>
                                            <p:strVal val="0-ppt_w/2"/>
                                          </p:val>
                                        </p:tav>
                                      </p:tavLst>
                                    </p:anim>
                                    <p:anim calcmode="lin" valueType="num">
                                      <p:cBhvr additive="base">
                                        <p:cTn id="168" dur="3000"/>
                                        <p:tgtEl>
                                          <p:spTgt spid="15"/>
                                        </p:tgtEl>
                                        <p:attrNameLst>
                                          <p:attrName>ppt_y</p:attrName>
                                        </p:attrNameLst>
                                      </p:cBhvr>
                                      <p:tavLst>
                                        <p:tav tm="0">
                                          <p:val>
                                            <p:strVal val="ppt_y"/>
                                          </p:val>
                                        </p:tav>
                                        <p:tav tm="100000">
                                          <p:val>
                                            <p:strVal val="ppt_y"/>
                                          </p:val>
                                        </p:tav>
                                      </p:tavLst>
                                    </p:anim>
                                    <p:set>
                                      <p:cBhvr>
                                        <p:cTn id="169" dur="1" fill="hold">
                                          <p:stCondLst>
                                            <p:cond delay="2999"/>
                                          </p:stCondLst>
                                        </p:cTn>
                                        <p:tgtEl>
                                          <p:spTgt spid="15"/>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0-ppt_w/2"/>
                                          </p:val>
                                        </p:tav>
                                      </p:tavLst>
                                    </p:anim>
                                    <p:anim calcmode="lin" valueType="num">
                                      <p:cBhvr additive="base">
                                        <p:cTn id="172" dur="3000"/>
                                        <p:tgtEl>
                                          <p:spTgt spid="16"/>
                                        </p:tgtEl>
                                        <p:attrNameLst>
                                          <p:attrName>ppt_y</p:attrName>
                                        </p:attrNameLst>
                                      </p:cBhvr>
                                      <p:tavLst>
                                        <p:tav tm="0">
                                          <p:val>
                                            <p:strVal val="ppt_y"/>
                                          </p:val>
                                        </p:tav>
                                        <p:tav tm="100000">
                                          <p:val>
                                            <p:strVal val="ppt_y"/>
                                          </p:val>
                                        </p:tav>
                                      </p:tavLst>
                                    </p:anim>
                                    <p:set>
                                      <p:cBhvr>
                                        <p:cTn id="173" dur="1" fill="hold">
                                          <p:stCondLst>
                                            <p:cond delay="2999"/>
                                          </p:stCondLst>
                                        </p:cTn>
                                        <p:tgtEl>
                                          <p:spTgt spid="16"/>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3000"/>
                                        <p:tgtEl>
                                          <p:spTgt spid="6"/>
                                        </p:tgtEl>
                                      </p:cBhvr>
                                    </p:animEffect>
                                    <p:set>
                                      <p:cBhvr>
                                        <p:cTn id="176" dur="1" fill="hold">
                                          <p:stCondLst>
                                            <p:cond delay="2999"/>
                                          </p:stCondLst>
                                        </p:cTn>
                                        <p:tgtEl>
                                          <p:spTgt spid="6"/>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3000"/>
                                        <p:tgtEl>
                                          <p:spTgt spid="7"/>
                                        </p:tgtEl>
                                      </p:cBhvr>
                                    </p:animEffect>
                                    <p:set>
                                      <p:cBhvr>
                                        <p:cTn id="179" dur="1" fill="hold">
                                          <p:stCondLst>
                                            <p:cond delay="2999"/>
                                          </p:stCondLst>
                                        </p:cTn>
                                        <p:tgtEl>
                                          <p:spTgt spid="7"/>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3000"/>
                                        <p:tgtEl>
                                          <p:spTgt spid="8"/>
                                        </p:tgtEl>
                                      </p:cBhvr>
                                    </p:animEffect>
                                    <p:set>
                                      <p:cBhvr>
                                        <p:cTn id="182" dur="1" fill="hold">
                                          <p:stCondLst>
                                            <p:cond delay="2999"/>
                                          </p:stCondLst>
                                        </p:cTn>
                                        <p:tgtEl>
                                          <p:spTgt spid="8"/>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3000"/>
                                        <p:tgtEl>
                                          <p:spTgt spid="9"/>
                                        </p:tgtEl>
                                      </p:cBhvr>
                                    </p:animEffect>
                                    <p:set>
                                      <p:cBhvr>
                                        <p:cTn id="185" dur="1" fill="hold">
                                          <p:stCondLst>
                                            <p:cond delay="2999"/>
                                          </p:stCondLst>
                                        </p:cTn>
                                        <p:tgtEl>
                                          <p:spTgt spid="9"/>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3000"/>
                                        <p:tgtEl>
                                          <p:spTgt spid="11"/>
                                        </p:tgtEl>
                                      </p:cBhvr>
                                    </p:animEffect>
                                    <p:set>
                                      <p:cBhvr>
                                        <p:cTn id="191" dur="1" fill="hold">
                                          <p:stCondLst>
                                            <p:cond delay="2999"/>
                                          </p:stCondLst>
                                        </p:cTn>
                                        <p:tgtEl>
                                          <p:spTgt spid="11"/>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3000"/>
                                        <p:tgtEl>
                                          <p:spTgt spid="13"/>
                                        </p:tgtEl>
                                      </p:cBhvr>
                                    </p:animEffect>
                                    <p:set>
                                      <p:cBhvr>
                                        <p:cTn id="197" dur="1" fill="hold">
                                          <p:stCondLst>
                                            <p:cond delay="2999"/>
                                          </p:stCondLst>
                                        </p:cTn>
                                        <p:tgtEl>
                                          <p:spTgt spid="13"/>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3000"/>
                                        <p:tgtEl>
                                          <p:spTgt spid="14"/>
                                        </p:tgtEl>
                                      </p:cBhvr>
                                    </p:animEffect>
                                    <p:set>
                                      <p:cBhvr>
                                        <p:cTn id="200" dur="1" fill="hold">
                                          <p:stCondLst>
                                            <p:cond delay="2999"/>
                                          </p:stCondLst>
                                        </p:cTn>
                                        <p:tgtEl>
                                          <p:spTgt spid="14"/>
                                        </p:tgtEl>
                                        <p:attrNameLst>
                                          <p:attrName>style.visibility</p:attrName>
                                        </p:attrNameLst>
                                      </p:cBhvr>
                                      <p:to>
                                        <p:strVal val="hidden"/>
                                      </p:to>
                                    </p:set>
                                  </p:childTnLst>
                                </p:cTn>
                              </p:par>
                              <p:par>
                                <p:cTn id="201" presetID="5" presetClass="exit" presetSubtype="10" fill="hold" grpId="3" nodeType="withEffect">
                                  <p:stCondLst>
                                    <p:cond delay="0"/>
                                  </p:stCondLst>
                                  <p:childTnLst>
                                    <p:animEffect transition="out" filter="checkerboard(across)">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5" presetClass="exit" presetSubtype="10" fill="hold" grpId="3" nodeType="withEffect">
                                  <p:stCondLst>
                                    <p:cond delay="0"/>
                                  </p:stCondLst>
                                  <p:childTnLst>
                                    <p:animEffect transition="out" filter="checkerboard(across)">
                                      <p:cBhvr>
                                        <p:cTn id="205" dur="3000"/>
                                        <p:tgtEl>
                                          <p:spTgt spid="16"/>
                                        </p:tgtEl>
                                      </p:cBhvr>
                                    </p:animEffect>
                                    <p:set>
                                      <p:cBhvr>
                                        <p:cTn id="206" dur="1" fill="hold">
                                          <p:stCondLst>
                                            <p:cond delay="2999"/>
                                          </p:stCondLst>
                                        </p:cTn>
                                        <p:tgtEl>
                                          <p:spTgt spid="16"/>
                                        </p:tgtEl>
                                        <p:attrNameLst>
                                          <p:attrName>style.visibility</p:attrName>
                                        </p:attrNameLst>
                                      </p:cBhvr>
                                      <p:to>
                                        <p:strVal val="hidden"/>
                                      </p:to>
                                    </p:set>
                                  </p:childTnLst>
                                </p:cTn>
                              </p:par>
                              <p:par>
                                <p:cTn id="207" presetID="2" presetClass="entr" presetSubtype="2" fill="hold" nodeType="withEffect">
                                  <p:stCondLst>
                                    <p:cond delay="0"/>
                                  </p:stCondLst>
                                  <p:childTnLst>
                                    <p:set>
                                      <p:cBhvr>
                                        <p:cTn id="208" dur="1" fill="hold">
                                          <p:stCondLst>
                                            <p:cond delay="0"/>
                                          </p:stCondLst>
                                        </p:cTn>
                                        <p:tgtEl>
                                          <p:spTgt spid="4"/>
                                        </p:tgtEl>
                                        <p:attrNameLst>
                                          <p:attrName>style.visibility</p:attrName>
                                        </p:attrNameLst>
                                      </p:cBhvr>
                                      <p:to>
                                        <p:strVal val="visible"/>
                                      </p:to>
                                    </p:set>
                                    <p:anim calcmode="lin" valueType="num">
                                      <p:cBhvr additive="base">
                                        <p:cTn id="209" dur="3000" fill="hold"/>
                                        <p:tgtEl>
                                          <p:spTgt spid="4"/>
                                        </p:tgtEl>
                                        <p:attrNameLst>
                                          <p:attrName>ppt_x</p:attrName>
                                        </p:attrNameLst>
                                      </p:cBhvr>
                                      <p:tavLst>
                                        <p:tav tm="0">
                                          <p:val>
                                            <p:strVal val="1+#ppt_w/2"/>
                                          </p:val>
                                        </p:tav>
                                        <p:tav tm="100000">
                                          <p:val>
                                            <p:strVal val="#ppt_x"/>
                                          </p:val>
                                        </p:tav>
                                      </p:tavLst>
                                    </p:anim>
                                    <p:anim calcmode="lin" valueType="num">
                                      <p:cBhvr additive="base">
                                        <p:cTn id="210" dur="3000" fill="hold"/>
                                        <p:tgtEl>
                                          <p:spTgt spid="4"/>
                                        </p:tgtEl>
                                        <p:attrNameLst>
                                          <p:attrName>ppt_y</p:attrName>
                                        </p:attrNameLst>
                                      </p:cBhvr>
                                      <p:tavLst>
                                        <p:tav tm="0">
                                          <p:val>
                                            <p:strVal val="#ppt_y"/>
                                          </p:val>
                                        </p:tav>
                                        <p:tav tm="100000">
                                          <p:val>
                                            <p:strVal val="#ppt_y"/>
                                          </p:val>
                                        </p:tav>
                                      </p:tavLst>
                                    </p:anim>
                                  </p:childTnLst>
                                </p:cTn>
                              </p:par>
                              <p:par>
                                <p:cTn id="211" presetID="16" presetClass="entr" presetSubtype="42" fill="hold" nodeType="withEffect">
                                  <p:stCondLst>
                                    <p:cond delay="0"/>
                                  </p:stCondLst>
                                  <p:childTnLst>
                                    <p:set>
                                      <p:cBhvr>
                                        <p:cTn id="212" dur="1" fill="hold">
                                          <p:stCondLst>
                                            <p:cond delay="0"/>
                                          </p:stCondLst>
                                        </p:cTn>
                                        <p:tgtEl>
                                          <p:spTgt spid="4"/>
                                        </p:tgtEl>
                                        <p:attrNameLst>
                                          <p:attrName>style.visibility</p:attrName>
                                        </p:attrNameLst>
                                      </p:cBhvr>
                                      <p:to>
                                        <p:strVal val="visible"/>
                                      </p:to>
                                    </p:set>
                                    <p:animEffect transition="in" filter="barn(outHorizontal)">
                                      <p:cBhvr>
                                        <p:cTn id="213" dur="3000"/>
                                        <p:tgtEl>
                                          <p:spTgt spid="4"/>
                                        </p:tgtEl>
                                      </p:cBhvr>
                                    </p:animEffect>
                                  </p:childTnLst>
                                </p:cTn>
                              </p:par>
                            </p:childTnLst>
                          </p:cTn>
                        </p:par>
                        <p:par>
                          <p:cTn id="214" fill="hold">
                            <p:stCondLst>
                              <p:cond delay="6000"/>
                            </p:stCondLst>
                            <p:childTnLst>
                              <p:par>
                                <p:cTn id="215" presetID="17" presetClass="entr" presetSubtype="10" fill="hold" grpId="0" nodeType="afterEffect">
                                  <p:stCondLst>
                                    <p:cond delay="0"/>
                                  </p:stCondLst>
                                  <p:childTnLst>
                                    <p:set>
                                      <p:cBhvr>
                                        <p:cTn id="216" dur="1" fill="hold">
                                          <p:stCondLst>
                                            <p:cond delay="0"/>
                                          </p:stCondLst>
                                        </p:cTn>
                                        <p:tgtEl>
                                          <p:spTgt spid="17"/>
                                        </p:tgtEl>
                                        <p:attrNameLst>
                                          <p:attrName>style.visibility</p:attrName>
                                        </p:attrNameLst>
                                      </p:cBhvr>
                                      <p:to>
                                        <p:strVal val="visible"/>
                                      </p:to>
                                    </p:set>
                                    <p:anim calcmode="lin" valueType="num">
                                      <p:cBhvr>
                                        <p:cTn id="217" dur="2000" fill="hold"/>
                                        <p:tgtEl>
                                          <p:spTgt spid="17"/>
                                        </p:tgtEl>
                                        <p:attrNameLst>
                                          <p:attrName>ppt_w</p:attrName>
                                        </p:attrNameLst>
                                      </p:cBhvr>
                                      <p:tavLst>
                                        <p:tav tm="0">
                                          <p:val>
                                            <p:fltVal val="0"/>
                                          </p:val>
                                        </p:tav>
                                        <p:tav tm="100000">
                                          <p:val>
                                            <p:strVal val="#ppt_w"/>
                                          </p:val>
                                        </p:tav>
                                      </p:tavLst>
                                    </p:anim>
                                    <p:anim calcmode="lin" valueType="num">
                                      <p:cBhvr>
                                        <p:cTn id="218"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6684"/>
            <a:ext cx="9144000" cy="6844632"/>
          </a:xfrm>
          <a:prstGeom prst="rect">
            <a:avLst/>
          </a:prstGeom>
        </p:spPr>
      </p:pic>
      <p:sp>
        <p:nvSpPr>
          <p:cNvPr id="5" name="4 CuadroTexto"/>
          <p:cNvSpPr txBox="1"/>
          <p:nvPr/>
        </p:nvSpPr>
        <p:spPr>
          <a:xfrm>
            <a:off x="3357554" y="5572140"/>
            <a:ext cx="2177969" cy="46166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Faisán </a:t>
            </a:r>
            <a:r>
              <a:rPr lang="es-ES_tradnl" sz="2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Elegance</a:t>
            </a:r>
            <a:endParaRPr lang="es-E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6 Datos"/>
          <p:cNvSpPr/>
          <p:nvPr/>
        </p:nvSpPr>
        <p:spPr>
          <a:xfrm rot="802810">
            <a:off x="3470587" y="4226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2684768" y="97093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1827512" y="1971065"/>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802810">
            <a:off x="1041694" y="2899759"/>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802810">
            <a:off x="255908" y="3757014"/>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444529">
            <a:off x="4931265" y="4049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376222">
            <a:off x="5736314" y="89594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378422">
            <a:off x="6378640" y="1610390"/>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rot="20272989">
            <a:off x="7193613" y="260687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rot="20015636">
            <a:off x="8006742" y="3585461"/>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7"/>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8"/>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0"/>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1"/>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2"/>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3"/>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4"/>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5"/>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6"/>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1+ppt_w/2"/>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1+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1+ppt_w/2"/>
                                          </p:val>
                                        </p:tav>
                                      </p:tavLst>
                                    </p:anim>
                                    <p:anim calcmode="lin" valueType="num">
                                      <p:cBhvr additive="base">
                                        <p:cTn id="107" dur="3000"/>
                                        <p:tgtEl>
                                          <p:spTgt spid="16"/>
                                        </p:tgtEl>
                                        <p:attrNameLst>
                                          <p:attrName>ppt_y</p:attrName>
                                        </p:attrNameLst>
                                      </p:cBhvr>
                                      <p:tavLst>
                                        <p:tav tm="0">
                                          <p:val>
                                            <p:strVal val="ppt_y"/>
                                          </p:val>
                                        </p:tav>
                                        <p:tav tm="100000">
                                          <p:val>
                                            <p:strVal val="1+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4/3*#ppt_w"/>
                                          </p:val>
                                        </p:tav>
                                        <p:tav tm="100000">
                                          <p:val>
                                            <p:strVal val="#ppt_w"/>
                                          </p:val>
                                        </p:tav>
                                      </p:tavLst>
                                    </p:anim>
                                    <p:anim calcmode="lin" valueType="num">
                                      <p:cBhvr>
                                        <p:cTn id="112" dur="3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par>
                          <p:cTn id="116" fill="hold">
                            <p:stCondLst>
                              <p:cond delay="6000"/>
                            </p:stCondLst>
                            <p:childTnLst>
                              <p:par>
                                <p:cTn id="117" presetID="17" presetClass="entr" presetSubtype="10" fill="hold" nodeType="afterEffect">
                                  <p:stCondLst>
                                    <p:cond delay="0"/>
                                  </p:stCondLst>
                                  <p:childTnLst>
                                    <p:set>
                                      <p:cBhvr>
                                        <p:cTn id="118" dur="1" fill="hold">
                                          <p:stCondLst>
                                            <p:cond delay="0"/>
                                          </p:stCondLst>
                                        </p:cTn>
                                        <p:tgtEl>
                                          <p:spTgt spid="5">
                                            <p:txEl>
                                              <p:pRg st="0" end="0"/>
                                            </p:txEl>
                                          </p:spTgt>
                                        </p:tgtEl>
                                        <p:attrNameLst>
                                          <p:attrName>style.visibility</p:attrName>
                                        </p:attrNameLst>
                                      </p:cBhvr>
                                      <p:to>
                                        <p:strVal val="visible"/>
                                      </p:to>
                                    </p:set>
                                    <p:anim calcmode="lin" valueType="num">
                                      <p:cBhvr>
                                        <p:cTn id="119"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0"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4" name="3 Imagen" descr="faisan elegans.jpg"/>
          <p:cNvPicPr>
            <a:picLocks noChangeAspect="1"/>
          </p:cNvPicPr>
          <p:nvPr/>
        </p:nvPicPr>
        <p:blipFill>
          <a:blip r:embed="rId2"/>
          <a:stretch>
            <a:fillRect/>
          </a:stretch>
        </p:blipFill>
        <p:spPr>
          <a:xfrm>
            <a:off x="23751" y="0"/>
            <a:ext cx="9120249" cy="6858000"/>
          </a:xfrm>
          <a:prstGeom prst="rect">
            <a:avLst/>
          </a:prstGeom>
        </p:spPr>
      </p:pic>
      <p:sp>
        <p:nvSpPr>
          <p:cNvPr id="5" name="4 Rectángulo"/>
          <p:cNvSpPr/>
          <p:nvPr/>
        </p:nvSpPr>
        <p:spPr>
          <a:xfrm>
            <a:off x="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5715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07153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42876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8591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14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50029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52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21467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190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92905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2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66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1504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07219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42942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78657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14380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50095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8581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215338" y="2357430"/>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57252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929718" y="2357430"/>
            <a:ext cx="214282"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571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1438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0715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42876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78591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4314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50029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85752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21467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190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39290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8628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46434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00066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35781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715008"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07219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42942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78657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14380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5009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858180"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2153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8572528" y="4214818"/>
            <a:ext cx="357158" cy="714380"/>
          </a:xfrm>
          <a:prstGeom prst="rect">
            <a:avLst/>
          </a:prstGeom>
          <a:solidFill>
            <a:schemeClr val="bg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929718" y="4214818"/>
            <a:ext cx="214282"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7"/>
                                        </p:tgtEl>
                                        <p:attrNameLst>
                                          <p:attrName>style.opacity</p:attrName>
                                        </p:attrNameLst>
                                      </p:cBhvr>
                                      <p:to>
                                        <p:strVal val="0"/>
                                      </p:to>
                                    </p:set>
                                    <p:animEffect filter="image" prLst="opacity: 0">
                                      <p:cBhvr rctx="IE">
                                        <p:cTn id="7" dur="indefinite"/>
                                        <p:tgtEl>
                                          <p:spTgt spid="57"/>
                                        </p:tgtEl>
                                      </p:cBhvr>
                                    </p:animEffect>
                                  </p:childTnLst>
                                </p:cTn>
                              </p:par>
                              <p:par>
                                <p:cTn id="8" presetID="5" presetClass="entr" presetSubtype="10"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par>
                                <p:cTn id="14" presetID="5" presetClass="entr" presetSubtype="10"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3000"/>
                                        <p:tgtEl>
                                          <p:spTgt spid="7"/>
                                        </p:tgtEl>
                                      </p:cBhvr>
                                    </p:animEffect>
                                  </p:childTnLst>
                                </p:cTn>
                              </p:par>
                              <p:par>
                                <p:cTn id="17" presetID="5" presetClass="entr" presetSubtype="10"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3000"/>
                                        <p:tgtEl>
                                          <p:spTgt spid="8"/>
                                        </p:tgtEl>
                                      </p:cBhvr>
                                    </p:animEffect>
                                  </p:childTnLst>
                                </p:cTn>
                              </p:par>
                              <p:par>
                                <p:cTn id="20" presetID="5" presetClass="entr" presetSubtype="10"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3000"/>
                                        <p:tgtEl>
                                          <p:spTgt spid="9"/>
                                        </p:tgtEl>
                                      </p:cBhvr>
                                    </p:animEffect>
                                  </p:childTnLst>
                                </p:cTn>
                              </p:par>
                              <p:par>
                                <p:cTn id="23" presetID="5" presetClass="entr" presetSubtype="10"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3000"/>
                                        <p:tgtEl>
                                          <p:spTgt spid="10"/>
                                        </p:tgtEl>
                                      </p:cBhvr>
                                    </p:animEffect>
                                  </p:childTnLst>
                                </p:cTn>
                              </p:par>
                              <p:par>
                                <p:cTn id="26" presetID="5" presetClass="entr" presetSubtype="10"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heckerboard(across)">
                                      <p:cBhvr>
                                        <p:cTn id="28" dur="3000"/>
                                        <p:tgtEl>
                                          <p:spTgt spid="11"/>
                                        </p:tgtEl>
                                      </p:cBhvr>
                                    </p:animEffect>
                                  </p:childTnLst>
                                </p:cTn>
                              </p:par>
                              <p:par>
                                <p:cTn id="29" presetID="5" presetClass="entr" presetSubtype="10"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heckerboard(across)">
                                      <p:cBhvr>
                                        <p:cTn id="31" dur="3000"/>
                                        <p:tgtEl>
                                          <p:spTgt spid="12"/>
                                        </p:tgtEl>
                                      </p:cBhvr>
                                    </p:animEffect>
                                  </p:childTnLst>
                                </p:cTn>
                              </p:par>
                              <p:par>
                                <p:cTn id="32" presetID="5" presetClass="entr" presetSubtype="10"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heckerboard(across)">
                                      <p:cBhvr>
                                        <p:cTn id="34" dur="3000"/>
                                        <p:tgtEl>
                                          <p:spTgt spid="13"/>
                                        </p:tgtEl>
                                      </p:cBhvr>
                                    </p:animEffect>
                                  </p:childTnLst>
                                </p:cTn>
                              </p:par>
                              <p:par>
                                <p:cTn id="35" presetID="5" presetClass="entr" presetSubtype="10"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3000"/>
                                        <p:tgtEl>
                                          <p:spTgt spid="14"/>
                                        </p:tgtEl>
                                      </p:cBhvr>
                                    </p:animEffect>
                                  </p:childTnLst>
                                </p:cTn>
                              </p:par>
                              <p:par>
                                <p:cTn id="38" presetID="5" presetClass="entr" presetSubtype="10"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heckerboard(across)">
                                      <p:cBhvr>
                                        <p:cTn id="40" dur="3000"/>
                                        <p:tgtEl>
                                          <p:spTgt spid="15"/>
                                        </p:tgtEl>
                                      </p:cBhvr>
                                    </p:animEffect>
                                  </p:childTnLst>
                                </p:cTn>
                              </p:par>
                              <p:par>
                                <p:cTn id="41" presetID="5" presetClass="entr" presetSubtype="10"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checkerboard(across)">
                                      <p:cBhvr>
                                        <p:cTn id="43" dur="3000"/>
                                        <p:tgtEl>
                                          <p:spTgt spid="16"/>
                                        </p:tgtEl>
                                      </p:cBhvr>
                                    </p:animEffect>
                                  </p:childTnLst>
                                </p:cTn>
                              </p:par>
                              <p:par>
                                <p:cTn id="44" presetID="5" presetClass="entr" presetSubtype="10" fill="hold" grpId="4"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heckerboard(across)">
                                      <p:cBhvr>
                                        <p:cTn id="46" dur="3000"/>
                                        <p:tgtEl>
                                          <p:spTgt spid="17"/>
                                        </p:tgtEl>
                                      </p:cBhvr>
                                    </p:animEffect>
                                  </p:childTnLst>
                                </p:cTn>
                              </p:par>
                              <p:par>
                                <p:cTn id="47" presetID="5" presetClass="entr" presetSubtype="10" fill="hold" grpId="4"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checkerboard(across)">
                                      <p:cBhvr>
                                        <p:cTn id="49" dur="3000"/>
                                        <p:tgtEl>
                                          <p:spTgt spid="18"/>
                                        </p:tgtEl>
                                      </p:cBhvr>
                                    </p:animEffect>
                                  </p:childTnLst>
                                </p:cTn>
                              </p:par>
                              <p:par>
                                <p:cTn id="50" presetID="5" presetClass="entr" presetSubtype="10" fill="hold" grpId="4"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checkerboard(across)">
                                      <p:cBhvr>
                                        <p:cTn id="52" dur="3000"/>
                                        <p:tgtEl>
                                          <p:spTgt spid="19"/>
                                        </p:tgtEl>
                                      </p:cBhvr>
                                    </p:animEffect>
                                  </p:childTnLst>
                                </p:cTn>
                              </p:par>
                              <p:par>
                                <p:cTn id="53" presetID="5" presetClass="entr" presetSubtype="10" fill="hold" grpId="4"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checkerboard(across)">
                                      <p:cBhvr>
                                        <p:cTn id="55" dur="3000"/>
                                        <p:tgtEl>
                                          <p:spTgt spid="20"/>
                                        </p:tgtEl>
                                      </p:cBhvr>
                                    </p:animEffect>
                                  </p:childTnLst>
                                </p:cTn>
                              </p:par>
                              <p:par>
                                <p:cTn id="56" presetID="5" presetClass="entr" presetSubtype="10" fill="hold" grpId="4"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checkerboard(across)">
                                      <p:cBhvr>
                                        <p:cTn id="58" dur="3000"/>
                                        <p:tgtEl>
                                          <p:spTgt spid="21"/>
                                        </p:tgtEl>
                                      </p:cBhvr>
                                    </p:animEffect>
                                  </p:childTnLst>
                                </p:cTn>
                              </p:par>
                              <p:par>
                                <p:cTn id="59" presetID="5" presetClass="entr" presetSubtype="10" fill="hold" grpId="4"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checkerboard(across)">
                                      <p:cBhvr>
                                        <p:cTn id="61" dur="3000"/>
                                        <p:tgtEl>
                                          <p:spTgt spid="22"/>
                                        </p:tgtEl>
                                      </p:cBhvr>
                                    </p:animEffect>
                                  </p:childTnLst>
                                </p:cTn>
                              </p:par>
                              <p:par>
                                <p:cTn id="62" presetID="5" presetClass="entr" presetSubtype="10" fill="hold" grpId="4"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checkerboard(across)">
                                      <p:cBhvr>
                                        <p:cTn id="64" dur="3000"/>
                                        <p:tgtEl>
                                          <p:spTgt spid="23"/>
                                        </p:tgtEl>
                                      </p:cBhvr>
                                    </p:animEffect>
                                  </p:childTnLst>
                                </p:cTn>
                              </p:par>
                              <p:par>
                                <p:cTn id="65" presetID="5" presetClass="entr" presetSubtype="10" fill="hold" grpId="4"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checkerboard(across)">
                                      <p:cBhvr>
                                        <p:cTn id="67" dur="3000"/>
                                        <p:tgtEl>
                                          <p:spTgt spid="24"/>
                                        </p:tgtEl>
                                      </p:cBhvr>
                                    </p:animEffect>
                                  </p:childTnLst>
                                </p:cTn>
                              </p:par>
                              <p:par>
                                <p:cTn id="68" presetID="5" presetClass="entr" presetSubtype="10" fill="hold" grpId="4"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checkerboard(across)">
                                      <p:cBhvr>
                                        <p:cTn id="70" dur="3000"/>
                                        <p:tgtEl>
                                          <p:spTgt spid="25"/>
                                        </p:tgtEl>
                                      </p:cBhvr>
                                    </p:animEffect>
                                  </p:childTnLst>
                                </p:cTn>
                              </p:par>
                              <p:par>
                                <p:cTn id="71" presetID="5" presetClass="entr" presetSubtype="10" fill="hold" grpId="4"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checkerboard(across)">
                                      <p:cBhvr>
                                        <p:cTn id="73" dur="3000"/>
                                        <p:tgtEl>
                                          <p:spTgt spid="26"/>
                                        </p:tgtEl>
                                      </p:cBhvr>
                                    </p:animEffect>
                                  </p:childTnLst>
                                </p:cTn>
                              </p:par>
                              <p:par>
                                <p:cTn id="74" presetID="5" presetClass="entr" presetSubtype="10" fill="hold" grpId="4"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checkerboard(across)">
                                      <p:cBhvr>
                                        <p:cTn id="76" dur="3000"/>
                                        <p:tgtEl>
                                          <p:spTgt spid="27"/>
                                        </p:tgtEl>
                                      </p:cBhvr>
                                    </p:animEffect>
                                  </p:childTnLst>
                                </p:cTn>
                              </p:par>
                              <p:par>
                                <p:cTn id="77" presetID="5" presetClass="entr" presetSubtype="10" fill="hold" grpId="4"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checkerboard(across)">
                                      <p:cBhvr>
                                        <p:cTn id="79" dur="3000"/>
                                        <p:tgtEl>
                                          <p:spTgt spid="28"/>
                                        </p:tgtEl>
                                      </p:cBhvr>
                                    </p:animEffect>
                                  </p:childTnLst>
                                </p:cTn>
                              </p:par>
                              <p:par>
                                <p:cTn id="80" presetID="5" presetClass="entr" presetSubtype="10" fill="hold" grpId="4"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checkerboard(across)">
                                      <p:cBhvr>
                                        <p:cTn id="82" dur="3000"/>
                                        <p:tgtEl>
                                          <p:spTgt spid="29"/>
                                        </p:tgtEl>
                                      </p:cBhvr>
                                    </p:animEffect>
                                  </p:childTnLst>
                                </p:cTn>
                              </p:par>
                              <p:par>
                                <p:cTn id="83" presetID="5" presetClass="entr" presetSubtype="10" fill="hold" grpId="4"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checkerboard(across)">
                                      <p:cBhvr>
                                        <p:cTn id="85" dur="3000"/>
                                        <p:tgtEl>
                                          <p:spTgt spid="30"/>
                                        </p:tgtEl>
                                      </p:cBhvr>
                                    </p:animEffect>
                                  </p:childTnLst>
                                </p:cTn>
                              </p:par>
                              <p:par>
                                <p:cTn id="86" presetID="5" presetClass="entr" presetSubtype="10" fill="hold" grpId="4"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checkerboard(across)">
                                      <p:cBhvr>
                                        <p:cTn id="88" dur="3000"/>
                                        <p:tgtEl>
                                          <p:spTgt spid="31"/>
                                        </p:tgtEl>
                                      </p:cBhvr>
                                    </p:animEffect>
                                  </p:childTnLst>
                                </p:cTn>
                              </p:par>
                              <p:par>
                                <p:cTn id="89" presetID="5" presetClass="entr" presetSubtype="10" fill="hold" grpId="4"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checkerboard(across)">
                                      <p:cBhvr>
                                        <p:cTn id="91" dur="3000"/>
                                        <p:tgtEl>
                                          <p:spTgt spid="32"/>
                                        </p:tgtEl>
                                      </p:cBhvr>
                                    </p:animEffect>
                                  </p:childTnLst>
                                </p:cTn>
                              </p:par>
                              <p:par>
                                <p:cTn id="92" presetID="5" presetClass="entr" presetSubtype="10" fill="hold" grpId="4"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checkerboard(across)">
                                      <p:cBhvr>
                                        <p:cTn id="94" dur="3000"/>
                                        <p:tgtEl>
                                          <p:spTgt spid="33"/>
                                        </p:tgtEl>
                                      </p:cBhvr>
                                    </p:animEffect>
                                  </p:childTnLst>
                                </p:cTn>
                              </p:par>
                              <p:par>
                                <p:cTn id="95" presetID="5" presetClass="entr" presetSubtype="10" fill="hold" grpId="4"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checkerboard(across)">
                                      <p:cBhvr>
                                        <p:cTn id="97" dur="3000"/>
                                        <p:tgtEl>
                                          <p:spTgt spid="34"/>
                                        </p:tgtEl>
                                      </p:cBhvr>
                                    </p:animEffect>
                                  </p:childTnLst>
                                </p:cTn>
                              </p:par>
                              <p:par>
                                <p:cTn id="98" presetID="5" presetClass="entr" presetSubtype="10" fill="hold" grpId="4"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checkerboard(across)">
                                      <p:cBhvr>
                                        <p:cTn id="100" dur="3000"/>
                                        <p:tgtEl>
                                          <p:spTgt spid="35"/>
                                        </p:tgtEl>
                                      </p:cBhvr>
                                    </p:animEffect>
                                  </p:childTnLst>
                                </p:cTn>
                              </p:par>
                              <p:par>
                                <p:cTn id="101" presetID="5" presetClass="entr" presetSubtype="10" fill="hold" grpId="4"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checkerboard(across)">
                                      <p:cBhvr>
                                        <p:cTn id="103" dur="3000"/>
                                        <p:tgtEl>
                                          <p:spTgt spid="36"/>
                                        </p:tgtEl>
                                      </p:cBhvr>
                                    </p:animEffect>
                                  </p:childTnLst>
                                </p:cTn>
                              </p:par>
                              <p:par>
                                <p:cTn id="104" presetID="5" presetClass="entr" presetSubtype="10" fill="hold" grpId="4"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checkerboard(across)">
                                      <p:cBhvr>
                                        <p:cTn id="106" dur="3000"/>
                                        <p:tgtEl>
                                          <p:spTgt spid="37"/>
                                        </p:tgtEl>
                                      </p:cBhvr>
                                    </p:animEffect>
                                  </p:childTnLst>
                                </p:cTn>
                              </p:par>
                              <p:par>
                                <p:cTn id="107" presetID="5" presetClass="entr" presetSubtype="10" fill="hold" grpId="4"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checkerboard(across)">
                                      <p:cBhvr>
                                        <p:cTn id="109" dur="3000"/>
                                        <p:tgtEl>
                                          <p:spTgt spid="38"/>
                                        </p:tgtEl>
                                      </p:cBhvr>
                                    </p:animEffect>
                                  </p:childTnLst>
                                </p:cTn>
                              </p:par>
                              <p:par>
                                <p:cTn id="110" presetID="5" presetClass="entr" presetSubtype="10" fill="hold" grpId="4"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checkerboard(across)">
                                      <p:cBhvr>
                                        <p:cTn id="112" dur="3000"/>
                                        <p:tgtEl>
                                          <p:spTgt spid="39"/>
                                        </p:tgtEl>
                                      </p:cBhvr>
                                    </p:animEffect>
                                  </p:childTnLst>
                                </p:cTn>
                              </p:par>
                              <p:par>
                                <p:cTn id="113" presetID="5" presetClass="entr" presetSubtype="10" fill="hold" grpId="4"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checkerboard(across)">
                                      <p:cBhvr>
                                        <p:cTn id="115" dur="3000"/>
                                        <p:tgtEl>
                                          <p:spTgt spid="40"/>
                                        </p:tgtEl>
                                      </p:cBhvr>
                                    </p:animEffect>
                                  </p:childTnLst>
                                </p:cTn>
                              </p:par>
                              <p:par>
                                <p:cTn id="116" presetID="5" presetClass="entr" presetSubtype="10" fill="hold" grpId="4"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checkerboard(across)">
                                      <p:cBhvr>
                                        <p:cTn id="118" dur="3000"/>
                                        <p:tgtEl>
                                          <p:spTgt spid="41"/>
                                        </p:tgtEl>
                                      </p:cBhvr>
                                    </p:animEffect>
                                  </p:childTnLst>
                                </p:cTn>
                              </p:par>
                              <p:par>
                                <p:cTn id="119" presetID="5" presetClass="entr" presetSubtype="10" fill="hold" grpId="4"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checkerboard(across)">
                                      <p:cBhvr>
                                        <p:cTn id="121" dur="3000"/>
                                        <p:tgtEl>
                                          <p:spTgt spid="42"/>
                                        </p:tgtEl>
                                      </p:cBhvr>
                                    </p:animEffect>
                                  </p:childTnLst>
                                </p:cTn>
                              </p:par>
                              <p:par>
                                <p:cTn id="122" presetID="5" presetClass="entr" presetSubtype="10" fill="hold" grpId="4" nodeType="withEffect">
                                  <p:stCondLst>
                                    <p:cond delay="0"/>
                                  </p:stCondLst>
                                  <p:childTnLst>
                                    <p:set>
                                      <p:cBhvr>
                                        <p:cTn id="123" dur="1" fill="hold">
                                          <p:stCondLst>
                                            <p:cond delay="0"/>
                                          </p:stCondLst>
                                        </p:cTn>
                                        <p:tgtEl>
                                          <p:spTgt spid="43"/>
                                        </p:tgtEl>
                                        <p:attrNameLst>
                                          <p:attrName>style.visibility</p:attrName>
                                        </p:attrNameLst>
                                      </p:cBhvr>
                                      <p:to>
                                        <p:strVal val="visible"/>
                                      </p:to>
                                    </p:set>
                                    <p:animEffect transition="in" filter="checkerboard(across)">
                                      <p:cBhvr>
                                        <p:cTn id="124" dur="3000"/>
                                        <p:tgtEl>
                                          <p:spTgt spid="43"/>
                                        </p:tgtEl>
                                      </p:cBhvr>
                                    </p:animEffect>
                                  </p:childTnLst>
                                </p:cTn>
                              </p:par>
                              <p:par>
                                <p:cTn id="125" presetID="5" presetClass="entr" presetSubtype="10" fill="hold" grpId="4" nodeType="with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checkerboard(across)">
                                      <p:cBhvr>
                                        <p:cTn id="127" dur="3000"/>
                                        <p:tgtEl>
                                          <p:spTgt spid="44"/>
                                        </p:tgtEl>
                                      </p:cBhvr>
                                    </p:animEffect>
                                  </p:childTnLst>
                                </p:cTn>
                              </p:par>
                              <p:par>
                                <p:cTn id="128" presetID="5" presetClass="entr" presetSubtype="10" fill="hold" grpId="4"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checkerboard(across)">
                                      <p:cBhvr>
                                        <p:cTn id="130" dur="3000"/>
                                        <p:tgtEl>
                                          <p:spTgt spid="45"/>
                                        </p:tgtEl>
                                      </p:cBhvr>
                                    </p:animEffect>
                                  </p:childTnLst>
                                </p:cTn>
                              </p:par>
                              <p:par>
                                <p:cTn id="131" presetID="5" presetClass="entr" presetSubtype="10" fill="hold" grpId="4"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checkerboard(across)">
                                      <p:cBhvr>
                                        <p:cTn id="133" dur="3000"/>
                                        <p:tgtEl>
                                          <p:spTgt spid="46"/>
                                        </p:tgtEl>
                                      </p:cBhvr>
                                    </p:animEffect>
                                  </p:childTnLst>
                                </p:cTn>
                              </p:par>
                              <p:par>
                                <p:cTn id="134" presetID="5" presetClass="entr" presetSubtype="10" fill="hold" grpId="4" nodeType="with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checkerboard(across)">
                                      <p:cBhvr>
                                        <p:cTn id="136" dur="3000"/>
                                        <p:tgtEl>
                                          <p:spTgt spid="47"/>
                                        </p:tgtEl>
                                      </p:cBhvr>
                                    </p:animEffect>
                                  </p:childTnLst>
                                </p:cTn>
                              </p:par>
                              <p:par>
                                <p:cTn id="137" presetID="5" presetClass="entr" presetSubtype="10" fill="hold" grpId="4" nodeType="with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checkerboard(across)">
                                      <p:cBhvr>
                                        <p:cTn id="139" dur="3000"/>
                                        <p:tgtEl>
                                          <p:spTgt spid="48"/>
                                        </p:tgtEl>
                                      </p:cBhvr>
                                    </p:animEffect>
                                  </p:childTnLst>
                                </p:cTn>
                              </p:par>
                              <p:par>
                                <p:cTn id="140" presetID="5" presetClass="entr" presetSubtype="10" fill="hold" grpId="4" nodeType="withEffect">
                                  <p:stCondLst>
                                    <p:cond delay="0"/>
                                  </p:stCondLst>
                                  <p:childTnLst>
                                    <p:set>
                                      <p:cBhvr>
                                        <p:cTn id="141" dur="1" fill="hold">
                                          <p:stCondLst>
                                            <p:cond delay="0"/>
                                          </p:stCondLst>
                                        </p:cTn>
                                        <p:tgtEl>
                                          <p:spTgt spid="49"/>
                                        </p:tgtEl>
                                        <p:attrNameLst>
                                          <p:attrName>style.visibility</p:attrName>
                                        </p:attrNameLst>
                                      </p:cBhvr>
                                      <p:to>
                                        <p:strVal val="visible"/>
                                      </p:to>
                                    </p:set>
                                    <p:animEffect transition="in" filter="checkerboard(across)">
                                      <p:cBhvr>
                                        <p:cTn id="142" dur="3000"/>
                                        <p:tgtEl>
                                          <p:spTgt spid="49"/>
                                        </p:tgtEl>
                                      </p:cBhvr>
                                    </p:animEffect>
                                  </p:childTnLst>
                                </p:cTn>
                              </p:par>
                              <p:par>
                                <p:cTn id="143" presetID="5" presetClass="entr" presetSubtype="10" fill="hold" grpId="4" nodeType="withEffect">
                                  <p:stCondLst>
                                    <p:cond delay="0"/>
                                  </p:stCondLst>
                                  <p:childTnLst>
                                    <p:set>
                                      <p:cBhvr>
                                        <p:cTn id="144" dur="1" fill="hold">
                                          <p:stCondLst>
                                            <p:cond delay="0"/>
                                          </p:stCondLst>
                                        </p:cTn>
                                        <p:tgtEl>
                                          <p:spTgt spid="50"/>
                                        </p:tgtEl>
                                        <p:attrNameLst>
                                          <p:attrName>style.visibility</p:attrName>
                                        </p:attrNameLst>
                                      </p:cBhvr>
                                      <p:to>
                                        <p:strVal val="visible"/>
                                      </p:to>
                                    </p:set>
                                    <p:animEffect transition="in" filter="checkerboard(across)">
                                      <p:cBhvr>
                                        <p:cTn id="145" dur="3000"/>
                                        <p:tgtEl>
                                          <p:spTgt spid="50"/>
                                        </p:tgtEl>
                                      </p:cBhvr>
                                    </p:animEffect>
                                  </p:childTnLst>
                                </p:cTn>
                              </p:par>
                              <p:par>
                                <p:cTn id="146" presetID="5" presetClass="entr" presetSubtype="10" fill="hold" grpId="4" nodeType="withEffect">
                                  <p:stCondLst>
                                    <p:cond delay="0"/>
                                  </p:stCondLst>
                                  <p:childTnLst>
                                    <p:set>
                                      <p:cBhvr>
                                        <p:cTn id="147" dur="1" fill="hold">
                                          <p:stCondLst>
                                            <p:cond delay="0"/>
                                          </p:stCondLst>
                                        </p:cTn>
                                        <p:tgtEl>
                                          <p:spTgt spid="51"/>
                                        </p:tgtEl>
                                        <p:attrNameLst>
                                          <p:attrName>style.visibility</p:attrName>
                                        </p:attrNameLst>
                                      </p:cBhvr>
                                      <p:to>
                                        <p:strVal val="visible"/>
                                      </p:to>
                                    </p:set>
                                    <p:animEffect transition="in" filter="checkerboard(across)">
                                      <p:cBhvr>
                                        <p:cTn id="148" dur="3000"/>
                                        <p:tgtEl>
                                          <p:spTgt spid="51"/>
                                        </p:tgtEl>
                                      </p:cBhvr>
                                    </p:animEffect>
                                  </p:childTnLst>
                                </p:cTn>
                              </p:par>
                              <p:par>
                                <p:cTn id="149" presetID="5" presetClass="entr" presetSubtype="10" fill="hold" grpId="4" nodeType="withEffect">
                                  <p:stCondLst>
                                    <p:cond delay="0"/>
                                  </p:stCondLst>
                                  <p:childTnLst>
                                    <p:set>
                                      <p:cBhvr>
                                        <p:cTn id="150" dur="1" fill="hold">
                                          <p:stCondLst>
                                            <p:cond delay="0"/>
                                          </p:stCondLst>
                                        </p:cTn>
                                        <p:tgtEl>
                                          <p:spTgt spid="52"/>
                                        </p:tgtEl>
                                        <p:attrNameLst>
                                          <p:attrName>style.visibility</p:attrName>
                                        </p:attrNameLst>
                                      </p:cBhvr>
                                      <p:to>
                                        <p:strVal val="visible"/>
                                      </p:to>
                                    </p:set>
                                    <p:animEffect transition="in" filter="checkerboard(across)">
                                      <p:cBhvr>
                                        <p:cTn id="151" dur="3000"/>
                                        <p:tgtEl>
                                          <p:spTgt spid="52"/>
                                        </p:tgtEl>
                                      </p:cBhvr>
                                    </p:animEffect>
                                  </p:childTnLst>
                                </p:cTn>
                              </p:par>
                              <p:par>
                                <p:cTn id="152" presetID="5" presetClass="entr" presetSubtype="10" fill="hold" grpId="4" nodeType="withEffect">
                                  <p:stCondLst>
                                    <p:cond delay="0"/>
                                  </p:stCondLst>
                                  <p:childTnLst>
                                    <p:set>
                                      <p:cBhvr>
                                        <p:cTn id="153" dur="1" fill="hold">
                                          <p:stCondLst>
                                            <p:cond delay="0"/>
                                          </p:stCondLst>
                                        </p:cTn>
                                        <p:tgtEl>
                                          <p:spTgt spid="53"/>
                                        </p:tgtEl>
                                        <p:attrNameLst>
                                          <p:attrName>style.visibility</p:attrName>
                                        </p:attrNameLst>
                                      </p:cBhvr>
                                      <p:to>
                                        <p:strVal val="visible"/>
                                      </p:to>
                                    </p:set>
                                    <p:animEffect transition="in" filter="checkerboard(across)">
                                      <p:cBhvr>
                                        <p:cTn id="154" dur="3000"/>
                                        <p:tgtEl>
                                          <p:spTgt spid="53"/>
                                        </p:tgtEl>
                                      </p:cBhvr>
                                    </p:animEffect>
                                  </p:childTnLst>
                                </p:cTn>
                              </p:par>
                              <p:par>
                                <p:cTn id="155" presetID="5" presetClass="entr" presetSubtype="10" fill="hold" grpId="4" nodeType="withEffect">
                                  <p:stCondLst>
                                    <p:cond delay="0"/>
                                  </p:stCondLst>
                                  <p:childTnLst>
                                    <p:set>
                                      <p:cBhvr>
                                        <p:cTn id="156" dur="1" fill="hold">
                                          <p:stCondLst>
                                            <p:cond delay="0"/>
                                          </p:stCondLst>
                                        </p:cTn>
                                        <p:tgtEl>
                                          <p:spTgt spid="54"/>
                                        </p:tgtEl>
                                        <p:attrNameLst>
                                          <p:attrName>style.visibility</p:attrName>
                                        </p:attrNameLst>
                                      </p:cBhvr>
                                      <p:to>
                                        <p:strVal val="visible"/>
                                      </p:to>
                                    </p:set>
                                    <p:animEffect transition="in" filter="checkerboard(across)">
                                      <p:cBhvr>
                                        <p:cTn id="157" dur="3000"/>
                                        <p:tgtEl>
                                          <p:spTgt spid="54"/>
                                        </p:tgtEl>
                                      </p:cBhvr>
                                    </p:animEffect>
                                  </p:childTnLst>
                                </p:cTn>
                              </p:par>
                              <p:par>
                                <p:cTn id="158" presetID="5" presetClass="entr" presetSubtype="10" fill="hold" grpId="4" nodeType="withEffect">
                                  <p:stCondLst>
                                    <p:cond delay="0"/>
                                  </p:stCondLst>
                                  <p:childTnLst>
                                    <p:set>
                                      <p:cBhvr>
                                        <p:cTn id="159" dur="1" fill="hold">
                                          <p:stCondLst>
                                            <p:cond delay="0"/>
                                          </p:stCondLst>
                                        </p:cTn>
                                        <p:tgtEl>
                                          <p:spTgt spid="55"/>
                                        </p:tgtEl>
                                        <p:attrNameLst>
                                          <p:attrName>style.visibility</p:attrName>
                                        </p:attrNameLst>
                                      </p:cBhvr>
                                      <p:to>
                                        <p:strVal val="visible"/>
                                      </p:to>
                                    </p:set>
                                    <p:animEffect transition="in" filter="checkerboard(across)">
                                      <p:cBhvr>
                                        <p:cTn id="160" dur="3000"/>
                                        <p:tgtEl>
                                          <p:spTgt spid="55"/>
                                        </p:tgtEl>
                                      </p:cBhvr>
                                    </p:animEffect>
                                  </p:childTnLst>
                                </p:cTn>
                              </p:par>
                              <p:par>
                                <p:cTn id="161" presetID="5" presetClass="entr" presetSubtype="10" fill="hold" grpId="4" nodeType="with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checkerboard(across)">
                                      <p:cBhvr>
                                        <p:cTn id="163" dur="3000"/>
                                        <p:tgtEl>
                                          <p:spTgt spid="56"/>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5"/>
                                        </p:tgtEl>
                                        <p:attrNameLst>
                                          <p:attrName>style.visibility</p:attrName>
                                        </p:attrNameLst>
                                      </p:cBhvr>
                                      <p:to>
                                        <p:strVal val="visible"/>
                                      </p:to>
                                    </p:set>
                                    <p:animEffect transition="in" filter="plus(in)">
                                      <p:cBhvr>
                                        <p:cTn id="166" dur="3000"/>
                                        <p:tgtEl>
                                          <p:spTgt spid="5"/>
                                        </p:tgtEl>
                                      </p:cBhvr>
                                    </p:animEffect>
                                  </p:childTnLst>
                                </p:cTn>
                              </p:par>
                              <p:par>
                                <p:cTn id="167" presetID="8" presetClass="emph" presetSubtype="0" fill="hold" grpId="1" nodeType="withEffect">
                                  <p:stCondLst>
                                    <p:cond delay="0"/>
                                  </p:stCondLst>
                                  <p:childTnLst>
                                    <p:animRot by="21600000">
                                      <p:cBhvr>
                                        <p:cTn id="168" dur="3000" fill="hold"/>
                                        <p:tgtEl>
                                          <p:spTgt spid="5"/>
                                        </p:tgtEl>
                                        <p:attrNameLst>
                                          <p:attrName>r</p:attrName>
                                        </p:attrNameLst>
                                      </p:cBhvr>
                                    </p:animRot>
                                  </p:childTnLst>
                                </p:cTn>
                              </p:par>
                              <p:par>
                                <p:cTn id="169" presetID="13" presetClass="entr" presetSubtype="16" fill="hold" grpId="0" nodeType="withEffect">
                                  <p:stCondLst>
                                    <p:cond delay="0"/>
                                  </p:stCondLst>
                                  <p:childTnLst>
                                    <p:set>
                                      <p:cBhvr>
                                        <p:cTn id="170" dur="1" fill="hold">
                                          <p:stCondLst>
                                            <p:cond delay="0"/>
                                          </p:stCondLst>
                                        </p:cTn>
                                        <p:tgtEl>
                                          <p:spTgt spid="6"/>
                                        </p:tgtEl>
                                        <p:attrNameLst>
                                          <p:attrName>style.visibility</p:attrName>
                                        </p:attrNameLst>
                                      </p:cBhvr>
                                      <p:to>
                                        <p:strVal val="visible"/>
                                      </p:to>
                                    </p:set>
                                    <p:animEffect transition="in" filter="plus(in)">
                                      <p:cBhvr>
                                        <p:cTn id="171" dur="3000"/>
                                        <p:tgtEl>
                                          <p:spTgt spid="6"/>
                                        </p:tgtEl>
                                      </p:cBhvr>
                                    </p:animEffect>
                                  </p:childTnLst>
                                </p:cTn>
                              </p:par>
                              <p:par>
                                <p:cTn id="172" presetID="8" presetClass="emph" presetSubtype="0" fill="hold" grpId="1" nodeType="withEffect">
                                  <p:stCondLst>
                                    <p:cond delay="0"/>
                                  </p:stCondLst>
                                  <p:childTnLst>
                                    <p:animRot by="21600000">
                                      <p:cBhvr>
                                        <p:cTn id="173" dur="3000" fill="hold"/>
                                        <p:tgtEl>
                                          <p:spTgt spid="6"/>
                                        </p:tgtEl>
                                        <p:attrNameLst>
                                          <p:attrName>r</p:attrName>
                                        </p:attrNameLst>
                                      </p:cBhvr>
                                    </p:animRot>
                                  </p:childTnLst>
                                </p:cTn>
                              </p:par>
                              <p:par>
                                <p:cTn id="174" presetID="13" presetClass="entr" presetSubtype="16" fill="hold" grpId="0" nodeType="withEffect">
                                  <p:stCondLst>
                                    <p:cond delay="0"/>
                                  </p:stCondLst>
                                  <p:childTnLst>
                                    <p:set>
                                      <p:cBhvr>
                                        <p:cTn id="175" dur="1" fill="hold">
                                          <p:stCondLst>
                                            <p:cond delay="0"/>
                                          </p:stCondLst>
                                        </p:cTn>
                                        <p:tgtEl>
                                          <p:spTgt spid="7"/>
                                        </p:tgtEl>
                                        <p:attrNameLst>
                                          <p:attrName>style.visibility</p:attrName>
                                        </p:attrNameLst>
                                      </p:cBhvr>
                                      <p:to>
                                        <p:strVal val="visible"/>
                                      </p:to>
                                    </p:set>
                                    <p:animEffect transition="in" filter="plus(in)">
                                      <p:cBhvr>
                                        <p:cTn id="176" dur="3000"/>
                                        <p:tgtEl>
                                          <p:spTgt spid="7"/>
                                        </p:tgtEl>
                                      </p:cBhvr>
                                    </p:animEffect>
                                  </p:childTnLst>
                                </p:cTn>
                              </p:par>
                              <p:par>
                                <p:cTn id="177" presetID="8" presetClass="emph" presetSubtype="0" fill="hold" grpId="1" nodeType="withEffect">
                                  <p:stCondLst>
                                    <p:cond delay="0"/>
                                  </p:stCondLst>
                                  <p:childTnLst>
                                    <p:animRot by="-21600000">
                                      <p:cBhvr>
                                        <p:cTn id="178" dur="3000" fill="hold"/>
                                        <p:tgtEl>
                                          <p:spTgt spid="7"/>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8"/>
                                        </p:tgtEl>
                                        <p:attrNameLst>
                                          <p:attrName>style.visibility</p:attrName>
                                        </p:attrNameLst>
                                      </p:cBhvr>
                                      <p:to>
                                        <p:strVal val="visible"/>
                                      </p:to>
                                    </p:set>
                                    <p:animEffect transition="in" filter="plus(in)">
                                      <p:cBhvr>
                                        <p:cTn id="181" dur="3000"/>
                                        <p:tgtEl>
                                          <p:spTgt spid="8"/>
                                        </p:tgtEl>
                                      </p:cBhvr>
                                    </p:animEffect>
                                  </p:childTnLst>
                                </p:cTn>
                              </p:par>
                              <p:par>
                                <p:cTn id="182" presetID="8" presetClass="emph" presetSubtype="0" fill="hold" grpId="1" nodeType="withEffect">
                                  <p:stCondLst>
                                    <p:cond delay="0"/>
                                  </p:stCondLst>
                                  <p:childTnLst>
                                    <p:animRot by="21600000">
                                      <p:cBhvr>
                                        <p:cTn id="183" dur="3000" fill="hold"/>
                                        <p:tgtEl>
                                          <p:spTgt spid="8"/>
                                        </p:tgtEl>
                                        <p:attrNameLst>
                                          <p:attrName>r</p:attrName>
                                        </p:attrNameLst>
                                      </p:cBhvr>
                                    </p:animRot>
                                  </p:childTnLst>
                                </p:cTn>
                              </p:par>
                              <p:par>
                                <p:cTn id="184" presetID="13" presetClass="entr" presetSubtype="16" fill="hold" grpId="0" nodeType="withEffect">
                                  <p:stCondLst>
                                    <p:cond delay="0"/>
                                  </p:stCondLst>
                                  <p:childTnLst>
                                    <p:set>
                                      <p:cBhvr>
                                        <p:cTn id="185" dur="1" fill="hold">
                                          <p:stCondLst>
                                            <p:cond delay="0"/>
                                          </p:stCondLst>
                                        </p:cTn>
                                        <p:tgtEl>
                                          <p:spTgt spid="9"/>
                                        </p:tgtEl>
                                        <p:attrNameLst>
                                          <p:attrName>style.visibility</p:attrName>
                                        </p:attrNameLst>
                                      </p:cBhvr>
                                      <p:to>
                                        <p:strVal val="visible"/>
                                      </p:to>
                                    </p:set>
                                    <p:animEffect transition="in" filter="plus(in)">
                                      <p:cBhvr>
                                        <p:cTn id="186" dur="3000"/>
                                        <p:tgtEl>
                                          <p:spTgt spid="9"/>
                                        </p:tgtEl>
                                      </p:cBhvr>
                                    </p:animEffect>
                                  </p:childTnLst>
                                </p:cTn>
                              </p:par>
                              <p:par>
                                <p:cTn id="187" presetID="8" presetClass="emph" presetSubtype="0" fill="hold" grpId="1" nodeType="withEffect">
                                  <p:stCondLst>
                                    <p:cond delay="0"/>
                                  </p:stCondLst>
                                  <p:childTnLst>
                                    <p:animRot by="-21600000">
                                      <p:cBhvr>
                                        <p:cTn id="188" dur="3000" fill="hold"/>
                                        <p:tgtEl>
                                          <p:spTgt spid="9"/>
                                        </p:tgtEl>
                                        <p:attrNameLst>
                                          <p:attrName>r</p:attrName>
                                        </p:attrNameLst>
                                      </p:cBhvr>
                                    </p:animRot>
                                  </p:childTnLst>
                                </p:cTn>
                              </p:par>
                              <p:par>
                                <p:cTn id="189" presetID="13" presetClass="entr" presetSubtype="16" fill="hold" grpId="0" nodeType="withEffect">
                                  <p:stCondLst>
                                    <p:cond delay="0"/>
                                  </p:stCondLst>
                                  <p:childTnLst>
                                    <p:set>
                                      <p:cBhvr>
                                        <p:cTn id="190" dur="1" fill="hold">
                                          <p:stCondLst>
                                            <p:cond delay="0"/>
                                          </p:stCondLst>
                                        </p:cTn>
                                        <p:tgtEl>
                                          <p:spTgt spid="10"/>
                                        </p:tgtEl>
                                        <p:attrNameLst>
                                          <p:attrName>style.visibility</p:attrName>
                                        </p:attrNameLst>
                                      </p:cBhvr>
                                      <p:to>
                                        <p:strVal val="visible"/>
                                      </p:to>
                                    </p:set>
                                    <p:animEffect transition="in" filter="plus(in)">
                                      <p:cBhvr>
                                        <p:cTn id="191" dur="3000"/>
                                        <p:tgtEl>
                                          <p:spTgt spid="10"/>
                                        </p:tgtEl>
                                      </p:cBhvr>
                                    </p:animEffect>
                                  </p:childTnLst>
                                </p:cTn>
                              </p:par>
                              <p:par>
                                <p:cTn id="192" presetID="8" presetClass="emph" presetSubtype="0" fill="hold" grpId="1" nodeType="withEffect">
                                  <p:stCondLst>
                                    <p:cond delay="0"/>
                                  </p:stCondLst>
                                  <p:childTnLst>
                                    <p:animRot by="21600000">
                                      <p:cBhvr>
                                        <p:cTn id="193" dur="3000" fill="hold"/>
                                        <p:tgtEl>
                                          <p:spTgt spid="10"/>
                                        </p:tgtEl>
                                        <p:attrNameLst>
                                          <p:attrName>r</p:attrName>
                                        </p:attrNameLst>
                                      </p:cBhvr>
                                    </p:animRot>
                                  </p:childTnLst>
                                </p:cTn>
                              </p:par>
                              <p:par>
                                <p:cTn id="194" presetID="13" presetClass="entr" presetSubtype="16" fill="hold" grpId="0" nodeType="withEffect">
                                  <p:stCondLst>
                                    <p:cond delay="0"/>
                                  </p:stCondLst>
                                  <p:childTnLst>
                                    <p:set>
                                      <p:cBhvr>
                                        <p:cTn id="195" dur="1" fill="hold">
                                          <p:stCondLst>
                                            <p:cond delay="0"/>
                                          </p:stCondLst>
                                        </p:cTn>
                                        <p:tgtEl>
                                          <p:spTgt spid="11"/>
                                        </p:tgtEl>
                                        <p:attrNameLst>
                                          <p:attrName>style.visibility</p:attrName>
                                        </p:attrNameLst>
                                      </p:cBhvr>
                                      <p:to>
                                        <p:strVal val="visible"/>
                                      </p:to>
                                    </p:set>
                                    <p:animEffect transition="in" filter="plus(in)">
                                      <p:cBhvr>
                                        <p:cTn id="196" dur="3000"/>
                                        <p:tgtEl>
                                          <p:spTgt spid="11"/>
                                        </p:tgtEl>
                                      </p:cBhvr>
                                    </p:animEffect>
                                  </p:childTnLst>
                                </p:cTn>
                              </p:par>
                              <p:par>
                                <p:cTn id="197" presetID="8" presetClass="emph" presetSubtype="0" fill="hold" grpId="1" nodeType="withEffect">
                                  <p:stCondLst>
                                    <p:cond delay="0"/>
                                  </p:stCondLst>
                                  <p:childTnLst>
                                    <p:animRot by="-21600000">
                                      <p:cBhvr>
                                        <p:cTn id="198" dur="3000" fill="hold"/>
                                        <p:tgtEl>
                                          <p:spTgt spid="11"/>
                                        </p:tgtEl>
                                        <p:attrNameLst>
                                          <p:attrName>r</p:attrName>
                                        </p:attrNameLst>
                                      </p:cBhvr>
                                    </p:animRot>
                                  </p:childTnLst>
                                </p:cTn>
                              </p:par>
                              <p:par>
                                <p:cTn id="199" presetID="13" presetClass="entr" presetSubtype="16" fill="hold" grpId="0" nodeType="withEffect">
                                  <p:stCondLst>
                                    <p:cond delay="0"/>
                                  </p:stCondLst>
                                  <p:childTnLst>
                                    <p:set>
                                      <p:cBhvr>
                                        <p:cTn id="200" dur="1" fill="hold">
                                          <p:stCondLst>
                                            <p:cond delay="0"/>
                                          </p:stCondLst>
                                        </p:cTn>
                                        <p:tgtEl>
                                          <p:spTgt spid="12"/>
                                        </p:tgtEl>
                                        <p:attrNameLst>
                                          <p:attrName>style.visibility</p:attrName>
                                        </p:attrNameLst>
                                      </p:cBhvr>
                                      <p:to>
                                        <p:strVal val="visible"/>
                                      </p:to>
                                    </p:set>
                                    <p:animEffect transition="in" filter="plus(in)">
                                      <p:cBhvr>
                                        <p:cTn id="201" dur="3000"/>
                                        <p:tgtEl>
                                          <p:spTgt spid="12"/>
                                        </p:tgtEl>
                                      </p:cBhvr>
                                    </p:animEffect>
                                  </p:childTnLst>
                                </p:cTn>
                              </p:par>
                              <p:par>
                                <p:cTn id="202" presetID="8" presetClass="emph" presetSubtype="0" fill="hold" grpId="1" nodeType="withEffect">
                                  <p:stCondLst>
                                    <p:cond delay="0"/>
                                  </p:stCondLst>
                                  <p:childTnLst>
                                    <p:animRot by="21600000">
                                      <p:cBhvr>
                                        <p:cTn id="203" dur="3000" fill="hold"/>
                                        <p:tgtEl>
                                          <p:spTgt spid="12"/>
                                        </p:tgtEl>
                                        <p:attrNameLst>
                                          <p:attrName>r</p:attrName>
                                        </p:attrNameLst>
                                      </p:cBhvr>
                                    </p:animRot>
                                  </p:childTnLst>
                                </p:cTn>
                              </p:par>
                              <p:par>
                                <p:cTn id="204" presetID="13" presetClass="entr" presetSubtype="16" fill="hold" grpId="0" nodeType="withEffect">
                                  <p:stCondLst>
                                    <p:cond delay="0"/>
                                  </p:stCondLst>
                                  <p:childTnLst>
                                    <p:set>
                                      <p:cBhvr>
                                        <p:cTn id="205" dur="1" fill="hold">
                                          <p:stCondLst>
                                            <p:cond delay="0"/>
                                          </p:stCondLst>
                                        </p:cTn>
                                        <p:tgtEl>
                                          <p:spTgt spid="13"/>
                                        </p:tgtEl>
                                        <p:attrNameLst>
                                          <p:attrName>style.visibility</p:attrName>
                                        </p:attrNameLst>
                                      </p:cBhvr>
                                      <p:to>
                                        <p:strVal val="visible"/>
                                      </p:to>
                                    </p:set>
                                    <p:animEffect transition="in" filter="plus(in)">
                                      <p:cBhvr>
                                        <p:cTn id="206" dur="3000"/>
                                        <p:tgtEl>
                                          <p:spTgt spid="13"/>
                                        </p:tgtEl>
                                      </p:cBhvr>
                                    </p:animEffect>
                                  </p:childTnLst>
                                </p:cTn>
                              </p:par>
                              <p:par>
                                <p:cTn id="207" presetID="8" presetClass="emph" presetSubtype="0" fill="hold" grpId="1" nodeType="withEffect">
                                  <p:stCondLst>
                                    <p:cond delay="0"/>
                                  </p:stCondLst>
                                  <p:childTnLst>
                                    <p:animRot by="-21600000">
                                      <p:cBhvr>
                                        <p:cTn id="208" dur="3000" fill="hold"/>
                                        <p:tgtEl>
                                          <p:spTgt spid="13"/>
                                        </p:tgtEl>
                                        <p:attrNameLst>
                                          <p:attrName>r</p:attrName>
                                        </p:attrNameLst>
                                      </p:cBhvr>
                                    </p:animRot>
                                  </p:childTnLst>
                                </p:cTn>
                              </p:par>
                              <p:par>
                                <p:cTn id="209" presetID="13" presetClass="entr" presetSubtype="16" fill="hold" grpId="0" nodeType="withEffect">
                                  <p:stCondLst>
                                    <p:cond delay="0"/>
                                  </p:stCondLst>
                                  <p:childTnLst>
                                    <p:set>
                                      <p:cBhvr>
                                        <p:cTn id="210" dur="1" fill="hold">
                                          <p:stCondLst>
                                            <p:cond delay="0"/>
                                          </p:stCondLst>
                                        </p:cTn>
                                        <p:tgtEl>
                                          <p:spTgt spid="14"/>
                                        </p:tgtEl>
                                        <p:attrNameLst>
                                          <p:attrName>style.visibility</p:attrName>
                                        </p:attrNameLst>
                                      </p:cBhvr>
                                      <p:to>
                                        <p:strVal val="visible"/>
                                      </p:to>
                                    </p:set>
                                    <p:animEffect transition="in" filter="plus(in)">
                                      <p:cBhvr>
                                        <p:cTn id="211" dur="3000"/>
                                        <p:tgtEl>
                                          <p:spTgt spid="14"/>
                                        </p:tgtEl>
                                      </p:cBhvr>
                                    </p:animEffect>
                                  </p:childTnLst>
                                </p:cTn>
                              </p:par>
                              <p:par>
                                <p:cTn id="212" presetID="8" presetClass="emph" presetSubtype="0" fill="hold" grpId="1" nodeType="withEffect">
                                  <p:stCondLst>
                                    <p:cond delay="0"/>
                                  </p:stCondLst>
                                  <p:childTnLst>
                                    <p:animRot by="21600000">
                                      <p:cBhvr>
                                        <p:cTn id="213" dur="3000" fill="hold"/>
                                        <p:tgtEl>
                                          <p:spTgt spid="14"/>
                                        </p:tgtEl>
                                        <p:attrNameLst>
                                          <p:attrName>r</p:attrName>
                                        </p:attrNameLst>
                                      </p:cBhvr>
                                    </p:animRot>
                                  </p:childTnLst>
                                </p:cTn>
                              </p:par>
                              <p:par>
                                <p:cTn id="214" presetID="13" presetClass="entr" presetSubtype="16" fill="hold" grpId="0" nodeType="withEffect">
                                  <p:stCondLst>
                                    <p:cond delay="0"/>
                                  </p:stCondLst>
                                  <p:childTnLst>
                                    <p:set>
                                      <p:cBhvr>
                                        <p:cTn id="215" dur="1" fill="hold">
                                          <p:stCondLst>
                                            <p:cond delay="0"/>
                                          </p:stCondLst>
                                        </p:cTn>
                                        <p:tgtEl>
                                          <p:spTgt spid="15"/>
                                        </p:tgtEl>
                                        <p:attrNameLst>
                                          <p:attrName>style.visibility</p:attrName>
                                        </p:attrNameLst>
                                      </p:cBhvr>
                                      <p:to>
                                        <p:strVal val="visible"/>
                                      </p:to>
                                    </p:set>
                                    <p:animEffect transition="in" filter="plus(in)">
                                      <p:cBhvr>
                                        <p:cTn id="216" dur="3000"/>
                                        <p:tgtEl>
                                          <p:spTgt spid="15"/>
                                        </p:tgtEl>
                                      </p:cBhvr>
                                    </p:animEffect>
                                  </p:childTnLst>
                                </p:cTn>
                              </p:par>
                              <p:par>
                                <p:cTn id="217" presetID="8" presetClass="emph" presetSubtype="0" fill="hold" grpId="1" nodeType="withEffect">
                                  <p:stCondLst>
                                    <p:cond delay="0"/>
                                  </p:stCondLst>
                                  <p:childTnLst>
                                    <p:animRot by="-21600000">
                                      <p:cBhvr>
                                        <p:cTn id="218" dur="3000" fill="hold"/>
                                        <p:tgtEl>
                                          <p:spTgt spid="15"/>
                                        </p:tgtEl>
                                        <p:attrNameLst>
                                          <p:attrName>r</p:attrName>
                                        </p:attrNameLst>
                                      </p:cBhvr>
                                    </p:animRot>
                                  </p:childTnLst>
                                </p:cTn>
                              </p:par>
                              <p:par>
                                <p:cTn id="219" presetID="13" presetClass="entr" presetSubtype="16" fill="hold" grpId="0" nodeType="withEffect">
                                  <p:stCondLst>
                                    <p:cond delay="0"/>
                                  </p:stCondLst>
                                  <p:childTnLst>
                                    <p:set>
                                      <p:cBhvr>
                                        <p:cTn id="220" dur="1" fill="hold">
                                          <p:stCondLst>
                                            <p:cond delay="0"/>
                                          </p:stCondLst>
                                        </p:cTn>
                                        <p:tgtEl>
                                          <p:spTgt spid="16"/>
                                        </p:tgtEl>
                                        <p:attrNameLst>
                                          <p:attrName>style.visibility</p:attrName>
                                        </p:attrNameLst>
                                      </p:cBhvr>
                                      <p:to>
                                        <p:strVal val="visible"/>
                                      </p:to>
                                    </p:set>
                                    <p:animEffect transition="in" filter="plus(in)">
                                      <p:cBhvr>
                                        <p:cTn id="221" dur="3000"/>
                                        <p:tgtEl>
                                          <p:spTgt spid="16"/>
                                        </p:tgtEl>
                                      </p:cBhvr>
                                    </p:animEffect>
                                  </p:childTnLst>
                                </p:cTn>
                              </p:par>
                              <p:par>
                                <p:cTn id="222" presetID="8" presetClass="emph" presetSubtype="0" fill="hold" grpId="1" nodeType="withEffect">
                                  <p:stCondLst>
                                    <p:cond delay="0"/>
                                  </p:stCondLst>
                                  <p:childTnLst>
                                    <p:animRot by="21600000">
                                      <p:cBhvr>
                                        <p:cTn id="223" dur="3000" fill="hold"/>
                                        <p:tgtEl>
                                          <p:spTgt spid="16"/>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17"/>
                                        </p:tgtEl>
                                        <p:attrNameLst>
                                          <p:attrName>style.visibility</p:attrName>
                                        </p:attrNameLst>
                                      </p:cBhvr>
                                      <p:to>
                                        <p:strVal val="visible"/>
                                      </p:to>
                                    </p:set>
                                    <p:animEffect transition="in" filter="plus(in)">
                                      <p:cBhvr>
                                        <p:cTn id="226" dur="3000"/>
                                        <p:tgtEl>
                                          <p:spTgt spid="17"/>
                                        </p:tgtEl>
                                      </p:cBhvr>
                                    </p:animEffect>
                                  </p:childTnLst>
                                </p:cTn>
                              </p:par>
                              <p:par>
                                <p:cTn id="227" presetID="8" presetClass="emph" presetSubtype="0" fill="hold" grpId="1" nodeType="withEffect">
                                  <p:stCondLst>
                                    <p:cond delay="0"/>
                                  </p:stCondLst>
                                  <p:childTnLst>
                                    <p:animRot by="-21600000">
                                      <p:cBhvr>
                                        <p:cTn id="228" dur="3000" fill="hold"/>
                                        <p:tgtEl>
                                          <p:spTgt spid="17"/>
                                        </p:tgtEl>
                                        <p:attrNameLst>
                                          <p:attrName>r</p:attrName>
                                        </p:attrNameLst>
                                      </p:cBhvr>
                                    </p:animRot>
                                  </p:childTnLst>
                                </p:cTn>
                              </p:par>
                              <p:par>
                                <p:cTn id="229" presetID="13" presetClass="entr" presetSubtype="16" fill="hold" grpId="0" nodeType="withEffect">
                                  <p:stCondLst>
                                    <p:cond delay="0"/>
                                  </p:stCondLst>
                                  <p:childTnLst>
                                    <p:set>
                                      <p:cBhvr>
                                        <p:cTn id="230" dur="1" fill="hold">
                                          <p:stCondLst>
                                            <p:cond delay="0"/>
                                          </p:stCondLst>
                                        </p:cTn>
                                        <p:tgtEl>
                                          <p:spTgt spid="18"/>
                                        </p:tgtEl>
                                        <p:attrNameLst>
                                          <p:attrName>style.visibility</p:attrName>
                                        </p:attrNameLst>
                                      </p:cBhvr>
                                      <p:to>
                                        <p:strVal val="visible"/>
                                      </p:to>
                                    </p:set>
                                    <p:animEffect transition="in" filter="plus(in)">
                                      <p:cBhvr>
                                        <p:cTn id="231" dur="3000"/>
                                        <p:tgtEl>
                                          <p:spTgt spid="18"/>
                                        </p:tgtEl>
                                      </p:cBhvr>
                                    </p:animEffect>
                                  </p:childTnLst>
                                </p:cTn>
                              </p:par>
                              <p:par>
                                <p:cTn id="232" presetID="8" presetClass="emph" presetSubtype="0" fill="hold" grpId="1" nodeType="withEffect">
                                  <p:stCondLst>
                                    <p:cond delay="0"/>
                                  </p:stCondLst>
                                  <p:childTnLst>
                                    <p:animRot by="21600000">
                                      <p:cBhvr>
                                        <p:cTn id="233" dur="3000" fill="hold"/>
                                        <p:tgtEl>
                                          <p:spTgt spid="18"/>
                                        </p:tgtEl>
                                        <p:attrNameLst>
                                          <p:attrName>r</p:attrName>
                                        </p:attrNameLst>
                                      </p:cBhvr>
                                    </p:animRot>
                                  </p:childTnLst>
                                </p:cTn>
                              </p:par>
                              <p:par>
                                <p:cTn id="234" presetID="13" presetClass="entr" presetSubtype="16" fill="hold" grpId="0" nodeType="withEffect">
                                  <p:stCondLst>
                                    <p:cond delay="0"/>
                                  </p:stCondLst>
                                  <p:childTnLst>
                                    <p:set>
                                      <p:cBhvr>
                                        <p:cTn id="235" dur="1" fill="hold">
                                          <p:stCondLst>
                                            <p:cond delay="0"/>
                                          </p:stCondLst>
                                        </p:cTn>
                                        <p:tgtEl>
                                          <p:spTgt spid="19"/>
                                        </p:tgtEl>
                                        <p:attrNameLst>
                                          <p:attrName>style.visibility</p:attrName>
                                        </p:attrNameLst>
                                      </p:cBhvr>
                                      <p:to>
                                        <p:strVal val="visible"/>
                                      </p:to>
                                    </p:set>
                                    <p:animEffect transition="in" filter="plus(in)">
                                      <p:cBhvr>
                                        <p:cTn id="236" dur="3000"/>
                                        <p:tgtEl>
                                          <p:spTgt spid="19"/>
                                        </p:tgtEl>
                                      </p:cBhvr>
                                    </p:animEffect>
                                  </p:childTnLst>
                                </p:cTn>
                              </p:par>
                              <p:par>
                                <p:cTn id="237" presetID="8" presetClass="emph" presetSubtype="0" fill="hold" grpId="1" nodeType="withEffect">
                                  <p:stCondLst>
                                    <p:cond delay="0"/>
                                  </p:stCondLst>
                                  <p:childTnLst>
                                    <p:animRot by="-21600000">
                                      <p:cBhvr>
                                        <p:cTn id="238" dur="3000" fill="hold"/>
                                        <p:tgtEl>
                                          <p:spTgt spid="19"/>
                                        </p:tgtEl>
                                        <p:attrNameLst>
                                          <p:attrName>r</p:attrName>
                                        </p:attrNameLst>
                                      </p:cBhvr>
                                    </p:animRot>
                                  </p:childTnLst>
                                </p:cTn>
                              </p:par>
                              <p:par>
                                <p:cTn id="239" presetID="13" presetClass="entr" presetSubtype="16" fill="hold" grpId="0" nodeType="withEffect">
                                  <p:stCondLst>
                                    <p:cond delay="0"/>
                                  </p:stCondLst>
                                  <p:childTnLst>
                                    <p:set>
                                      <p:cBhvr>
                                        <p:cTn id="240" dur="1" fill="hold">
                                          <p:stCondLst>
                                            <p:cond delay="0"/>
                                          </p:stCondLst>
                                        </p:cTn>
                                        <p:tgtEl>
                                          <p:spTgt spid="20"/>
                                        </p:tgtEl>
                                        <p:attrNameLst>
                                          <p:attrName>style.visibility</p:attrName>
                                        </p:attrNameLst>
                                      </p:cBhvr>
                                      <p:to>
                                        <p:strVal val="visible"/>
                                      </p:to>
                                    </p:set>
                                    <p:animEffect transition="in" filter="plus(in)">
                                      <p:cBhvr>
                                        <p:cTn id="241" dur="3000"/>
                                        <p:tgtEl>
                                          <p:spTgt spid="20"/>
                                        </p:tgtEl>
                                      </p:cBhvr>
                                    </p:animEffect>
                                  </p:childTnLst>
                                </p:cTn>
                              </p:par>
                              <p:par>
                                <p:cTn id="242" presetID="8" presetClass="emph" presetSubtype="0" fill="hold" grpId="1" nodeType="withEffect">
                                  <p:stCondLst>
                                    <p:cond delay="0"/>
                                  </p:stCondLst>
                                  <p:childTnLst>
                                    <p:animRot by="21600000">
                                      <p:cBhvr>
                                        <p:cTn id="243" dur="3000" fill="hold"/>
                                        <p:tgtEl>
                                          <p:spTgt spid="20"/>
                                        </p:tgtEl>
                                        <p:attrNameLst>
                                          <p:attrName>r</p:attrName>
                                        </p:attrNameLst>
                                      </p:cBhvr>
                                    </p:animRot>
                                  </p:childTnLst>
                                </p:cTn>
                              </p:par>
                              <p:par>
                                <p:cTn id="244" presetID="13" presetClass="entr" presetSubtype="16" fill="hold" grpId="0" nodeType="withEffect">
                                  <p:stCondLst>
                                    <p:cond delay="0"/>
                                  </p:stCondLst>
                                  <p:childTnLst>
                                    <p:set>
                                      <p:cBhvr>
                                        <p:cTn id="245" dur="1" fill="hold">
                                          <p:stCondLst>
                                            <p:cond delay="0"/>
                                          </p:stCondLst>
                                        </p:cTn>
                                        <p:tgtEl>
                                          <p:spTgt spid="21"/>
                                        </p:tgtEl>
                                        <p:attrNameLst>
                                          <p:attrName>style.visibility</p:attrName>
                                        </p:attrNameLst>
                                      </p:cBhvr>
                                      <p:to>
                                        <p:strVal val="visible"/>
                                      </p:to>
                                    </p:set>
                                    <p:animEffect transition="in" filter="plus(in)">
                                      <p:cBhvr>
                                        <p:cTn id="246" dur="3000"/>
                                        <p:tgtEl>
                                          <p:spTgt spid="21"/>
                                        </p:tgtEl>
                                      </p:cBhvr>
                                    </p:animEffect>
                                  </p:childTnLst>
                                </p:cTn>
                              </p:par>
                              <p:par>
                                <p:cTn id="247" presetID="8" presetClass="emph" presetSubtype="0" fill="hold" grpId="1" nodeType="withEffect">
                                  <p:stCondLst>
                                    <p:cond delay="0"/>
                                  </p:stCondLst>
                                  <p:childTnLst>
                                    <p:animRot by="-21600000">
                                      <p:cBhvr>
                                        <p:cTn id="248" dur="3000" fill="hold"/>
                                        <p:tgtEl>
                                          <p:spTgt spid="21"/>
                                        </p:tgtEl>
                                        <p:attrNameLst>
                                          <p:attrName>r</p:attrName>
                                        </p:attrNameLst>
                                      </p:cBhvr>
                                    </p:animRot>
                                  </p:childTnLst>
                                </p:cTn>
                              </p:par>
                              <p:par>
                                <p:cTn id="249" presetID="13" presetClass="entr" presetSubtype="16" fill="hold" grpId="0" nodeType="withEffect">
                                  <p:stCondLst>
                                    <p:cond delay="0"/>
                                  </p:stCondLst>
                                  <p:childTnLst>
                                    <p:set>
                                      <p:cBhvr>
                                        <p:cTn id="250" dur="1" fill="hold">
                                          <p:stCondLst>
                                            <p:cond delay="0"/>
                                          </p:stCondLst>
                                        </p:cTn>
                                        <p:tgtEl>
                                          <p:spTgt spid="22"/>
                                        </p:tgtEl>
                                        <p:attrNameLst>
                                          <p:attrName>style.visibility</p:attrName>
                                        </p:attrNameLst>
                                      </p:cBhvr>
                                      <p:to>
                                        <p:strVal val="visible"/>
                                      </p:to>
                                    </p:set>
                                    <p:animEffect transition="in" filter="plus(in)">
                                      <p:cBhvr>
                                        <p:cTn id="251" dur="3000"/>
                                        <p:tgtEl>
                                          <p:spTgt spid="22"/>
                                        </p:tgtEl>
                                      </p:cBhvr>
                                    </p:animEffect>
                                  </p:childTnLst>
                                </p:cTn>
                              </p:par>
                              <p:par>
                                <p:cTn id="252" presetID="8" presetClass="emph" presetSubtype="0" fill="hold" grpId="1" nodeType="withEffect">
                                  <p:stCondLst>
                                    <p:cond delay="0"/>
                                  </p:stCondLst>
                                  <p:childTnLst>
                                    <p:animRot by="21600000">
                                      <p:cBhvr>
                                        <p:cTn id="253" dur="3000" fill="hold"/>
                                        <p:tgtEl>
                                          <p:spTgt spid="22"/>
                                        </p:tgtEl>
                                        <p:attrNameLst>
                                          <p:attrName>r</p:attrName>
                                        </p:attrNameLst>
                                      </p:cBhvr>
                                    </p:animRot>
                                  </p:childTnLst>
                                </p:cTn>
                              </p:par>
                              <p:par>
                                <p:cTn id="254" presetID="13" presetClass="entr" presetSubtype="16" fill="hold" grpId="0" nodeType="withEffect">
                                  <p:stCondLst>
                                    <p:cond delay="0"/>
                                  </p:stCondLst>
                                  <p:childTnLst>
                                    <p:set>
                                      <p:cBhvr>
                                        <p:cTn id="255" dur="1" fill="hold">
                                          <p:stCondLst>
                                            <p:cond delay="0"/>
                                          </p:stCondLst>
                                        </p:cTn>
                                        <p:tgtEl>
                                          <p:spTgt spid="23"/>
                                        </p:tgtEl>
                                        <p:attrNameLst>
                                          <p:attrName>style.visibility</p:attrName>
                                        </p:attrNameLst>
                                      </p:cBhvr>
                                      <p:to>
                                        <p:strVal val="visible"/>
                                      </p:to>
                                    </p:set>
                                    <p:animEffect transition="in" filter="plus(in)">
                                      <p:cBhvr>
                                        <p:cTn id="256" dur="3000"/>
                                        <p:tgtEl>
                                          <p:spTgt spid="23"/>
                                        </p:tgtEl>
                                      </p:cBhvr>
                                    </p:animEffect>
                                  </p:childTnLst>
                                </p:cTn>
                              </p:par>
                              <p:par>
                                <p:cTn id="257" presetID="8" presetClass="emph" presetSubtype="0" fill="hold" grpId="1" nodeType="withEffect">
                                  <p:stCondLst>
                                    <p:cond delay="0"/>
                                  </p:stCondLst>
                                  <p:childTnLst>
                                    <p:animRot by="-21600000">
                                      <p:cBhvr>
                                        <p:cTn id="258" dur="3000" fill="hold"/>
                                        <p:tgtEl>
                                          <p:spTgt spid="23"/>
                                        </p:tgtEl>
                                        <p:attrNameLst>
                                          <p:attrName>r</p:attrName>
                                        </p:attrNameLst>
                                      </p:cBhvr>
                                    </p:animRot>
                                  </p:childTnLst>
                                </p:cTn>
                              </p:par>
                              <p:par>
                                <p:cTn id="259" presetID="13" presetClass="entr" presetSubtype="16" fill="hold" grpId="0" nodeType="withEffect">
                                  <p:stCondLst>
                                    <p:cond delay="0"/>
                                  </p:stCondLst>
                                  <p:childTnLst>
                                    <p:set>
                                      <p:cBhvr>
                                        <p:cTn id="260" dur="1" fill="hold">
                                          <p:stCondLst>
                                            <p:cond delay="0"/>
                                          </p:stCondLst>
                                        </p:cTn>
                                        <p:tgtEl>
                                          <p:spTgt spid="24"/>
                                        </p:tgtEl>
                                        <p:attrNameLst>
                                          <p:attrName>style.visibility</p:attrName>
                                        </p:attrNameLst>
                                      </p:cBhvr>
                                      <p:to>
                                        <p:strVal val="visible"/>
                                      </p:to>
                                    </p:set>
                                    <p:animEffect transition="in" filter="plus(in)">
                                      <p:cBhvr>
                                        <p:cTn id="261" dur="3000"/>
                                        <p:tgtEl>
                                          <p:spTgt spid="24"/>
                                        </p:tgtEl>
                                      </p:cBhvr>
                                    </p:animEffect>
                                  </p:childTnLst>
                                </p:cTn>
                              </p:par>
                              <p:par>
                                <p:cTn id="262" presetID="8" presetClass="emph" presetSubtype="0" fill="hold" grpId="1" nodeType="withEffect">
                                  <p:stCondLst>
                                    <p:cond delay="0"/>
                                  </p:stCondLst>
                                  <p:childTnLst>
                                    <p:animRot by="21600000">
                                      <p:cBhvr>
                                        <p:cTn id="263" dur="3000" fill="hold"/>
                                        <p:tgtEl>
                                          <p:spTgt spid="24"/>
                                        </p:tgtEl>
                                        <p:attrNameLst>
                                          <p:attrName>r</p:attrName>
                                        </p:attrNameLst>
                                      </p:cBhvr>
                                    </p:animRot>
                                  </p:childTnLst>
                                </p:cTn>
                              </p:par>
                              <p:par>
                                <p:cTn id="264" presetID="13" presetClass="entr" presetSubtype="16" fill="hold" grpId="0" nodeType="withEffect">
                                  <p:stCondLst>
                                    <p:cond delay="0"/>
                                  </p:stCondLst>
                                  <p:childTnLst>
                                    <p:set>
                                      <p:cBhvr>
                                        <p:cTn id="265" dur="1" fill="hold">
                                          <p:stCondLst>
                                            <p:cond delay="0"/>
                                          </p:stCondLst>
                                        </p:cTn>
                                        <p:tgtEl>
                                          <p:spTgt spid="25"/>
                                        </p:tgtEl>
                                        <p:attrNameLst>
                                          <p:attrName>style.visibility</p:attrName>
                                        </p:attrNameLst>
                                      </p:cBhvr>
                                      <p:to>
                                        <p:strVal val="visible"/>
                                      </p:to>
                                    </p:set>
                                    <p:animEffect transition="in" filter="plus(in)">
                                      <p:cBhvr>
                                        <p:cTn id="266" dur="3000"/>
                                        <p:tgtEl>
                                          <p:spTgt spid="25"/>
                                        </p:tgtEl>
                                      </p:cBhvr>
                                    </p:animEffect>
                                  </p:childTnLst>
                                </p:cTn>
                              </p:par>
                              <p:par>
                                <p:cTn id="267" presetID="8" presetClass="emph" presetSubtype="0" fill="hold" grpId="1" nodeType="withEffect">
                                  <p:stCondLst>
                                    <p:cond delay="0"/>
                                  </p:stCondLst>
                                  <p:childTnLst>
                                    <p:animRot by="-21600000">
                                      <p:cBhvr>
                                        <p:cTn id="268" dur="3000" fill="hold"/>
                                        <p:tgtEl>
                                          <p:spTgt spid="25"/>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plus(in)">
                                      <p:cBhvr>
                                        <p:cTn id="271" dur="3000"/>
                                        <p:tgtEl>
                                          <p:spTgt spid="26"/>
                                        </p:tgtEl>
                                      </p:cBhvr>
                                    </p:animEffect>
                                  </p:childTnLst>
                                </p:cTn>
                              </p:par>
                              <p:par>
                                <p:cTn id="272" presetID="8" presetClass="emph" presetSubtype="0" fill="hold" grpId="1" nodeType="withEffect">
                                  <p:stCondLst>
                                    <p:cond delay="0"/>
                                  </p:stCondLst>
                                  <p:childTnLst>
                                    <p:animRot by="21600000">
                                      <p:cBhvr>
                                        <p:cTn id="273" dur="3000" fill="hold"/>
                                        <p:tgtEl>
                                          <p:spTgt spid="26"/>
                                        </p:tgtEl>
                                        <p:attrNameLst>
                                          <p:attrName>r</p:attrName>
                                        </p:attrNameLst>
                                      </p:cBhvr>
                                    </p:animRot>
                                  </p:childTnLst>
                                </p:cTn>
                              </p:par>
                              <p:par>
                                <p:cTn id="274" presetID="13" presetClass="entr" presetSubtype="16" fill="hold" grpId="0" nodeType="withEffect">
                                  <p:stCondLst>
                                    <p:cond delay="0"/>
                                  </p:stCondLst>
                                  <p:childTnLst>
                                    <p:set>
                                      <p:cBhvr>
                                        <p:cTn id="275" dur="1" fill="hold">
                                          <p:stCondLst>
                                            <p:cond delay="0"/>
                                          </p:stCondLst>
                                        </p:cTn>
                                        <p:tgtEl>
                                          <p:spTgt spid="27"/>
                                        </p:tgtEl>
                                        <p:attrNameLst>
                                          <p:attrName>style.visibility</p:attrName>
                                        </p:attrNameLst>
                                      </p:cBhvr>
                                      <p:to>
                                        <p:strVal val="visible"/>
                                      </p:to>
                                    </p:set>
                                    <p:animEffect transition="in" filter="plus(in)">
                                      <p:cBhvr>
                                        <p:cTn id="276" dur="3000"/>
                                        <p:tgtEl>
                                          <p:spTgt spid="27"/>
                                        </p:tgtEl>
                                      </p:cBhvr>
                                    </p:animEffect>
                                  </p:childTnLst>
                                </p:cTn>
                              </p:par>
                              <p:par>
                                <p:cTn id="277" presetID="8" presetClass="emph" presetSubtype="0" fill="hold" grpId="1" nodeType="withEffect">
                                  <p:stCondLst>
                                    <p:cond delay="0"/>
                                  </p:stCondLst>
                                  <p:childTnLst>
                                    <p:animRot by="-21600000">
                                      <p:cBhvr>
                                        <p:cTn id="278" dur="3000" fill="hold"/>
                                        <p:tgtEl>
                                          <p:spTgt spid="27"/>
                                        </p:tgtEl>
                                        <p:attrNameLst>
                                          <p:attrName>r</p:attrName>
                                        </p:attrNameLst>
                                      </p:cBhvr>
                                    </p:animRot>
                                  </p:childTnLst>
                                </p:cTn>
                              </p:par>
                              <p:par>
                                <p:cTn id="279" presetID="13" presetClass="entr" presetSubtype="16" fill="hold" grpId="0" nodeType="withEffect">
                                  <p:stCondLst>
                                    <p:cond delay="0"/>
                                  </p:stCondLst>
                                  <p:childTnLst>
                                    <p:set>
                                      <p:cBhvr>
                                        <p:cTn id="280" dur="1" fill="hold">
                                          <p:stCondLst>
                                            <p:cond delay="0"/>
                                          </p:stCondLst>
                                        </p:cTn>
                                        <p:tgtEl>
                                          <p:spTgt spid="28"/>
                                        </p:tgtEl>
                                        <p:attrNameLst>
                                          <p:attrName>style.visibility</p:attrName>
                                        </p:attrNameLst>
                                      </p:cBhvr>
                                      <p:to>
                                        <p:strVal val="visible"/>
                                      </p:to>
                                    </p:set>
                                    <p:animEffect transition="in" filter="plus(in)">
                                      <p:cBhvr>
                                        <p:cTn id="281" dur="3000"/>
                                        <p:tgtEl>
                                          <p:spTgt spid="28"/>
                                        </p:tgtEl>
                                      </p:cBhvr>
                                    </p:animEffect>
                                  </p:childTnLst>
                                </p:cTn>
                              </p:par>
                              <p:par>
                                <p:cTn id="282" presetID="8" presetClass="emph" presetSubtype="0" fill="hold" grpId="1" nodeType="withEffect">
                                  <p:stCondLst>
                                    <p:cond delay="0"/>
                                  </p:stCondLst>
                                  <p:childTnLst>
                                    <p:animRot by="21600000">
                                      <p:cBhvr>
                                        <p:cTn id="283" dur="3000" fill="hold"/>
                                        <p:tgtEl>
                                          <p:spTgt spid="28"/>
                                        </p:tgtEl>
                                        <p:attrNameLst>
                                          <p:attrName>r</p:attrName>
                                        </p:attrNameLst>
                                      </p:cBhvr>
                                    </p:animRot>
                                  </p:childTnLst>
                                </p:cTn>
                              </p:par>
                              <p:par>
                                <p:cTn id="284" presetID="13" presetClass="entr" presetSubtype="16" fill="hold" grpId="0" nodeType="withEffect">
                                  <p:stCondLst>
                                    <p:cond delay="0"/>
                                  </p:stCondLst>
                                  <p:childTnLst>
                                    <p:set>
                                      <p:cBhvr>
                                        <p:cTn id="285" dur="1" fill="hold">
                                          <p:stCondLst>
                                            <p:cond delay="0"/>
                                          </p:stCondLst>
                                        </p:cTn>
                                        <p:tgtEl>
                                          <p:spTgt spid="29"/>
                                        </p:tgtEl>
                                        <p:attrNameLst>
                                          <p:attrName>style.visibility</p:attrName>
                                        </p:attrNameLst>
                                      </p:cBhvr>
                                      <p:to>
                                        <p:strVal val="visible"/>
                                      </p:to>
                                    </p:set>
                                    <p:animEffect transition="in" filter="plus(in)">
                                      <p:cBhvr>
                                        <p:cTn id="286" dur="3000"/>
                                        <p:tgtEl>
                                          <p:spTgt spid="29"/>
                                        </p:tgtEl>
                                      </p:cBhvr>
                                    </p:animEffect>
                                  </p:childTnLst>
                                </p:cTn>
                              </p:par>
                              <p:par>
                                <p:cTn id="287" presetID="8" presetClass="emph" presetSubtype="0" fill="hold" grpId="1" nodeType="withEffect">
                                  <p:stCondLst>
                                    <p:cond delay="0"/>
                                  </p:stCondLst>
                                  <p:childTnLst>
                                    <p:animRot by="-21600000">
                                      <p:cBhvr>
                                        <p:cTn id="288" dur="3000" fill="hold"/>
                                        <p:tgtEl>
                                          <p:spTgt spid="29"/>
                                        </p:tgtEl>
                                        <p:attrNameLst>
                                          <p:attrName>r</p:attrName>
                                        </p:attrNameLst>
                                      </p:cBhvr>
                                    </p:animRot>
                                  </p:childTnLst>
                                </p:cTn>
                              </p:par>
                              <p:par>
                                <p:cTn id="289" presetID="13" presetClass="entr" presetSubtype="16" fill="hold" grpId="0" nodeType="withEffect">
                                  <p:stCondLst>
                                    <p:cond delay="0"/>
                                  </p:stCondLst>
                                  <p:childTnLst>
                                    <p:set>
                                      <p:cBhvr>
                                        <p:cTn id="290" dur="1" fill="hold">
                                          <p:stCondLst>
                                            <p:cond delay="0"/>
                                          </p:stCondLst>
                                        </p:cTn>
                                        <p:tgtEl>
                                          <p:spTgt spid="30"/>
                                        </p:tgtEl>
                                        <p:attrNameLst>
                                          <p:attrName>style.visibility</p:attrName>
                                        </p:attrNameLst>
                                      </p:cBhvr>
                                      <p:to>
                                        <p:strVal val="visible"/>
                                      </p:to>
                                    </p:set>
                                    <p:animEffect transition="in" filter="plus(in)">
                                      <p:cBhvr>
                                        <p:cTn id="291" dur="3000"/>
                                        <p:tgtEl>
                                          <p:spTgt spid="30"/>
                                        </p:tgtEl>
                                      </p:cBhvr>
                                    </p:animEffect>
                                  </p:childTnLst>
                                </p:cTn>
                              </p:par>
                              <p:par>
                                <p:cTn id="292" presetID="8" presetClass="emph" presetSubtype="0" fill="hold" grpId="1" nodeType="withEffect">
                                  <p:stCondLst>
                                    <p:cond delay="0"/>
                                  </p:stCondLst>
                                  <p:childTnLst>
                                    <p:animRot by="21600000">
                                      <p:cBhvr>
                                        <p:cTn id="293" dur="3000" fill="hold"/>
                                        <p:tgtEl>
                                          <p:spTgt spid="30"/>
                                        </p:tgtEl>
                                        <p:attrNameLst>
                                          <p:attrName>r</p:attrName>
                                        </p:attrNameLst>
                                      </p:cBhvr>
                                    </p:animRot>
                                  </p:childTnLst>
                                </p:cTn>
                              </p:par>
                              <p:par>
                                <p:cTn id="294" presetID="13" presetClass="entr" presetSubtype="16" fill="hold" grpId="0" nodeType="withEffect">
                                  <p:stCondLst>
                                    <p:cond delay="0"/>
                                  </p:stCondLst>
                                  <p:childTnLst>
                                    <p:set>
                                      <p:cBhvr>
                                        <p:cTn id="295" dur="1" fill="hold">
                                          <p:stCondLst>
                                            <p:cond delay="0"/>
                                          </p:stCondLst>
                                        </p:cTn>
                                        <p:tgtEl>
                                          <p:spTgt spid="31"/>
                                        </p:tgtEl>
                                        <p:attrNameLst>
                                          <p:attrName>style.visibility</p:attrName>
                                        </p:attrNameLst>
                                      </p:cBhvr>
                                      <p:to>
                                        <p:strVal val="visible"/>
                                      </p:to>
                                    </p:set>
                                    <p:animEffect transition="in" filter="plus(in)">
                                      <p:cBhvr>
                                        <p:cTn id="296" dur="3000"/>
                                        <p:tgtEl>
                                          <p:spTgt spid="31"/>
                                        </p:tgtEl>
                                      </p:cBhvr>
                                    </p:animEffect>
                                  </p:childTnLst>
                                </p:cTn>
                              </p:par>
                              <p:par>
                                <p:cTn id="297" presetID="8" presetClass="emph" presetSubtype="0" fill="hold" grpId="1" nodeType="withEffect">
                                  <p:stCondLst>
                                    <p:cond delay="0"/>
                                  </p:stCondLst>
                                  <p:childTnLst>
                                    <p:animRot by="21600000">
                                      <p:cBhvr>
                                        <p:cTn id="298" dur="3000" fill="hold"/>
                                        <p:tgtEl>
                                          <p:spTgt spid="31"/>
                                        </p:tgtEl>
                                        <p:attrNameLst>
                                          <p:attrName>r</p:attrName>
                                        </p:attrNameLst>
                                      </p:cBhvr>
                                    </p:animRot>
                                  </p:childTnLst>
                                </p:cTn>
                              </p:par>
                              <p:par>
                                <p:cTn id="299" presetID="13" presetClass="entr" presetSubtype="16" fill="hold" grpId="0" nodeType="withEffect">
                                  <p:stCondLst>
                                    <p:cond delay="0"/>
                                  </p:stCondLst>
                                  <p:childTnLst>
                                    <p:set>
                                      <p:cBhvr>
                                        <p:cTn id="300" dur="1" fill="hold">
                                          <p:stCondLst>
                                            <p:cond delay="0"/>
                                          </p:stCondLst>
                                        </p:cTn>
                                        <p:tgtEl>
                                          <p:spTgt spid="32"/>
                                        </p:tgtEl>
                                        <p:attrNameLst>
                                          <p:attrName>style.visibility</p:attrName>
                                        </p:attrNameLst>
                                      </p:cBhvr>
                                      <p:to>
                                        <p:strVal val="visible"/>
                                      </p:to>
                                    </p:set>
                                    <p:animEffect transition="in" filter="plus(in)">
                                      <p:cBhvr>
                                        <p:cTn id="301" dur="3000"/>
                                        <p:tgtEl>
                                          <p:spTgt spid="32"/>
                                        </p:tgtEl>
                                      </p:cBhvr>
                                    </p:animEffect>
                                  </p:childTnLst>
                                </p:cTn>
                              </p:par>
                              <p:par>
                                <p:cTn id="302" presetID="8" presetClass="emph" presetSubtype="0" fill="hold" grpId="1" nodeType="withEffect">
                                  <p:stCondLst>
                                    <p:cond delay="0"/>
                                  </p:stCondLst>
                                  <p:childTnLst>
                                    <p:animRot by="-21600000">
                                      <p:cBhvr>
                                        <p:cTn id="303" dur="3000" fill="hold"/>
                                        <p:tgtEl>
                                          <p:spTgt spid="32"/>
                                        </p:tgtEl>
                                        <p:attrNameLst>
                                          <p:attrName>r</p:attrName>
                                        </p:attrNameLst>
                                      </p:cBhvr>
                                    </p:animRot>
                                  </p:childTnLst>
                                </p:cTn>
                              </p:par>
                              <p:par>
                                <p:cTn id="304" presetID="13" presetClass="entr" presetSubtype="16" fill="hold" grpId="0" nodeType="withEffect">
                                  <p:stCondLst>
                                    <p:cond delay="0"/>
                                  </p:stCondLst>
                                  <p:childTnLst>
                                    <p:set>
                                      <p:cBhvr>
                                        <p:cTn id="305" dur="1" fill="hold">
                                          <p:stCondLst>
                                            <p:cond delay="0"/>
                                          </p:stCondLst>
                                        </p:cTn>
                                        <p:tgtEl>
                                          <p:spTgt spid="33"/>
                                        </p:tgtEl>
                                        <p:attrNameLst>
                                          <p:attrName>style.visibility</p:attrName>
                                        </p:attrNameLst>
                                      </p:cBhvr>
                                      <p:to>
                                        <p:strVal val="visible"/>
                                      </p:to>
                                    </p:set>
                                    <p:animEffect transition="in" filter="plus(in)">
                                      <p:cBhvr>
                                        <p:cTn id="306" dur="3000"/>
                                        <p:tgtEl>
                                          <p:spTgt spid="33"/>
                                        </p:tgtEl>
                                      </p:cBhvr>
                                    </p:animEffect>
                                  </p:childTnLst>
                                </p:cTn>
                              </p:par>
                              <p:par>
                                <p:cTn id="307" presetID="8" presetClass="emph" presetSubtype="0" fill="hold" grpId="1" nodeType="withEffect">
                                  <p:stCondLst>
                                    <p:cond delay="0"/>
                                  </p:stCondLst>
                                  <p:childTnLst>
                                    <p:animRot by="21600000">
                                      <p:cBhvr>
                                        <p:cTn id="308" dur="3000" fill="hold"/>
                                        <p:tgtEl>
                                          <p:spTgt spid="33"/>
                                        </p:tgtEl>
                                        <p:attrNameLst>
                                          <p:attrName>r</p:attrName>
                                        </p:attrNameLst>
                                      </p:cBhvr>
                                    </p:animRot>
                                  </p:childTnLst>
                                </p:cTn>
                              </p:par>
                              <p:par>
                                <p:cTn id="309" presetID="13" presetClass="entr" presetSubtype="16" fill="hold" grpId="0" nodeType="withEffect">
                                  <p:stCondLst>
                                    <p:cond delay="0"/>
                                  </p:stCondLst>
                                  <p:childTnLst>
                                    <p:set>
                                      <p:cBhvr>
                                        <p:cTn id="310" dur="1" fill="hold">
                                          <p:stCondLst>
                                            <p:cond delay="0"/>
                                          </p:stCondLst>
                                        </p:cTn>
                                        <p:tgtEl>
                                          <p:spTgt spid="34"/>
                                        </p:tgtEl>
                                        <p:attrNameLst>
                                          <p:attrName>style.visibility</p:attrName>
                                        </p:attrNameLst>
                                      </p:cBhvr>
                                      <p:to>
                                        <p:strVal val="visible"/>
                                      </p:to>
                                    </p:set>
                                    <p:animEffect transition="in" filter="plus(in)">
                                      <p:cBhvr>
                                        <p:cTn id="311" dur="3000"/>
                                        <p:tgtEl>
                                          <p:spTgt spid="34"/>
                                        </p:tgtEl>
                                      </p:cBhvr>
                                    </p:animEffect>
                                  </p:childTnLst>
                                </p:cTn>
                              </p:par>
                              <p:par>
                                <p:cTn id="312" presetID="8" presetClass="emph" presetSubtype="0" fill="hold" grpId="1" nodeType="withEffect">
                                  <p:stCondLst>
                                    <p:cond delay="0"/>
                                  </p:stCondLst>
                                  <p:childTnLst>
                                    <p:animRot by="-21600000">
                                      <p:cBhvr>
                                        <p:cTn id="313" dur="3000" fill="hold"/>
                                        <p:tgtEl>
                                          <p:spTgt spid="34"/>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5"/>
                                        </p:tgtEl>
                                        <p:attrNameLst>
                                          <p:attrName>style.visibility</p:attrName>
                                        </p:attrNameLst>
                                      </p:cBhvr>
                                      <p:to>
                                        <p:strVal val="visible"/>
                                      </p:to>
                                    </p:set>
                                    <p:animEffect transition="in" filter="plus(in)">
                                      <p:cBhvr>
                                        <p:cTn id="316" dur="3000"/>
                                        <p:tgtEl>
                                          <p:spTgt spid="35"/>
                                        </p:tgtEl>
                                      </p:cBhvr>
                                    </p:animEffect>
                                  </p:childTnLst>
                                </p:cTn>
                              </p:par>
                              <p:par>
                                <p:cTn id="317" presetID="8" presetClass="emph" presetSubtype="0" fill="hold" grpId="1" nodeType="withEffect">
                                  <p:stCondLst>
                                    <p:cond delay="0"/>
                                  </p:stCondLst>
                                  <p:childTnLst>
                                    <p:animRot by="21600000">
                                      <p:cBhvr>
                                        <p:cTn id="318" dur="3000" fill="hold"/>
                                        <p:tgtEl>
                                          <p:spTgt spid="35"/>
                                        </p:tgtEl>
                                        <p:attrNameLst>
                                          <p:attrName>r</p:attrName>
                                        </p:attrNameLst>
                                      </p:cBhvr>
                                    </p:animRot>
                                  </p:childTnLst>
                                </p:cTn>
                              </p:par>
                              <p:par>
                                <p:cTn id="319" presetID="13" presetClass="entr" presetSubtype="16" fill="hold" grpId="0" nodeType="withEffect">
                                  <p:stCondLst>
                                    <p:cond delay="0"/>
                                  </p:stCondLst>
                                  <p:childTnLst>
                                    <p:set>
                                      <p:cBhvr>
                                        <p:cTn id="320" dur="1" fill="hold">
                                          <p:stCondLst>
                                            <p:cond delay="0"/>
                                          </p:stCondLst>
                                        </p:cTn>
                                        <p:tgtEl>
                                          <p:spTgt spid="36"/>
                                        </p:tgtEl>
                                        <p:attrNameLst>
                                          <p:attrName>style.visibility</p:attrName>
                                        </p:attrNameLst>
                                      </p:cBhvr>
                                      <p:to>
                                        <p:strVal val="visible"/>
                                      </p:to>
                                    </p:set>
                                    <p:animEffect transition="in" filter="plus(in)">
                                      <p:cBhvr>
                                        <p:cTn id="321" dur="3000"/>
                                        <p:tgtEl>
                                          <p:spTgt spid="36"/>
                                        </p:tgtEl>
                                      </p:cBhvr>
                                    </p:animEffect>
                                  </p:childTnLst>
                                </p:cTn>
                              </p:par>
                              <p:par>
                                <p:cTn id="322" presetID="8" presetClass="emph" presetSubtype="0" fill="hold" grpId="1" nodeType="withEffect">
                                  <p:stCondLst>
                                    <p:cond delay="0"/>
                                  </p:stCondLst>
                                  <p:childTnLst>
                                    <p:animRot by="-21600000">
                                      <p:cBhvr>
                                        <p:cTn id="323" dur="3000" fill="hold"/>
                                        <p:tgtEl>
                                          <p:spTgt spid="36"/>
                                        </p:tgtEl>
                                        <p:attrNameLst>
                                          <p:attrName>r</p:attrName>
                                        </p:attrNameLst>
                                      </p:cBhvr>
                                    </p:animRot>
                                  </p:childTnLst>
                                </p:cTn>
                              </p:par>
                              <p:par>
                                <p:cTn id="324" presetID="13" presetClass="entr" presetSubtype="16" fill="hold" grpId="0" nodeType="withEffect">
                                  <p:stCondLst>
                                    <p:cond delay="0"/>
                                  </p:stCondLst>
                                  <p:childTnLst>
                                    <p:set>
                                      <p:cBhvr>
                                        <p:cTn id="325" dur="1" fill="hold">
                                          <p:stCondLst>
                                            <p:cond delay="0"/>
                                          </p:stCondLst>
                                        </p:cTn>
                                        <p:tgtEl>
                                          <p:spTgt spid="37"/>
                                        </p:tgtEl>
                                        <p:attrNameLst>
                                          <p:attrName>style.visibility</p:attrName>
                                        </p:attrNameLst>
                                      </p:cBhvr>
                                      <p:to>
                                        <p:strVal val="visible"/>
                                      </p:to>
                                    </p:set>
                                    <p:animEffect transition="in" filter="plus(in)">
                                      <p:cBhvr>
                                        <p:cTn id="326" dur="3000"/>
                                        <p:tgtEl>
                                          <p:spTgt spid="37"/>
                                        </p:tgtEl>
                                      </p:cBhvr>
                                    </p:animEffect>
                                  </p:childTnLst>
                                </p:cTn>
                              </p:par>
                              <p:par>
                                <p:cTn id="327" presetID="8" presetClass="emph" presetSubtype="0" fill="hold" grpId="1" nodeType="withEffect">
                                  <p:stCondLst>
                                    <p:cond delay="0"/>
                                  </p:stCondLst>
                                  <p:childTnLst>
                                    <p:animRot by="21600000">
                                      <p:cBhvr>
                                        <p:cTn id="328" dur="3000" fill="hold"/>
                                        <p:tgtEl>
                                          <p:spTgt spid="37"/>
                                        </p:tgtEl>
                                        <p:attrNameLst>
                                          <p:attrName>r</p:attrName>
                                        </p:attrNameLst>
                                      </p:cBhvr>
                                    </p:animRot>
                                  </p:childTnLst>
                                </p:cTn>
                              </p:par>
                              <p:par>
                                <p:cTn id="329" presetID="13" presetClass="entr" presetSubtype="16" fill="hold" grpId="0"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plus(in)">
                                      <p:cBhvr>
                                        <p:cTn id="331" dur="3000"/>
                                        <p:tgtEl>
                                          <p:spTgt spid="38"/>
                                        </p:tgtEl>
                                      </p:cBhvr>
                                    </p:animEffect>
                                  </p:childTnLst>
                                </p:cTn>
                              </p:par>
                              <p:par>
                                <p:cTn id="332" presetID="8" presetClass="emph" presetSubtype="0" fill="hold" grpId="1" nodeType="withEffect">
                                  <p:stCondLst>
                                    <p:cond delay="0"/>
                                  </p:stCondLst>
                                  <p:childTnLst>
                                    <p:animRot by="-21600000">
                                      <p:cBhvr>
                                        <p:cTn id="333" dur="3000" fill="hold"/>
                                        <p:tgtEl>
                                          <p:spTgt spid="38"/>
                                        </p:tgtEl>
                                        <p:attrNameLst>
                                          <p:attrName>r</p:attrName>
                                        </p:attrNameLst>
                                      </p:cBhvr>
                                    </p:animRot>
                                  </p:childTnLst>
                                </p:cTn>
                              </p:par>
                              <p:par>
                                <p:cTn id="334" presetID="13" presetClass="entr" presetSubtype="16" fill="hold" grpId="0" nodeType="withEffect">
                                  <p:stCondLst>
                                    <p:cond delay="0"/>
                                  </p:stCondLst>
                                  <p:childTnLst>
                                    <p:set>
                                      <p:cBhvr>
                                        <p:cTn id="335" dur="1" fill="hold">
                                          <p:stCondLst>
                                            <p:cond delay="0"/>
                                          </p:stCondLst>
                                        </p:cTn>
                                        <p:tgtEl>
                                          <p:spTgt spid="39"/>
                                        </p:tgtEl>
                                        <p:attrNameLst>
                                          <p:attrName>style.visibility</p:attrName>
                                        </p:attrNameLst>
                                      </p:cBhvr>
                                      <p:to>
                                        <p:strVal val="visible"/>
                                      </p:to>
                                    </p:set>
                                    <p:animEffect transition="in" filter="plus(in)">
                                      <p:cBhvr>
                                        <p:cTn id="336" dur="3000"/>
                                        <p:tgtEl>
                                          <p:spTgt spid="39"/>
                                        </p:tgtEl>
                                      </p:cBhvr>
                                    </p:animEffect>
                                  </p:childTnLst>
                                </p:cTn>
                              </p:par>
                              <p:par>
                                <p:cTn id="337" presetID="8" presetClass="emph" presetSubtype="0" fill="hold" grpId="1" nodeType="withEffect">
                                  <p:stCondLst>
                                    <p:cond delay="0"/>
                                  </p:stCondLst>
                                  <p:childTnLst>
                                    <p:animRot by="21600000">
                                      <p:cBhvr>
                                        <p:cTn id="338" dur="3000" fill="hold"/>
                                        <p:tgtEl>
                                          <p:spTgt spid="39"/>
                                        </p:tgtEl>
                                        <p:attrNameLst>
                                          <p:attrName>r</p:attrName>
                                        </p:attrNameLst>
                                      </p:cBhvr>
                                    </p:animRot>
                                  </p:childTnLst>
                                </p:cTn>
                              </p:par>
                              <p:par>
                                <p:cTn id="339" presetID="13" presetClass="entr" presetSubtype="16" fill="hold" grpId="0" nodeType="withEffect">
                                  <p:stCondLst>
                                    <p:cond delay="0"/>
                                  </p:stCondLst>
                                  <p:childTnLst>
                                    <p:set>
                                      <p:cBhvr>
                                        <p:cTn id="340" dur="1" fill="hold">
                                          <p:stCondLst>
                                            <p:cond delay="0"/>
                                          </p:stCondLst>
                                        </p:cTn>
                                        <p:tgtEl>
                                          <p:spTgt spid="40"/>
                                        </p:tgtEl>
                                        <p:attrNameLst>
                                          <p:attrName>style.visibility</p:attrName>
                                        </p:attrNameLst>
                                      </p:cBhvr>
                                      <p:to>
                                        <p:strVal val="visible"/>
                                      </p:to>
                                    </p:set>
                                    <p:animEffect transition="in" filter="plus(in)">
                                      <p:cBhvr>
                                        <p:cTn id="341" dur="3000"/>
                                        <p:tgtEl>
                                          <p:spTgt spid="40"/>
                                        </p:tgtEl>
                                      </p:cBhvr>
                                    </p:animEffect>
                                  </p:childTnLst>
                                </p:cTn>
                              </p:par>
                              <p:par>
                                <p:cTn id="342" presetID="8" presetClass="emph" presetSubtype="0" fill="hold" grpId="1" nodeType="withEffect">
                                  <p:stCondLst>
                                    <p:cond delay="0"/>
                                  </p:stCondLst>
                                  <p:childTnLst>
                                    <p:animRot by="-21600000">
                                      <p:cBhvr>
                                        <p:cTn id="343" dur="3000" fill="hold"/>
                                        <p:tgtEl>
                                          <p:spTgt spid="40"/>
                                        </p:tgtEl>
                                        <p:attrNameLst>
                                          <p:attrName>r</p:attrName>
                                        </p:attrNameLst>
                                      </p:cBhvr>
                                    </p:animRot>
                                  </p:childTnLst>
                                </p:cTn>
                              </p:par>
                              <p:par>
                                <p:cTn id="344" presetID="13" presetClass="entr" presetSubtype="16" fill="hold" grpId="0" nodeType="withEffect">
                                  <p:stCondLst>
                                    <p:cond delay="0"/>
                                  </p:stCondLst>
                                  <p:childTnLst>
                                    <p:set>
                                      <p:cBhvr>
                                        <p:cTn id="345" dur="1" fill="hold">
                                          <p:stCondLst>
                                            <p:cond delay="0"/>
                                          </p:stCondLst>
                                        </p:cTn>
                                        <p:tgtEl>
                                          <p:spTgt spid="41"/>
                                        </p:tgtEl>
                                        <p:attrNameLst>
                                          <p:attrName>style.visibility</p:attrName>
                                        </p:attrNameLst>
                                      </p:cBhvr>
                                      <p:to>
                                        <p:strVal val="visible"/>
                                      </p:to>
                                    </p:set>
                                    <p:animEffect transition="in" filter="plus(in)">
                                      <p:cBhvr>
                                        <p:cTn id="346" dur="3000"/>
                                        <p:tgtEl>
                                          <p:spTgt spid="41"/>
                                        </p:tgtEl>
                                      </p:cBhvr>
                                    </p:animEffect>
                                  </p:childTnLst>
                                </p:cTn>
                              </p:par>
                              <p:par>
                                <p:cTn id="347" presetID="8" presetClass="emph" presetSubtype="0" fill="hold" grpId="1" nodeType="withEffect">
                                  <p:stCondLst>
                                    <p:cond delay="0"/>
                                  </p:stCondLst>
                                  <p:childTnLst>
                                    <p:animRot by="21600000">
                                      <p:cBhvr>
                                        <p:cTn id="348" dur="3000" fill="hold"/>
                                        <p:tgtEl>
                                          <p:spTgt spid="41"/>
                                        </p:tgtEl>
                                        <p:attrNameLst>
                                          <p:attrName>r</p:attrName>
                                        </p:attrNameLst>
                                      </p:cBhvr>
                                    </p:animRot>
                                  </p:childTnLst>
                                </p:cTn>
                              </p:par>
                              <p:par>
                                <p:cTn id="349" presetID="13" presetClass="entr" presetSubtype="16" fill="hold" grpId="0" nodeType="withEffect">
                                  <p:stCondLst>
                                    <p:cond delay="0"/>
                                  </p:stCondLst>
                                  <p:childTnLst>
                                    <p:set>
                                      <p:cBhvr>
                                        <p:cTn id="350" dur="1" fill="hold">
                                          <p:stCondLst>
                                            <p:cond delay="0"/>
                                          </p:stCondLst>
                                        </p:cTn>
                                        <p:tgtEl>
                                          <p:spTgt spid="42"/>
                                        </p:tgtEl>
                                        <p:attrNameLst>
                                          <p:attrName>style.visibility</p:attrName>
                                        </p:attrNameLst>
                                      </p:cBhvr>
                                      <p:to>
                                        <p:strVal val="visible"/>
                                      </p:to>
                                    </p:set>
                                    <p:animEffect transition="in" filter="plus(in)">
                                      <p:cBhvr>
                                        <p:cTn id="351" dur="3000"/>
                                        <p:tgtEl>
                                          <p:spTgt spid="42"/>
                                        </p:tgtEl>
                                      </p:cBhvr>
                                    </p:animEffect>
                                  </p:childTnLst>
                                </p:cTn>
                              </p:par>
                              <p:par>
                                <p:cTn id="352" presetID="8" presetClass="emph" presetSubtype="0" fill="hold" grpId="1" nodeType="withEffect">
                                  <p:stCondLst>
                                    <p:cond delay="0"/>
                                  </p:stCondLst>
                                  <p:childTnLst>
                                    <p:animRot by="-21600000">
                                      <p:cBhvr>
                                        <p:cTn id="353" dur="3000" fill="hold"/>
                                        <p:tgtEl>
                                          <p:spTgt spid="42"/>
                                        </p:tgtEl>
                                        <p:attrNameLst>
                                          <p:attrName>r</p:attrName>
                                        </p:attrNameLst>
                                      </p:cBhvr>
                                    </p:animRot>
                                  </p:childTnLst>
                                </p:cTn>
                              </p:par>
                              <p:par>
                                <p:cTn id="354" presetID="13" presetClass="entr" presetSubtype="16" fill="hold" grpId="0" nodeType="withEffect">
                                  <p:stCondLst>
                                    <p:cond delay="0"/>
                                  </p:stCondLst>
                                  <p:childTnLst>
                                    <p:set>
                                      <p:cBhvr>
                                        <p:cTn id="355" dur="1" fill="hold">
                                          <p:stCondLst>
                                            <p:cond delay="0"/>
                                          </p:stCondLst>
                                        </p:cTn>
                                        <p:tgtEl>
                                          <p:spTgt spid="43"/>
                                        </p:tgtEl>
                                        <p:attrNameLst>
                                          <p:attrName>style.visibility</p:attrName>
                                        </p:attrNameLst>
                                      </p:cBhvr>
                                      <p:to>
                                        <p:strVal val="visible"/>
                                      </p:to>
                                    </p:set>
                                    <p:animEffect transition="in" filter="plus(in)">
                                      <p:cBhvr>
                                        <p:cTn id="356" dur="3000"/>
                                        <p:tgtEl>
                                          <p:spTgt spid="43"/>
                                        </p:tgtEl>
                                      </p:cBhvr>
                                    </p:animEffect>
                                  </p:childTnLst>
                                </p:cTn>
                              </p:par>
                              <p:par>
                                <p:cTn id="357" presetID="8" presetClass="emph" presetSubtype="0" fill="hold" grpId="1" nodeType="withEffect">
                                  <p:stCondLst>
                                    <p:cond delay="0"/>
                                  </p:stCondLst>
                                  <p:childTnLst>
                                    <p:animRot by="21600000">
                                      <p:cBhvr>
                                        <p:cTn id="358" dur="3000" fill="hold"/>
                                        <p:tgtEl>
                                          <p:spTgt spid="43"/>
                                        </p:tgtEl>
                                        <p:attrNameLst>
                                          <p:attrName>r</p:attrName>
                                        </p:attrNameLst>
                                      </p:cBhvr>
                                    </p:animRot>
                                  </p:childTnLst>
                                </p:cTn>
                              </p:par>
                              <p:par>
                                <p:cTn id="359" presetID="13" presetClass="entr" presetSubtype="16" fill="hold" grpId="0" nodeType="withEffect">
                                  <p:stCondLst>
                                    <p:cond delay="0"/>
                                  </p:stCondLst>
                                  <p:childTnLst>
                                    <p:set>
                                      <p:cBhvr>
                                        <p:cTn id="360" dur="1" fill="hold">
                                          <p:stCondLst>
                                            <p:cond delay="0"/>
                                          </p:stCondLst>
                                        </p:cTn>
                                        <p:tgtEl>
                                          <p:spTgt spid="44"/>
                                        </p:tgtEl>
                                        <p:attrNameLst>
                                          <p:attrName>style.visibility</p:attrName>
                                        </p:attrNameLst>
                                      </p:cBhvr>
                                      <p:to>
                                        <p:strVal val="visible"/>
                                      </p:to>
                                    </p:set>
                                    <p:animEffect transition="in" filter="plus(in)">
                                      <p:cBhvr>
                                        <p:cTn id="361" dur="3000"/>
                                        <p:tgtEl>
                                          <p:spTgt spid="44"/>
                                        </p:tgtEl>
                                      </p:cBhvr>
                                    </p:animEffect>
                                  </p:childTnLst>
                                </p:cTn>
                              </p:par>
                              <p:par>
                                <p:cTn id="362" presetID="8" presetClass="emph" presetSubtype="0" fill="hold" grpId="1" nodeType="withEffect">
                                  <p:stCondLst>
                                    <p:cond delay="0"/>
                                  </p:stCondLst>
                                  <p:childTnLst>
                                    <p:animRot by="-21600000">
                                      <p:cBhvr>
                                        <p:cTn id="363" dur="3000" fill="hold"/>
                                        <p:tgtEl>
                                          <p:spTgt spid="44"/>
                                        </p:tgtEl>
                                        <p:attrNameLst>
                                          <p:attrName>r</p:attrName>
                                        </p:attrNameLst>
                                      </p:cBhvr>
                                    </p:animRot>
                                  </p:childTnLst>
                                </p:cTn>
                              </p:par>
                              <p:par>
                                <p:cTn id="364" presetID="13" presetClass="entr" presetSubtype="16" fill="hold" grpId="0" nodeType="withEffect">
                                  <p:stCondLst>
                                    <p:cond delay="0"/>
                                  </p:stCondLst>
                                  <p:childTnLst>
                                    <p:set>
                                      <p:cBhvr>
                                        <p:cTn id="365" dur="1" fill="hold">
                                          <p:stCondLst>
                                            <p:cond delay="0"/>
                                          </p:stCondLst>
                                        </p:cTn>
                                        <p:tgtEl>
                                          <p:spTgt spid="45"/>
                                        </p:tgtEl>
                                        <p:attrNameLst>
                                          <p:attrName>style.visibility</p:attrName>
                                        </p:attrNameLst>
                                      </p:cBhvr>
                                      <p:to>
                                        <p:strVal val="visible"/>
                                      </p:to>
                                    </p:set>
                                    <p:animEffect transition="in" filter="plus(in)">
                                      <p:cBhvr>
                                        <p:cTn id="366" dur="3000"/>
                                        <p:tgtEl>
                                          <p:spTgt spid="45"/>
                                        </p:tgtEl>
                                      </p:cBhvr>
                                    </p:animEffect>
                                  </p:childTnLst>
                                </p:cTn>
                              </p:par>
                              <p:par>
                                <p:cTn id="367" presetID="8" presetClass="emph" presetSubtype="0" fill="hold" grpId="1" nodeType="withEffect">
                                  <p:stCondLst>
                                    <p:cond delay="0"/>
                                  </p:stCondLst>
                                  <p:childTnLst>
                                    <p:animRot by="21600000">
                                      <p:cBhvr>
                                        <p:cTn id="368" dur="3000" fill="hold"/>
                                        <p:tgtEl>
                                          <p:spTgt spid="45"/>
                                        </p:tgtEl>
                                        <p:attrNameLst>
                                          <p:attrName>r</p:attrName>
                                        </p:attrNameLst>
                                      </p:cBhvr>
                                    </p:animRot>
                                  </p:childTnLst>
                                </p:cTn>
                              </p:par>
                              <p:par>
                                <p:cTn id="369" presetID="13" presetClass="entr" presetSubtype="16" fill="hold" grpId="0" nodeType="withEffect">
                                  <p:stCondLst>
                                    <p:cond delay="0"/>
                                  </p:stCondLst>
                                  <p:childTnLst>
                                    <p:set>
                                      <p:cBhvr>
                                        <p:cTn id="370" dur="1" fill="hold">
                                          <p:stCondLst>
                                            <p:cond delay="0"/>
                                          </p:stCondLst>
                                        </p:cTn>
                                        <p:tgtEl>
                                          <p:spTgt spid="46"/>
                                        </p:tgtEl>
                                        <p:attrNameLst>
                                          <p:attrName>style.visibility</p:attrName>
                                        </p:attrNameLst>
                                      </p:cBhvr>
                                      <p:to>
                                        <p:strVal val="visible"/>
                                      </p:to>
                                    </p:set>
                                    <p:animEffect transition="in" filter="plus(in)">
                                      <p:cBhvr>
                                        <p:cTn id="371" dur="3000"/>
                                        <p:tgtEl>
                                          <p:spTgt spid="46"/>
                                        </p:tgtEl>
                                      </p:cBhvr>
                                    </p:animEffect>
                                  </p:childTnLst>
                                </p:cTn>
                              </p:par>
                              <p:par>
                                <p:cTn id="372" presetID="8" presetClass="emph" presetSubtype="0" fill="hold" grpId="1" nodeType="withEffect">
                                  <p:stCondLst>
                                    <p:cond delay="0"/>
                                  </p:stCondLst>
                                  <p:childTnLst>
                                    <p:animRot by="-21600000">
                                      <p:cBhvr>
                                        <p:cTn id="373" dur="3000" fill="hold"/>
                                        <p:tgtEl>
                                          <p:spTgt spid="46"/>
                                        </p:tgtEl>
                                        <p:attrNameLst>
                                          <p:attrName>r</p:attrName>
                                        </p:attrNameLst>
                                      </p:cBhvr>
                                    </p:animRot>
                                  </p:childTnLst>
                                </p:cTn>
                              </p:par>
                              <p:par>
                                <p:cTn id="374" presetID="13" presetClass="entr" presetSubtype="16" fill="hold" grpId="0" nodeType="withEffect">
                                  <p:stCondLst>
                                    <p:cond delay="0"/>
                                  </p:stCondLst>
                                  <p:childTnLst>
                                    <p:set>
                                      <p:cBhvr>
                                        <p:cTn id="375" dur="1" fill="hold">
                                          <p:stCondLst>
                                            <p:cond delay="0"/>
                                          </p:stCondLst>
                                        </p:cTn>
                                        <p:tgtEl>
                                          <p:spTgt spid="47"/>
                                        </p:tgtEl>
                                        <p:attrNameLst>
                                          <p:attrName>style.visibility</p:attrName>
                                        </p:attrNameLst>
                                      </p:cBhvr>
                                      <p:to>
                                        <p:strVal val="visible"/>
                                      </p:to>
                                    </p:set>
                                    <p:animEffect transition="in" filter="plus(in)">
                                      <p:cBhvr>
                                        <p:cTn id="376" dur="3000"/>
                                        <p:tgtEl>
                                          <p:spTgt spid="47"/>
                                        </p:tgtEl>
                                      </p:cBhvr>
                                    </p:animEffect>
                                  </p:childTnLst>
                                </p:cTn>
                              </p:par>
                              <p:par>
                                <p:cTn id="377" presetID="8" presetClass="emph" presetSubtype="0" fill="hold" grpId="1" nodeType="withEffect">
                                  <p:stCondLst>
                                    <p:cond delay="0"/>
                                  </p:stCondLst>
                                  <p:childTnLst>
                                    <p:animRot by="21600000">
                                      <p:cBhvr>
                                        <p:cTn id="378" dur="3000" fill="hold"/>
                                        <p:tgtEl>
                                          <p:spTgt spid="47"/>
                                        </p:tgtEl>
                                        <p:attrNameLst>
                                          <p:attrName>r</p:attrName>
                                        </p:attrNameLst>
                                      </p:cBhvr>
                                    </p:animRot>
                                  </p:childTnLst>
                                </p:cTn>
                              </p:par>
                              <p:par>
                                <p:cTn id="379" presetID="13" presetClass="entr" presetSubtype="16" fill="hold" grpId="0" nodeType="withEffect">
                                  <p:stCondLst>
                                    <p:cond delay="0"/>
                                  </p:stCondLst>
                                  <p:childTnLst>
                                    <p:set>
                                      <p:cBhvr>
                                        <p:cTn id="380" dur="1" fill="hold">
                                          <p:stCondLst>
                                            <p:cond delay="0"/>
                                          </p:stCondLst>
                                        </p:cTn>
                                        <p:tgtEl>
                                          <p:spTgt spid="48"/>
                                        </p:tgtEl>
                                        <p:attrNameLst>
                                          <p:attrName>style.visibility</p:attrName>
                                        </p:attrNameLst>
                                      </p:cBhvr>
                                      <p:to>
                                        <p:strVal val="visible"/>
                                      </p:to>
                                    </p:set>
                                    <p:animEffect transition="in" filter="plus(in)">
                                      <p:cBhvr>
                                        <p:cTn id="381" dur="3000"/>
                                        <p:tgtEl>
                                          <p:spTgt spid="48"/>
                                        </p:tgtEl>
                                      </p:cBhvr>
                                    </p:animEffect>
                                  </p:childTnLst>
                                </p:cTn>
                              </p:par>
                              <p:par>
                                <p:cTn id="382" presetID="8" presetClass="emph" presetSubtype="0" fill="hold" grpId="1" nodeType="withEffect">
                                  <p:stCondLst>
                                    <p:cond delay="0"/>
                                  </p:stCondLst>
                                  <p:childTnLst>
                                    <p:animRot by="-21600000">
                                      <p:cBhvr>
                                        <p:cTn id="383" dur="3000" fill="hold"/>
                                        <p:tgtEl>
                                          <p:spTgt spid="48"/>
                                        </p:tgtEl>
                                        <p:attrNameLst>
                                          <p:attrName>r</p:attrName>
                                        </p:attrNameLst>
                                      </p:cBhvr>
                                    </p:animRot>
                                  </p:childTnLst>
                                </p:cTn>
                              </p:par>
                              <p:par>
                                <p:cTn id="384" presetID="13" presetClass="entr" presetSubtype="16" fill="hold" grpId="0" nodeType="withEffect">
                                  <p:stCondLst>
                                    <p:cond delay="0"/>
                                  </p:stCondLst>
                                  <p:childTnLst>
                                    <p:set>
                                      <p:cBhvr>
                                        <p:cTn id="385" dur="1" fill="hold">
                                          <p:stCondLst>
                                            <p:cond delay="0"/>
                                          </p:stCondLst>
                                        </p:cTn>
                                        <p:tgtEl>
                                          <p:spTgt spid="49"/>
                                        </p:tgtEl>
                                        <p:attrNameLst>
                                          <p:attrName>style.visibility</p:attrName>
                                        </p:attrNameLst>
                                      </p:cBhvr>
                                      <p:to>
                                        <p:strVal val="visible"/>
                                      </p:to>
                                    </p:set>
                                    <p:animEffect transition="in" filter="plus(in)">
                                      <p:cBhvr>
                                        <p:cTn id="386" dur="3000"/>
                                        <p:tgtEl>
                                          <p:spTgt spid="49"/>
                                        </p:tgtEl>
                                      </p:cBhvr>
                                    </p:animEffect>
                                  </p:childTnLst>
                                </p:cTn>
                              </p:par>
                              <p:par>
                                <p:cTn id="387" presetID="8" presetClass="emph" presetSubtype="0" fill="hold" grpId="1" nodeType="withEffect">
                                  <p:stCondLst>
                                    <p:cond delay="0"/>
                                  </p:stCondLst>
                                  <p:childTnLst>
                                    <p:animRot by="21600000">
                                      <p:cBhvr>
                                        <p:cTn id="388" dur="3000" fill="hold"/>
                                        <p:tgtEl>
                                          <p:spTgt spid="49"/>
                                        </p:tgtEl>
                                        <p:attrNameLst>
                                          <p:attrName>r</p:attrName>
                                        </p:attrNameLst>
                                      </p:cBhvr>
                                    </p:animRot>
                                  </p:childTnLst>
                                </p:cTn>
                              </p:par>
                              <p:par>
                                <p:cTn id="389" presetID="13" presetClass="entr" presetSubtype="16" fill="hold" grpId="0" nodeType="withEffect">
                                  <p:stCondLst>
                                    <p:cond delay="0"/>
                                  </p:stCondLst>
                                  <p:childTnLst>
                                    <p:set>
                                      <p:cBhvr>
                                        <p:cTn id="390" dur="1" fill="hold">
                                          <p:stCondLst>
                                            <p:cond delay="0"/>
                                          </p:stCondLst>
                                        </p:cTn>
                                        <p:tgtEl>
                                          <p:spTgt spid="50"/>
                                        </p:tgtEl>
                                        <p:attrNameLst>
                                          <p:attrName>style.visibility</p:attrName>
                                        </p:attrNameLst>
                                      </p:cBhvr>
                                      <p:to>
                                        <p:strVal val="visible"/>
                                      </p:to>
                                    </p:set>
                                    <p:animEffect transition="in" filter="plus(in)">
                                      <p:cBhvr>
                                        <p:cTn id="391" dur="3000"/>
                                        <p:tgtEl>
                                          <p:spTgt spid="50"/>
                                        </p:tgtEl>
                                      </p:cBhvr>
                                    </p:animEffect>
                                  </p:childTnLst>
                                </p:cTn>
                              </p:par>
                              <p:par>
                                <p:cTn id="392" presetID="8" presetClass="emph" presetSubtype="0" fill="hold" grpId="1" nodeType="withEffect">
                                  <p:stCondLst>
                                    <p:cond delay="0"/>
                                  </p:stCondLst>
                                  <p:childTnLst>
                                    <p:animRot by="-21600000">
                                      <p:cBhvr>
                                        <p:cTn id="393" dur="3000" fill="hold"/>
                                        <p:tgtEl>
                                          <p:spTgt spid="50"/>
                                        </p:tgtEl>
                                        <p:attrNameLst>
                                          <p:attrName>r</p:attrName>
                                        </p:attrNameLst>
                                      </p:cBhvr>
                                    </p:animRot>
                                  </p:childTnLst>
                                </p:cTn>
                              </p:par>
                              <p:par>
                                <p:cTn id="394" presetID="13" presetClass="entr" presetSubtype="16" fill="hold" grpId="0" nodeType="withEffect">
                                  <p:stCondLst>
                                    <p:cond delay="0"/>
                                  </p:stCondLst>
                                  <p:childTnLst>
                                    <p:set>
                                      <p:cBhvr>
                                        <p:cTn id="395" dur="1" fill="hold">
                                          <p:stCondLst>
                                            <p:cond delay="0"/>
                                          </p:stCondLst>
                                        </p:cTn>
                                        <p:tgtEl>
                                          <p:spTgt spid="51"/>
                                        </p:tgtEl>
                                        <p:attrNameLst>
                                          <p:attrName>style.visibility</p:attrName>
                                        </p:attrNameLst>
                                      </p:cBhvr>
                                      <p:to>
                                        <p:strVal val="visible"/>
                                      </p:to>
                                    </p:set>
                                    <p:animEffect transition="in" filter="plus(in)">
                                      <p:cBhvr>
                                        <p:cTn id="396" dur="3000"/>
                                        <p:tgtEl>
                                          <p:spTgt spid="51"/>
                                        </p:tgtEl>
                                      </p:cBhvr>
                                    </p:animEffect>
                                  </p:childTnLst>
                                </p:cTn>
                              </p:par>
                              <p:par>
                                <p:cTn id="397" presetID="8" presetClass="emph" presetSubtype="0" fill="hold" grpId="1" nodeType="withEffect">
                                  <p:stCondLst>
                                    <p:cond delay="0"/>
                                  </p:stCondLst>
                                  <p:childTnLst>
                                    <p:animRot by="21600000">
                                      <p:cBhvr>
                                        <p:cTn id="398" dur="3000" fill="hold"/>
                                        <p:tgtEl>
                                          <p:spTgt spid="51"/>
                                        </p:tgtEl>
                                        <p:attrNameLst>
                                          <p:attrName>r</p:attrName>
                                        </p:attrNameLst>
                                      </p:cBhvr>
                                    </p:animRot>
                                  </p:childTnLst>
                                </p:cTn>
                              </p:par>
                              <p:par>
                                <p:cTn id="399" presetID="13" presetClass="entr" presetSubtype="16" fill="hold" grpId="0" nodeType="withEffect">
                                  <p:stCondLst>
                                    <p:cond delay="0"/>
                                  </p:stCondLst>
                                  <p:childTnLst>
                                    <p:set>
                                      <p:cBhvr>
                                        <p:cTn id="400" dur="1" fill="hold">
                                          <p:stCondLst>
                                            <p:cond delay="0"/>
                                          </p:stCondLst>
                                        </p:cTn>
                                        <p:tgtEl>
                                          <p:spTgt spid="52"/>
                                        </p:tgtEl>
                                        <p:attrNameLst>
                                          <p:attrName>style.visibility</p:attrName>
                                        </p:attrNameLst>
                                      </p:cBhvr>
                                      <p:to>
                                        <p:strVal val="visible"/>
                                      </p:to>
                                    </p:set>
                                    <p:animEffect transition="in" filter="plus(in)">
                                      <p:cBhvr>
                                        <p:cTn id="401" dur="3000"/>
                                        <p:tgtEl>
                                          <p:spTgt spid="52"/>
                                        </p:tgtEl>
                                      </p:cBhvr>
                                    </p:animEffect>
                                  </p:childTnLst>
                                </p:cTn>
                              </p:par>
                              <p:par>
                                <p:cTn id="402" presetID="8" presetClass="emph" presetSubtype="0" fill="hold" grpId="1" nodeType="withEffect">
                                  <p:stCondLst>
                                    <p:cond delay="0"/>
                                  </p:stCondLst>
                                  <p:childTnLst>
                                    <p:animRot by="-21600000">
                                      <p:cBhvr>
                                        <p:cTn id="403" dur="3000" fill="hold"/>
                                        <p:tgtEl>
                                          <p:spTgt spid="52"/>
                                        </p:tgtEl>
                                        <p:attrNameLst>
                                          <p:attrName>r</p:attrName>
                                        </p:attrNameLst>
                                      </p:cBhvr>
                                    </p:animRot>
                                  </p:childTnLst>
                                </p:cTn>
                              </p:par>
                              <p:par>
                                <p:cTn id="404" presetID="13" presetClass="entr" presetSubtype="16" fill="hold" grpId="0" nodeType="withEffect">
                                  <p:stCondLst>
                                    <p:cond delay="0"/>
                                  </p:stCondLst>
                                  <p:childTnLst>
                                    <p:set>
                                      <p:cBhvr>
                                        <p:cTn id="405" dur="1" fill="hold">
                                          <p:stCondLst>
                                            <p:cond delay="0"/>
                                          </p:stCondLst>
                                        </p:cTn>
                                        <p:tgtEl>
                                          <p:spTgt spid="53"/>
                                        </p:tgtEl>
                                        <p:attrNameLst>
                                          <p:attrName>style.visibility</p:attrName>
                                        </p:attrNameLst>
                                      </p:cBhvr>
                                      <p:to>
                                        <p:strVal val="visible"/>
                                      </p:to>
                                    </p:set>
                                    <p:animEffect transition="in" filter="plus(in)">
                                      <p:cBhvr>
                                        <p:cTn id="406" dur="3000"/>
                                        <p:tgtEl>
                                          <p:spTgt spid="53"/>
                                        </p:tgtEl>
                                      </p:cBhvr>
                                    </p:animEffect>
                                  </p:childTnLst>
                                </p:cTn>
                              </p:par>
                              <p:par>
                                <p:cTn id="407" presetID="8" presetClass="emph" presetSubtype="0" fill="hold" grpId="1" nodeType="withEffect">
                                  <p:stCondLst>
                                    <p:cond delay="0"/>
                                  </p:stCondLst>
                                  <p:childTnLst>
                                    <p:animRot by="21600000">
                                      <p:cBhvr>
                                        <p:cTn id="408" dur="3000" fill="hold"/>
                                        <p:tgtEl>
                                          <p:spTgt spid="53"/>
                                        </p:tgtEl>
                                        <p:attrNameLst>
                                          <p:attrName>r</p:attrName>
                                        </p:attrNameLst>
                                      </p:cBhvr>
                                    </p:animRot>
                                  </p:childTnLst>
                                </p:cTn>
                              </p:par>
                              <p:par>
                                <p:cTn id="409" presetID="13" presetClass="entr" presetSubtype="16" fill="hold" grpId="0" nodeType="withEffect">
                                  <p:stCondLst>
                                    <p:cond delay="0"/>
                                  </p:stCondLst>
                                  <p:childTnLst>
                                    <p:set>
                                      <p:cBhvr>
                                        <p:cTn id="410" dur="1" fill="hold">
                                          <p:stCondLst>
                                            <p:cond delay="0"/>
                                          </p:stCondLst>
                                        </p:cTn>
                                        <p:tgtEl>
                                          <p:spTgt spid="54"/>
                                        </p:tgtEl>
                                        <p:attrNameLst>
                                          <p:attrName>style.visibility</p:attrName>
                                        </p:attrNameLst>
                                      </p:cBhvr>
                                      <p:to>
                                        <p:strVal val="visible"/>
                                      </p:to>
                                    </p:set>
                                    <p:animEffect transition="in" filter="plus(in)">
                                      <p:cBhvr>
                                        <p:cTn id="411" dur="3000"/>
                                        <p:tgtEl>
                                          <p:spTgt spid="54"/>
                                        </p:tgtEl>
                                      </p:cBhvr>
                                    </p:animEffect>
                                  </p:childTnLst>
                                </p:cTn>
                              </p:par>
                              <p:par>
                                <p:cTn id="412" presetID="8" presetClass="emph" presetSubtype="0" fill="hold" grpId="1" nodeType="withEffect">
                                  <p:stCondLst>
                                    <p:cond delay="0"/>
                                  </p:stCondLst>
                                  <p:childTnLst>
                                    <p:animRot by="-21600000">
                                      <p:cBhvr>
                                        <p:cTn id="413" dur="3000" fill="hold"/>
                                        <p:tgtEl>
                                          <p:spTgt spid="54"/>
                                        </p:tgtEl>
                                        <p:attrNameLst>
                                          <p:attrName>r</p:attrName>
                                        </p:attrNameLst>
                                      </p:cBhvr>
                                    </p:animRot>
                                  </p:childTnLst>
                                </p:cTn>
                              </p:par>
                              <p:par>
                                <p:cTn id="414" presetID="13" presetClass="entr" presetSubtype="16" fill="hold" grpId="0" nodeType="withEffect">
                                  <p:stCondLst>
                                    <p:cond delay="0"/>
                                  </p:stCondLst>
                                  <p:childTnLst>
                                    <p:set>
                                      <p:cBhvr>
                                        <p:cTn id="415" dur="1" fill="hold">
                                          <p:stCondLst>
                                            <p:cond delay="0"/>
                                          </p:stCondLst>
                                        </p:cTn>
                                        <p:tgtEl>
                                          <p:spTgt spid="55"/>
                                        </p:tgtEl>
                                        <p:attrNameLst>
                                          <p:attrName>style.visibility</p:attrName>
                                        </p:attrNameLst>
                                      </p:cBhvr>
                                      <p:to>
                                        <p:strVal val="visible"/>
                                      </p:to>
                                    </p:set>
                                    <p:animEffect transition="in" filter="plus(in)">
                                      <p:cBhvr>
                                        <p:cTn id="416" dur="3000"/>
                                        <p:tgtEl>
                                          <p:spTgt spid="55"/>
                                        </p:tgtEl>
                                      </p:cBhvr>
                                    </p:animEffect>
                                  </p:childTnLst>
                                </p:cTn>
                              </p:par>
                              <p:par>
                                <p:cTn id="417" presetID="8" presetClass="emph" presetSubtype="0" fill="hold" grpId="1" nodeType="withEffect">
                                  <p:stCondLst>
                                    <p:cond delay="0"/>
                                  </p:stCondLst>
                                  <p:childTnLst>
                                    <p:animRot by="21600000">
                                      <p:cBhvr>
                                        <p:cTn id="418" dur="3000" fill="hold"/>
                                        <p:tgtEl>
                                          <p:spTgt spid="55"/>
                                        </p:tgtEl>
                                        <p:attrNameLst>
                                          <p:attrName>r</p:attrName>
                                        </p:attrNameLst>
                                      </p:cBhvr>
                                    </p:animRot>
                                  </p:childTnLst>
                                </p:cTn>
                              </p:par>
                              <p:par>
                                <p:cTn id="419" presetID="13" presetClass="entr" presetSubtype="16" fill="hold" grpId="0" nodeType="withEffect">
                                  <p:stCondLst>
                                    <p:cond delay="0"/>
                                  </p:stCondLst>
                                  <p:childTnLst>
                                    <p:set>
                                      <p:cBhvr>
                                        <p:cTn id="420" dur="1" fill="hold">
                                          <p:stCondLst>
                                            <p:cond delay="0"/>
                                          </p:stCondLst>
                                        </p:cTn>
                                        <p:tgtEl>
                                          <p:spTgt spid="56"/>
                                        </p:tgtEl>
                                        <p:attrNameLst>
                                          <p:attrName>style.visibility</p:attrName>
                                        </p:attrNameLst>
                                      </p:cBhvr>
                                      <p:to>
                                        <p:strVal val="visible"/>
                                      </p:to>
                                    </p:set>
                                    <p:animEffect transition="in" filter="plus(in)">
                                      <p:cBhvr>
                                        <p:cTn id="421" dur="3000"/>
                                        <p:tgtEl>
                                          <p:spTgt spid="56"/>
                                        </p:tgtEl>
                                      </p:cBhvr>
                                    </p:animEffect>
                                  </p:childTnLst>
                                </p:cTn>
                              </p:par>
                              <p:par>
                                <p:cTn id="422" presetID="8" presetClass="emph" presetSubtype="0" fill="hold" grpId="1" nodeType="withEffect">
                                  <p:stCondLst>
                                    <p:cond delay="0"/>
                                  </p:stCondLst>
                                  <p:childTnLst>
                                    <p:animRot by="-21600000">
                                      <p:cBhvr>
                                        <p:cTn id="423" dur="3000" fill="hold"/>
                                        <p:tgtEl>
                                          <p:spTgt spid="56"/>
                                        </p:tgtEl>
                                        <p:attrNameLst>
                                          <p:attrName>r</p:attrName>
                                        </p:attrNameLst>
                                      </p:cBhvr>
                                    </p:animRot>
                                  </p:childTnLst>
                                </p:cTn>
                              </p:par>
                            </p:childTnLst>
                          </p:cTn>
                        </p:par>
                        <p:par>
                          <p:cTn id="424" fill="hold">
                            <p:stCondLst>
                              <p:cond delay="3000"/>
                            </p:stCondLst>
                            <p:childTnLst>
                              <p:par>
                                <p:cTn id="425" presetID="2" presetClass="exit" presetSubtype="8" fill="hold" grpId="2" nodeType="afterEffect">
                                  <p:stCondLst>
                                    <p:cond delay="0"/>
                                  </p:stCondLst>
                                  <p:childTnLst>
                                    <p:anim calcmode="lin" valueType="num">
                                      <p:cBhvr additive="base">
                                        <p:cTn id="426" dur="3000"/>
                                        <p:tgtEl>
                                          <p:spTgt spid="5"/>
                                        </p:tgtEl>
                                        <p:attrNameLst>
                                          <p:attrName>ppt_x</p:attrName>
                                        </p:attrNameLst>
                                      </p:cBhvr>
                                      <p:tavLst>
                                        <p:tav tm="0">
                                          <p:val>
                                            <p:strVal val="ppt_x"/>
                                          </p:val>
                                        </p:tav>
                                        <p:tav tm="100000">
                                          <p:val>
                                            <p:strVal val="0-ppt_w/2"/>
                                          </p:val>
                                        </p:tav>
                                      </p:tavLst>
                                    </p:anim>
                                    <p:anim calcmode="lin" valueType="num">
                                      <p:cBhvr additive="base">
                                        <p:cTn id="427" dur="3000"/>
                                        <p:tgtEl>
                                          <p:spTgt spid="5"/>
                                        </p:tgtEl>
                                        <p:attrNameLst>
                                          <p:attrName>ppt_y</p:attrName>
                                        </p:attrNameLst>
                                      </p:cBhvr>
                                      <p:tavLst>
                                        <p:tav tm="0">
                                          <p:val>
                                            <p:strVal val="ppt_y"/>
                                          </p:val>
                                        </p:tav>
                                        <p:tav tm="100000">
                                          <p:val>
                                            <p:strVal val="ppt_y"/>
                                          </p:val>
                                        </p:tav>
                                      </p:tavLst>
                                    </p:anim>
                                    <p:set>
                                      <p:cBhvr>
                                        <p:cTn id="428" dur="1" fill="hold">
                                          <p:stCondLst>
                                            <p:cond delay="2999"/>
                                          </p:stCondLst>
                                        </p:cTn>
                                        <p:tgtEl>
                                          <p:spTgt spid="5"/>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6"/>
                                        </p:tgtEl>
                                        <p:attrNameLst>
                                          <p:attrName>ppt_x</p:attrName>
                                        </p:attrNameLst>
                                      </p:cBhvr>
                                      <p:tavLst>
                                        <p:tav tm="0">
                                          <p:val>
                                            <p:strVal val="ppt_x"/>
                                          </p:val>
                                        </p:tav>
                                        <p:tav tm="100000">
                                          <p:val>
                                            <p:strVal val="0-ppt_w/2"/>
                                          </p:val>
                                        </p:tav>
                                      </p:tavLst>
                                    </p:anim>
                                    <p:anim calcmode="lin" valueType="num">
                                      <p:cBhvr additive="base">
                                        <p:cTn id="431" dur="3000"/>
                                        <p:tgtEl>
                                          <p:spTgt spid="6"/>
                                        </p:tgtEl>
                                        <p:attrNameLst>
                                          <p:attrName>ppt_y</p:attrName>
                                        </p:attrNameLst>
                                      </p:cBhvr>
                                      <p:tavLst>
                                        <p:tav tm="0">
                                          <p:val>
                                            <p:strVal val="ppt_y"/>
                                          </p:val>
                                        </p:tav>
                                        <p:tav tm="100000">
                                          <p:val>
                                            <p:strVal val="ppt_y"/>
                                          </p:val>
                                        </p:tav>
                                      </p:tavLst>
                                    </p:anim>
                                    <p:set>
                                      <p:cBhvr>
                                        <p:cTn id="432" dur="1" fill="hold">
                                          <p:stCondLst>
                                            <p:cond delay="2999"/>
                                          </p:stCondLst>
                                        </p:cTn>
                                        <p:tgtEl>
                                          <p:spTgt spid="6"/>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7"/>
                                        </p:tgtEl>
                                        <p:attrNameLst>
                                          <p:attrName>ppt_x</p:attrName>
                                        </p:attrNameLst>
                                      </p:cBhvr>
                                      <p:tavLst>
                                        <p:tav tm="0">
                                          <p:val>
                                            <p:strVal val="ppt_x"/>
                                          </p:val>
                                        </p:tav>
                                        <p:tav tm="100000">
                                          <p:val>
                                            <p:strVal val="0-ppt_w/2"/>
                                          </p:val>
                                        </p:tav>
                                      </p:tavLst>
                                    </p:anim>
                                    <p:anim calcmode="lin" valueType="num">
                                      <p:cBhvr additive="base">
                                        <p:cTn id="435" dur="3000"/>
                                        <p:tgtEl>
                                          <p:spTgt spid="7"/>
                                        </p:tgtEl>
                                        <p:attrNameLst>
                                          <p:attrName>ppt_y</p:attrName>
                                        </p:attrNameLst>
                                      </p:cBhvr>
                                      <p:tavLst>
                                        <p:tav tm="0">
                                          <p:val>
                                            <p:strVal val="ppt_y"/>
                                          </p:val>
                                        </p:tav>
                                        <p:tav tm="100000">
                                          <p:val>
                                            <p:strVal val="ppt_y"/>
                                          </p:val>
                                        </p:tav>
                                      </p:tavLst>
                                    </p:anim>
                                    <p:set>
                                      <p:cBhvr>
                                        <p:cTn id="436" dur="1" fill="hold">
                                          <p:stCondLst>
                                            <p:cond delay="2999"/>
                                          </p:stCondLst>
                                        </p:cTn>
                                        <p:tgtEl>
                                          <p:spTgt spid="7"/>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8"/>
                                        </p:tgtEl>
                                        <p:attrNameLst>
                                          <p:attrName>ppt_x</p:attrName>
                                        </p:attrNameLst>
                                      </p:cBhvr>
                                      <p:tavLst>
                                        <p:tav tm="0">
                                          <p:val>
                                            <p:strVal val="ppt_x"/>
                                          </p:val>
                                        </p:tav>
                                        <p:tav tm="100000">
                                          <p:val>
                                            <p:strVal val="0-ppt_w/2"/>
                                          </p:val>
                                        </p:tav>
                                      </p:tavLst>
                                    </p:anim>
                                    <p:anim calcmode="lin" valueType="num">
                                      <p:cBhvr additive="base">
                                        <p:cTn id="439" dur="3000"/>
                                        <p:tgtEl>
                                          <p:spTgt spid="8"/>
                                        </p:tgtEl>
                                        <p:attrNameLst>
                                          <p:attrName>ppt_y</p:attrName>
                                        </p:attrNameLst>
                                      </p:cBhvr>
                                      <p:tavLst>
                                        <p:tav tm="0">
                                          <p:val>
                                            <p:strVal val="ppt_y"/>
                                          </p:val>
                                        </p:tav>
                                        <p:tav tm="100000">
                                          <p:val>
                                            <p:strVal val="ppt_y"/>
                                          </p:val>
                                        </p:tav>
                                      </p:tavLst>
                                    </p:anim>
                                    <p:set>
                                      <p:cBhvr>
                                        <p:cTn id="440" dur="1" fill="hold">
                                          <p:stCondLst>
                                            <p:cond delay="2999"/>
                                          </p:stCondLst>
                                        </p:cTn>
                                        <p:tgtEl>
                                          <p:spTgt spid="8"/>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9"/>
                                        </p:tgtEl>
                                        <p:attrNameLst>
                                          <p:attrName>ppt_x</p:attrName>
                                        </p:attrNameLst>
                                      </p:cBhvr>
                                      <p:tavLst>
                                        <p:tav tm="0">
                                          <p:val>
                                            <p:strVal val="ppt_x"/>
                                          </p:val>
                                        </p:tav>
                                        <p:tav tm="100000">
                                          <p:val>
                                            <p:strVal val="0-ppt_w/2"/>
                                          </p:val>
                                        </p:tav>
                                      </p:tavLst>
                                    </p:anim>
                                    <p:anim calcmode="lin" valueType="num">
                                      <p:cBhvr additive="base">
                                        <p:cTn id="443" dur="3000"/>
                                        <p:tgtEl>
                                          <p:spTgt spid="9"/>
                                        </p:tgtEl>
                                        <p:attrNameLst>
                                          <p:attrName>ppt_y</p:attrName>
                                        </p:attrNameLst>
                                      </p:cBhvr>
                                      <p:tavLst>
                                        <p:tav tm="0">
                                          <p:val>
                                            <p:strVal val="ppt_y"/>
                                          </p:val>
                                        </p:tav>
                                        <p:tav tm="100000">
                                          <p:val>
                                            <p:strVal val="ppt_y"/>
                                          </p:val>
                                        </p:tav>
                                      </p:tavLst>
                                    </p:anim>
                                    <p:set>
                                      <p:cBhvr>
                                        <p:cTn id="444" dur="1" fill="hold">
                                          <p:stCondLst>
                                            <p:cond delay="2999"/>
                                          </p:stCondLst>
                                        </p:cTn>
                                        <p:tgtEl>
                                          <p:spTgt spid="9"/>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10"/>
                                        </p:tgtEl>
                                        <p:attrNameLst>
                                          <p:attrName>ppt_x</p:attrName>
                                        </p:attrNameLst>
                                      </p:cBhvr>
                                      <p:tavLst>
                                        <p:tav tm="0">
                                          <p:val>
                                            <p:strVal val="ppt_x"/>
                                          </p:val>
                                        </p:tav>
                                        <p:tav tm="100000">
                                          <p:val>
                                            <p:strVal val="0-ppt_w/2"/>
                                          </p:val>
                                        </p:tav>
                                      </p:tavLst>
                                    </p:anim>
                                    <p:anim calcmode="lin" valueType="num">
                                      <p:cBhvr additive="base">
                                        <p:cTn id="447" dur="3000"/>
                                        <p:tgtEl>
                                          <p:spTgt spid="10"/>
                                        </p:tgtEl>
                                        <p:attrNameLst>
                                          <p:attrName>ppt_y</p:attrName>
                                        </p:attrNameLst>
                                      </p:cBhvr>
                                      <p:tavLst>
                                        <p:tav tm="0">
                                          <p:val>
                                            <p:strVal val="ppt_y"/>
                                          </p:val>
                                        </p:tav>
                                        <p:tav tm="100000">
                                          <p:val>
                                            <p:strVal val="ppt_y"/>
                                          </p:val>
                                        </p:tav>
                                      </p:tavLst>
                                    </p:anim>
                                    <p:set>
                                      <p:cBhvr>
                                        <p:cTn id="448" dur="1" fill="hold">
                                          <p:stCondLst>
                                            <p:cond delay="2999"/>
                                          </p:stCondLst>
                                        </p:cTn>
                                        <p:tgtEl>
                                          <p:spTgt spid="10"/>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11"/>
                                        </p:tgtEl>
                                        <p:attrNameLst>
                                          <p:attrName>ppt_x</p:attrName>
                                        </p:attrNameLst>
                                      </p:cBhvr>
                                      <p:tavLst>
                                        <p:tav tm="0">
                                          <p:val>
                                            <p:strVal val="ppt_x"/>
                                          </p:val>
                                        </p:tav>
                                        <p:tav tm="100000">
                                          <p:val>
                                            <p:strVal val="0-ppt_w/2"/>
                                          </p:val>
                                        </p:tav>
                                      </p:tavLst>
                                    </p:anim>
                                    <p:anim calcmode="lin" valueType="num">
                                      <p:cBhvr additive="base">
                                        <p:cTn id="451" dur="3000"/>
                                        <p:tgtEl>
                                          <p:spTgt spid="11"/>
                                        </p:tgtEl>
                                        <p:attrNameLst>
                                          <p:attrName>ppt_y</p:attrName>
                                        </p:attrNameLst>
                                      </p:cBhvr>
                                      <p:tavLst>
                                        <p:tav tm="0">
                                          <p:val>
                                            <p:strVal val="ppt_y"/>
                                          </p:val>
                                        </p:tav>
                                        <p:tav tm="100000">
                                          <p:val>
                                            <p:strVal val="ppt_y"/>
                                          </p:val>
                                        </p:tav>
                                      </p:tavLst>
                                    </p:anim>
                                    <p:set>
                                      <p:cBhvr>
                                        <p:cTn id="452" dur="1" fill="hold">
                                          <p:stCondLst>
                                            <p:cond delay="2999"/>
                                          </p:stCondLst>
                                        </p:cTn>
                                        <p:tgtEl>
                                          <p:spTgt spid="11"/>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12"/>
                                        </p:tgtEl>
                                        <p:attrNameLst>
                                          <p:attrName>ppt_x</p:attrName>
                                        </p:attrNameLst>
                                      </p:cBhvr>
                                      <p:tavLst>
                                        <p:tav tm="0">
                                          <p:val>
                                            <p:strVal val="ppt_x"/>
                                          </p:val>
                                        </p:tav>
                                        <p:tav tm="100000">
                                          <p:val>
                                            <p:strVal val="0-ppt_w/2"/>
                                          </p:val>
                                        </p:tav>
                                      </p:tavLst>
                                    </p:anim>
                                    <p:anim calcmode="lin" valueType="num">
                                      <p:cBhvr additive="base">
                                        <p:cTn id="455" dur="3000"/>
                                        <p:tgtEl>
                                          <p:spTgt spid="12"/>
                                        </p:tgtEl>
                                        <p:attrNameLst>
                                          <p:attrName>ppt_y</p:attrName>
                                        </p:attrNameLst>
                                      </p:cBhvr>
                                      <p:tavLst>
                                        <p:tav tm="0">
                                          <p:val>
                                            <p:strVal val="ppt_y"/>
                                          </p:val>
                                        </p:tav>
                                        <p:tav tm="100000">
                                          <p:val>
                                            <p:strVal val="ppt_y"/>
                                          </p:val>
                                        </p:tav>
                                      </p:tavLst>
                                    </p:anim>
                                    <p:set>
                                      <p:cBhvr>
                                        <p:cTn id="456" dur="1" fill="hold">
                                          <p:stCondLst>
                                            <p:cond delay="2999"/>
                                          </p:stCondLst>
                                        </p:cTn>
                                        <p:tgtEl>
                                          <p:spTgt spid="12"/>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13"/>
                                        </p:tgtEl>
                                        <p:attrNameLst>
                                          <p:attrName>ppt_x</p:attrName>
                                        </p:attrNameLst>
                                      </p:cBhvr>
                                      <p:tavLst>
                                        <p:tav tm="0">
                                          <p:val>
                                            <p:strVal val="ppt_x"/>
                                          </p:val>
                                        </p:tav>
                                        <p:tav tm="100000">
                                          <p:val>
                                            <p:strVal val="0-ppt_w/2"/>
                                          </p:val>
                                        </p:tav>
                                      </p:tavLst>
                                    </p:anim>
                                    <p:anim calcmode="lin" valueType="num">
                                      <p:cBhvr additive="base">
                                        <p:cTn id="459" dur="3000"/>
                                        <p:tgtEl>
                                          <p:spTgt spid="13"/>
                                        </p:tgtEl>
                                        <p:attrNameLst>
                                          <p:attrName>ppt_y</p:attrName>
                                        </p:attrNameLst>
                                      </p:cBhvr>
                                      <p:tavLst>
                                        <p:tav tm="0">
                                          <p:val>
                                            <p:strVal val="ppt_y"/>
                                          </p:val>
                                        </p:tav>
                                        <p:tav tm="100000">
                                          <p:val>
                                            <p:strVal val="ppt_y"/>
                                          </p:val>
                                        </p:tav>
                                      </p:tavLst>
                                    </p:anim>
                                    <p:set>
                                      <p:cBhvr>
                                        <p:cTn id="460" dur="1" fill="hold">
                                          <p:stCondLst>
                                            <p:cond delay="2999"/>
                                          </p:stCondLst>
                                        </p:cTn>
                                        <p:tgtEl>
                                          <p:spTgt spid="13"/>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14"/>
                                        </p:tgtEl>
                                        <p:attrNameLst>
                                          <p:attrName>ppt_x</p:attrName>
                                        </p:attrNameLst>
                                      </p:cBhvr>
                                      <p:tavLst>
                                        <p:tav tm="0">
                                          <p:val>
                                            <p:strVal val="ppt_x"/>
                                          </p:val>
                                        </p:tav>
                                        <p:tav tm="100000">
                                          <p:val>
                                            <p:strVal val="0-ppt_w/2"/>
                                          </p:val>
                                        </p:tav>
                                      </p:tavLst>
                                    </p:anim>
                                    <p:anim calcmode="lin" valueType="num">
                                      <p:cBhvr additive="base">
                                        <p:cTn id="463" dur="3000"/>
                                        <p:tgtEl>
                                          <p:spTgt spid="14"/>
                                        </p:tgtEl>
                                        <p:attrNameLst>
                                          <p:attrName>ppt_y</p:attrName>
                                        </p:attrNameLst>
                                      </p:cBhvr>
                                      <p:tavLst>
                                        <p:tav tm="0">
                                          <p:val>
                                            <p:strVal val="ppt_y"/>
                                          </p:val>
                                        </p:tav>
                                        <p:tav tm="100000">
                                          <p:val>
                                            <p:strVal val="ppt_y"/>
                                          </p:val>
                                        </p:tav>
                                      </p:tavLst>
                                    </p:anim>
                                    <p:set>
                                      <p:cBhvr>
                                        <p:cTn id="464" dur="1" fill="hold">
                                          <p:stCondLst>
                                            <p:cond delay="2999"/>
                                          </p:stCondLst>
                                        </p:cTn>
                                        <p:tgtEl>
                                          <p:spTgt spid="14"/>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15"/>
                                        </p:tgtEl>
                                        <p:attrNameLst>
                                          <p:attrName>ppt_x</p:attrName>
                                        </p:attrNameLst>
                                      </p:cBhvr>
                                      <p:tavLst>
                                        <p:tav tm="0">
                                          <p:val>
                                            <p:strVal val="ppt_x"/>
                                          </p:val>
                                        </p:tav>
                                        <p:tav tm="100000">
                                          <p:val>
                                            <p:strVal val="0-ppt_w/2"/>
                                          </p:val>
                                        </p:tav>
                                      </p:tavLst>
                                    </p:anim>
                                    <p:anim calcmode="lin" valueType="num">
                                      <p:cBhvr additive="base">
                                        <p:cTn id="467" dur="3000"/>
                                        <p:tgtEl>
                                          <p:spTgt spid="15"/>
                                        </p:tgtEl>
                                        <p:attrNameLst>
                                          <p:attrName>ppt_y</p:attrName>
                                        </p:attrNameLst>
                                      </p:cBhvr>
                                      <p:tavLst>
                                        <p:tav tm="0">
                                          <p:val>
                                            <p:strVal val="ppt_y"/>
                                          </p:val>
                                        </p:tav>
                                        <p:tav tm="100000">
                                          <p:val>
                                            <p:strVal val="ppt_y"/>
                                          </p:val>
                                        </p:tav>
                                      </p:tavLst>
                                    </p:anim>
                                    <p:set>
                                      <p:cBhvr>
                                        <p:cTn id="468" dur="1" fill="hold">
                                          <p:stCondLst>
                                            <p:cond delay="2999"/>
                                          </p:stCondLst>
                                        </p:cTn>
                                        <p:tgtEl>
                                          <p:spTgt spid="15"/>
                                        </p:tgtEl>
                                        <p:attrNameLst>
                                          <p:attrName>style.visibility</p:attrName>
                                        </p:attrNameLst>
                                      </p:cBhvr>
                                      <p:to>
                                        <p:strVal val="hidden"/>
                                      </p:to>
                                    </p:set>
                                  </p:childTnLst>
                                </p:cTn>
                              </p:par>
                              <p:par>
                                <p:cTn id="469" presetID="2" presetClass="exit" presetSubtype="8" fill="hold" grpId="2" nodeType="withEffect">
                                  <p:stCondLst>
                                    <p:cond delay="0"/>
                                  </p:stCondLst>
                                  <p:childTnLst>
                                    <p:anim calcmode="lin" valueType="num">
                                      <p:cBhvr additive="base">
                                        <p:cTn id="470" dur="3000"/>
                                        <p:tgtEl>
                                          <p:spTgt spid="16"/>
                                        </p:tgtEl>
                                        <p:attrNameLst>
                                          <p:attrName>ppt_x</p:attrName>
                                        </p:attrNameLst>
                                      </p:cBhvr>
                                      <p:tavLst>
                                        <p:tav tm="0">
                                          <p:val>
                                            <p:strVal val="ppt_x"/>
                                          </p:val>
                                        </p:tav>
                                        <p:tav tm="100000">
                                          <p:val>
                                            <p:strVal val="0-ppt_w/2"/>
                                          </p:val>
                                        </p:tav>
                                      </p:tavLst>
                                    </p:anim>
                                    <p:anim calcmode="lin" valueType="num">
                                      <p:cBhvr additive="base">
                                        <p:cTn id="471" dur="3000"/>
                                        <p:tgtEl>
                                          <p:spTgt spid="16"/>
                                        </p:tgtEl>
                                        <p:attrNameLst>
                                          <p:attrName>ppt_y</p:attrName>
                                        </p:attrNameLst>
                                      </p:cBhvr>
                                      <p:tavLst>
                                        <p:tav tm="0">
                                          <p:val>
                                            <p:strVal val="ppt_y"/>
                                          </p:val>
                                        </p:tav>
                                        <p:tav tm="100000">
                                          <p:val>
                                            <p:strVal val="ppt_y"/>
                                          </p:val>
                                        </p:tav>
                                      </p:tavLst>
                                    </p:anim>
                                    <p:set>
                                      <p:cBhvr>
                                        <p:cTn id="472" dur="1" fill="hold">
                                          <p:stCondLst>
                                            <p:cond delay="2999"/>
                                          </p:stCondLst>
                                        </p:cTn>
                                        <p:tgtEl>
                                          <p:spTgt spid="16"/>
                                        </p:tgtEl>
                                        <p:attrNameLst>
                                          <p:attrName>style.visibility</p:attrName>
                                        </p:attrNameLst>
                                      </p:cBhvr>
                                      <p:to>
                                        <p:strVal val="hidden"/>
                                      </p:to>
                                    </p:set>
                                  </p:childTnLst>
                                </p:cTn>
                              </p:par>
                              <p:par>
                                <p:cTn id="473" presetID="2" presetClass="exit" presetSubtype="8" fill="hold" grpId="2" nodeType="withEffect">
                                  <p:stCondLst>
                                    <p:cond delay="0"/>
                                  </p:stCondLst>
                                  <p:childTnLst>
                                    <p:anim calcmode="lin" valueType="num">
                                      <p:cBhvr additive="base">
                                        <p:cTn id="474" dur="3000"/>
                                        <p:tgtEl>
                                          <p:spTgt spid="17"/>
                                        </p:tgtEl>
                                        <p:attrNameLst>
                                          <p:attrName>ppt_x</p:attrName>
                                        </p:attrNameLst>
                                      </p:cBhvr>
                                      <p:tavLst>
                                        <p:tav tm="0">
                                          <p:val>
                                            <p:strVal val="ppt_x"/>
                                          </p:val>
                                        </p:tav>
                                        <p:tav tm="100000">
                                          <p:val>
                                            <p:strVal val="0-ppt_w/2"/>
                                          </p:val>
                                        </p:tav>
                                      </p:tavLst>
                                    </p:anim>
                                    <p:anim calcmode="lin" valueType="num">
                                      <p:cBhvr additive="base">
                                        <p:cTn id="475" dur="3000"/>
                                        <p:tgtEl>
                                          <p:spTgt spid="17"/>
                                        </p:tgtEl>
                                        <p:attrNameLst>
                                          <p:attrName>ppt_y</p:attrName>
                                        </p:attrNameLst>
                                      </p:cBhvr>
                                      <p:tavLst>
                                        <p:tav tm="0">
                                          <p:val>
                                            <p:strVal val="ppt_y"/>
                                          </p:val>
                                        </p:tav>
                                        <p:tav tm="100000">
                                          <p:val>
                                            <p:strVal val="ppt_y"/>
                                          </p:val>
                                        </p:tav>
                                      </p:tavLst>
                                    </p:anim>
                                    <p:set>
                                      <p:cBhvr>
                                        <p:cTn id="476" dur="1" fill="hold">
                                          <p:stCondLst>
                                            <p:cond delay="2999"/>
                                          </p:stCondLst>
                                        </p:cTn>
                                        <p:tgtEl>
                                          <p:spTgt spid="17"/>
                                        </p:tgtEl>
                                        <p:attrNameLst>
                                          <p:attrName>style.visibility</p:attrName>
                                        </p:attrNameLst>
                                      </p:cBhvr>
                                      <p:to>
                                        <p:strVal val="hidden"/>
                                      </p:to>
                                    </p:set>
                                  </p:childTnLst>
                                </p:cTn>
                              </p:par>
                              <p:par>
                                <p:cTn id="477" presetID="2" presetClass="exit" presetSubtype="8" fill="hold" grpId="2" nodeType="withEffect">
                                  <p:stCondLst>
                                    <p:cond delay="0"/>
                                  </p:stCondLst>
                                  <p:childTnLst>
                                    <p:anim calcmode="lin" valueType="num">
                                      <p:cBhvr additive="base">
                                        <p:cTn id="478" dur="3000"/>
                                        <p:tgtEl>
                                          <p:spTgt spid="18"/>
                                        </p:tgtEl>
                                        <p:attrNameLst>
                                          <p:attrName>ppt_x</p:attrName>
                                        </p:attrNameLst>
                                      </p:cBhvr>
                                      <p:tavLst>
                                        <p:tav tm="0">
                                          <p:val>
                                            <p:strVal val="ppt_x"/>
                                          </p:val>
                                        </p:tav>
                                        <p:tav tm="100000">
                                          <p:val>
                                            <p:strVal val="0-ppt_w/2"/>
                                          </p:val>
                                        </p:tav>
                                      </p:tavLst>
                                    </p:anim>
                                    <p:anim calcmode="lin" valueType="num">
                                      <p:cBhvr additive="base">
                                        <p:cTn id="479" dur="3000"/>
                                        <p:tgtEl>
                                          <p:spTgt spid="18"/>
                                        </p:tgtEl>
                                        <p:attrNameLst>
                                          <p:attrName>ppt_y</p:attrName>
                                        </p:attrNameLst>
                                      </p:cBhvr>
                                      <p:tavLst>
                                        <p:tav tm="0">
                                          <p:val>
                                            <p:strVal val="ppt_y"/>
                                          </p:val>
                                        </p:tav>
                                        <p:tav tm="100000">
                                          <p:val>
                                            <p:strVal val="ppt_y"/>
                                          </p:val>
                                        </p:tav>
                                      </p:tavLst>
                                    </p:anim>
                                    <p:set>
                                      <p:cBhvr>
                                        <p:cTn id="480" dur="1" fill="hold">
                                          <p:stCondLst>
                                            <p:cond delay="2999"/>
                                          </p:stCondLst>
                                        </p:cTn>
                                        <p:tgtEl>
                                          <p:spTgt spid="18"/>
                                        </p:tgtEl>
                                        <p:attrNameLst>
                                          <p:attrName>style.visibility</p:attrName>
                                        </p:attrNameLst>
                                      </p:cBhvr>
                                      <p:to>
                                        <p:strVal val="hidden"/>
                                      </p:to>
                                    </p:set>
                                  </p:childTnLst>
                                </p:cTn>
                              </p:par>
                              <p:par>
                                <p:cTn id="481" presetID="2" presetClass="exit" presetSubtype="8" fill="hold" grpId="2" nodeType="withEffect">
                                  <p:stCondLst>
                                    <p:cond delay="0"/>
                                  </p:stCondLst>
                                  <p:childTnLst>
                                    <p:anim calcmode="lin" valueType="num">
                                      <p:cBhvr additive="base">
                                        <p:cTn id="482" dur="3000"/>
                                        <p:tgtEl>
                                          <p:spTgt spid="19"/>
                                        </p:tgtEl>
                                        <p:attrNameLst>
                                          <p:attrName>ppt_x</p:attrName>
                                        </p:attrNameLst>
                                      </p:cBhvr>
                                      <p:tavLst>
                                        <p:tav tm="0">
                                          <p:val>
                                            <p:strVal val="ppt_x"/>
                                          </p:val>
                                        </p:tav>
                                        <p:tav tm="100000">
                                          <p:val>
                                            <p:strVal val="0-ppt_w/2"/>
                                          </p:val>
                                        </p:tav>
                                      </p:tavLst>
                                    </p:anim>
                                    <p:anim calcmode="lin" valueType="num">
                                      <p:cBhvr additive="base">
                                        <p:cTn id="483" dur="3000"/>
                                        <p:tgtEl>
                                          <p:spTgt spid="19"/>
                                        </p:tgtEl>
                                        <p:attrNameLst>
                                          <p:attrName>ppt_y</p:attrName>
                                        </p:attrNameLst>
                                      </p:cBhvr>
                                      <p:tavLst>
                                        <p:tav tm="0">
                                          <p:val>
                                            <p:strVal val="ppt_y"/>
                                          </p:val>
                                        </p:tav>
                                        <p:tav tm="100000">
                                          <p:val>
                                            <p:strVal val="ppt_y"/>
                                          </p:val>
                                        </p:tav>
                                      </p:tavLst>
                                    </p:anim>
                                    <p:set>
                                      <p:cBhvr>
                                        <p:cTn id="484" dur="1" fill="hold">
                                          <p:stCondLst>
                                            <p:cond delay="2999"/>
                                          </p:stCondLst>
                                        </p:cTn>
                                        <p:tgtEl>
                                          <p:spTgt spid="19"/>
                                        </p:tgtEl>
                                        <p:attrNameLst>
                                          <p:attrName>style.visibility</p:attrName>
                                        </p:attrNameLst>
                                      </p:cBhvr>
                                      <p:to>
                                        <p:strVal val="hidden"/>
                                      </p:to>
                                    </p:set>
                                  </p:childTnLst>
                                </p:cTn>
                              </p:par>
                              <p:par>
                                <p:cTn id="485" presetID="2" presetClass="exit" presetSubtype="8" fill="hold" grpId="2" nodeType="withEffect">
                                  <p:stCondLst>
                                    <p:cond delay="0"/>
                                  </p:stCondLst>
                                  <p:childTnLst>
                                    <p:anim calcmode="lin" valueType="num">
                                      <p:cBhvr additive="base">
                                        <p:cTn id="486" dur="3000"/>
                                        <p:tgtEl>
                                          <p:spTgt spid="20"/>
                                        </p:tgtEl>
                                        <p:attrNameLst>
                                          <p:attrName>ppt_x</p:attrName>
                                        </p:attrNameLst>
                                      </p:cBhvr>
                                      <p:tavLst>
                                        <p:tav tm="0">
                                          <p:val>
                                            <p:strVal val="ppt_x"/>
                                          </p:val>
                                        </p:tav>
                                        <p:tav tm="100000">
                                          <p:val>
                                            <p:strVal val="0-ppt_w/2"/>
                                          </p:val>
                                        </p:tav>
                                      </p:tavLst>
                                    </p:anim>
                                    <p:anim calcmode="lin" valueType="num">
                                      <p:cBhvr additive="base">
                                        <p:cTn id="487" dur="3000"/>
                                        <p:tgtEl>
                                          <p:spTgt spid="20"/>
                                        </p:tgtEl>
                                        <p:attrNameLst>
                                          <p:attrName>ppt_y</p:attrName>
                                        </p:attrNameLst>
                                      </p:cBhvr>
                                      <p:tavLst>
                                        <p:tav tm="0">
                                          <p:val>
                                            <p:strVal val="ppt_y"/>
                                          </p:val>
                                        </p:tav>
                                        <p:tav tm="100000">
                                          <p:val>
                                            <p:strVal val="ppt_y"/>
                                          </p:val>
                                        </p:tav>
                                      </p:tavLst>
                                    </p:anim>
                                    <p:set>
                                      <p:cBhvr>
                                        <p:cTn id="488" dur="1" fill="hold">
                                          <p:stCondLst>
                                            <p:cond delay="2999"/>
                                          </p:stCondLst>
                                        </p:cTn>
                                        <p:tgtEl>
                                          <p:spTgt spid="20"/>
                                        </p:tgtEl>
                                        <p:attrNameLst>
                                          <p:attrName>style.visibility</p:attrName>
                                        </p:attrNameLst>
                                      </p:cBhvr>
                                      <p:to>
                                        <p:strVal val="hidden"/>
                                      </p:to>
                                    </p:set>
                                  </p:childTnLst>
                                </p:cTn>
                              </p:par>
                              <p:par>
                                <p:cTn id="489" presetID="2" presetClass="exit" presetSubtype="8" fill="hold" grpId="2" nodeType="withEffect">
                                  <p:stCondLst>
                                    <p:cond delay="0"/>
                                  </p:stCondLst>
                                  <p:childTnLst>
                                    <p:anim calcmode="lin" valueType="num">
                                      <p:cBhvr additive="base">
                                        <p:cTn id="490" dur="3000"/>
                                        <p:tgtEl>
                                          <p:spTgt spid="21"/>
                                        </p:tgtEl>
                                        <p:attrNameLst>
                                          <p:attrName>ppt_x</p:attrName>
                                        </p:attrNameLst>
                                      </p:cBhvr>
                                      <p:tavLst>
                                        <p:tav tm="0">
                                          <p:val>
                                            <p:strVal val="ppt_x"/>
                                          </p:val>
                                        </p:tav>
                                        <p:tav tm="100000">
                                          <p:val>
                                            <p:strVal val="0-ppt_w/2"/>
                                          </p:val>
                                        </p:tav>
                                      </p:tavLst>
                                    </p:anim>
                                    <p:anim calcmode="lin" valueType="num">
                                      <p:cBhvr additive="base">
                                        <p:cTn id="491" dur="3000"/>
                                        <p:tgtEl>
                                          <p:spTgt spid="21"/>
                                        </p:tgtEl>
                                        <p:attrNameLst>
                                          <p:attrName>ppt_y</p:attrName>
                                        </p:attrNameLst>
                                      </p:cBhvr>
                                      <p:tavLst>
                                        <p:tav tm="0">
                                          <p:val>
                                            <p:strVal val="ppt_y"/>
                                          </p:val>
                                        </p:tav>
                                        <p:tav tm="100000">
                                          <p:val>
                                            <p:strVal val="ppt_y"/>
                                          </p:val>
                                        </p:tav>
                                      </p:tavLst>
                                    </p:anim>
                                    <p:set>
                                      <p:cBhvr>
                                        <p:cTn id="492" dur="1" fill="hold">
                                          <p:stCondLst>
                                            <p:cond delay="2999"/>
                                          </p:stCondLst>
                                        </p:cTn>
                                        <p:tgtEl>
                                          <p:spTgt spid="21"/>
                                        </p:tgtEl>
                                        <p:attrNameLst>
                                          <p:attrName>style.visibility</p:attrName>
                                        </p:attrNameLst>
                                      </p:cBhvr>
                                      <p:to>
                                        <p:strVal val="hidden"/>
                                      </p:to>
                                    </p:set>
                                  </p:childTnLst>
                                </p:cTn>
                              </p:par>
                              <p:par>
                                <p:cTn id="493" presetID="2" presetClass="exit" presetSubtype="8" fill="hold" grpId="2" nodeType="withEffect">
                                  <p:stCondLst>
                                    <p:cond delay="0"/>
                                  </p:stCondLst>
                                  <p:childTnLst>
                                    <p:anim calcmode="lin" valueType="num">
                                      <p:cBhvr additive="base">
                                        <p:cTn id="494" dur="3000"/>
                                        <p:tgtEl>
                                          <p:spTgt spid="22"/>
                                        </p:tgtEl>
                                        <p:attrNameLst>
                                          <p:attrName>ppt_x</p:attrName>
                                        </p:attrNameLst>
                                      </p:cBhvr>
                                      <p:tavLst>
                                        <p:tav tm="0">
                                          <p:val>
                                            <p:strVal val="ppt_x"/>
                                          </p:val>
                                        </p:tav>
                                        <p:tav tm="100000">
                                          <p:val>
                                            <p:strVal val="0-ppt_w/2"/>
                                          </p:val>
                                        </p:tav>
                                      </p:tavLst>
                                    </p:anim>
                                    <p:anim calcmode="lin" valueType="num">
                                      <p:cBhvr additive="base">
                                        <p:cTn id="495" dur="3000"/>
                                        <p:tgtEl>
                                          <p:spTgt spid="22"/>
                                        </p:tgtEl>
                                        <p:attrNameLst>
                                          <p:attrName>ppt_y</p:attrName>
                                        </p:attrNameLst>
                                      </p:cBhvr>
                                      <p:tavLst>
                                        <p:tav tm="0">
                                          <p:val>
                                            <p:strVal val="ppt_y"/>
                                          </p:val>
                                        </p:tav>
                                        <p:tav tm="100000">
                                          <p:val>
                                            <p:strVal val="ppt_y"/>
                                          </p:val>
                                        </p:tav>
                                      </p:tavLst>
                                    </p:anim>
                                    <p:set>
                                      <p:cBhvr>
                                        <p:cTn id="496" dur="1" fill="hold">
                                          <p:stCondLst>
                                            <p:cond delay="2999"/>
                                          </p:stCondLst>
                                        </p:cTn>
                                        <p:tgtEl>
                                          <p:spTgt spid="22"/>
                                        </p:tgtEl>
                                        <p:attrNameLst>
                                          <p:attrName>style.visibility</p:attrName>
                                        </p:attrNameLst>
                                      </p:cBhvr>
                                      <p:to>
                                        <p:strVal val="hidden"/>
                                      </p:to>
                                    </p:set>
                                  </p:childTnLst>
                                </p:cTn>
                              </p:par>
                              <p:par>
                                <p:cTn id="497" presetID="2" presetClass="exit" presetSubtype="8" fill="hold" grpId="2" nodeType="withEffect">
                                  <p:stCondLst>
                                    <p:cond delay="0"/>
                                  </p:stCondLst>
                                  <p:childTnLst>
                                    <p:anim calcmode="lin" valueType="num">
                                      <p:cBhvr additive="base">
                                        <p:cTn id="498" dur="3000"/>
                                        <p:tgtEl>
                                          <p:spTgt spid="23"/>
                                        </p:tgtEl>
                                        <p:attrNameLst>
                                          <p:attrName>ppt_x</p:attrName>
                                        </p:attrNameLst>
                                      </p:cBhvr>
                                      <p:tavLst>
                                        <p:tav tm="0">
                                          <p:val>
                                            <p:strVal val="ppt_x"/>
                                          </p:val>
                                        </p:tav>
                                        <p:tav tm="100000">
                                          <p:val>
                                            <p:strVal val="0-ppt_w/2"/>
                                          </p:val>
                                        </p:tav>
                                      </p:tavLst>
                                    </p:anim>
                                    <p:anim calcmode="lin" valueType="num">
                                      <p:cBhvr additive="base">
                                        <p:cTn id="499" dur="3000"/>
                                        <p:tgtEl>
                                          <p:spTgt spid="23"/>
                                        </p:tgtEl>
                                        <p:attrNameLst>
                                          <p:attrName>ppt_y</p:attrName>
                                        </p:attrNameLst>
                                      </p:cBhvr>
                                      <p:tavLst>
                                        <p:tav tm="0">
                                          <p:val>
                                            <p:strVal val="ppt_y"/>
                                          </p:val>
                                        </p:tav>
                                        <p:tav tm="100000">
                                          <p:val>
                                            <p:strVal val="ppt_y"/>
                                          </p:val>
                                        </p:tav>
                                      </p:tavLst>
                                    </p:anim>
                                    <p:set>
                                      <p:cBhvr>
                                        <p:cTn id="500" dur="1" fill="hold">
                                          <p:stCondLst>
                                            <p:cond delay="2999"/>
                                          </p:stCondLst>
                                        </p:cTn>
                                        <p:tgtEl>
                                          <p:spTgt spid="23"/>
                                        </p:tgtEl>
                                        <p:attrNameLst>
                                          <p:attrName>style.visibility</p:attrName>
                                        </p:attrNameLst>
                                      </p:cBhvr>
                                      <p:to>
                                        <p:strVal val="hidden"/>
                                      </p:to>
                                    </p:set>
                                  </p:childTnLst>
                                </p:cTn>
                              </p:par>
                              <p:par>
                                <p:cTn id="501" presetID="2" presetClass="exit" presetSubtype="8" fill="hold" grpId="2" nodeType="withEffect">
                                  <p:stCondLst>
                                    <p:cond delay="0"/>
                                  </p:stCondLst>
                                  <p:childTnLst>
                                    <p:anim calcmode="lin" valueType="num">
                                      <p:cBhvr additive="base">
                                        <p:cTn id="502" dur="3000"/>
                                        <p:tgtEl>
                                          <p:spTgt spid="24"/>
                                        </p:tgtEl>
                                        <p:attrNameLst>
                                          <p:attrName>ppt_x</p:attrName>
                                        </p:attrNameLst>
                                      </p:cBhvr>
                                      <p:tavLst>
                                        <p:tav tm="0">
                                          <p:val>
                                            <p:strVal val="ppt_x"/>
                                          </p:val>
                                        </p:tav>
                                        <p:tav tm="100000">
                                          <p:val>
                                            <p:strVal val="0-ppt_w/2"/>
                                          </p:val>
                                        </p:tav>
                                      </p:tavLst>
                                    </p:anim>
                                    <p:anim calcmode="lin" valueType="num">
                                      <p:cBhvr additive="base">
                                        <p:cTn id="503" dur="3000"/>
                                        <p:tgtEl>
                                          <p:spTgt spid="24"/>
                                        </p:tgtEl>
                                        <p:attrNameLst>
                                          <p:attrName>ppt_y</p:attrName>
                                        </p:attrNameLst>
                                      </p:cBhvr>
                                      <p:tavLst>
                                        <p:tav tm="0">
                                          <p:val>
                                            <p:strVal val="ppt_y"/>
                                          </p:val>
                                        </p:tav>
                                        <p:tav tm="100000">
                                          <p:val>
                                            <p:strVal val="ppt_y"/>
                                          </p:val>
                                        </p:tav>
                                      </p:tavLst>
                                    </p:anim>
                                    <p:set>
                                      <p:cBhvr>
                                        <p:cTn id="504" dur="1" fill="hold">
                                          <p:stCondLst>
                                            <p:cond delay="2999"/>
                                          </p:stCondLst>
                                        </p:cTn>
                                        <p:tgtEl>
                                          <p:spTgt spid="24"/>
                                        </p:tgtEl>
                                        <p:attrNameLst>
                                          <p:attrName>style.visibility</p:attrName>
                                        </p:attrNameLst>
                                      </p:cBhvr>
                                      <p:to>
                                        <p:strVal val="hidden"/>
                                      </p:to>
                                    </p:set>
                                  </p:childTnLst>
                                </p:cTn>
                              </p:par>
                              <p:par>
                                <p:cTn id="505" presetID="2" presetClass="exit" presetSubtype="8" fill="hold" grpId="2" nodeType="withEffect">
                                  <p:stCondLst>
                                    <p:cond delay="0"/>
                                  </p:stCondLst>
                                  <p:childTnLst>
                                    <p:anim calcmode="lin" valueType="num">
                                      <p:cBhvr additive="base">
                                        <p:cTn id="506" dur="3000"/>
                                        <p:tgtEl>
                                          <p:spTgt spid="25"/>
                                        </p:tgtEl>
                                        <p:attrNameLst>
                                          <p:attrName>ppt_x</p:attrName>
                                        </p:attrNameLst>
                                      </p:cBhvr>
                                      <p:tavLst>
                                        <p:tav tm="0">
                                          <p:val>
                                            <p:strVal val="ppt_x"/>
                                          </p:val>
                                        </p:tav>
                                        <p:tav tm="100000">
                                          <p:val>
                                            <p:strVal val="0-ppt_w/2"/>
                                          </p:val>
                                        </p:tav>
                                      </p:tavLst>
                                    </p:anim>
                                    <p:anim calcmode="lin" valueType="num">
                                      <p:cBhvr additive="base">
                                        <p:cTn id="507" dur="3000"/>
                                        <p:tgtEl>
                                          <p:spTgt spid="25"/>
                                        </p:tgtEl>
                                        <p:attrNameLst>
                                          <p:attrName>ppt_y</p:attrName>
                                        </p:attrNameLst>
                                      </p:cBhvr>
                                      <p:tavLst>
                                        <p:tav tm="0">
                                          <p:val>
                                            <p:strVal val="ppt_y"/>
                                          </p:val>
                                        </p:tav>
                                        <p:tav tm="100000">
                                          <p:val>
                                            <p:strVal val="ppt_y"/>
                                          </p:val>
                                        </p:tav>
                                      </p:tavLst>
                                    </p:anim>
                                    <p:set>
                                      <p:cBhvr>
                                        <p:cTn id="508" dur="1" fill="hold">
                                          <p:stCondLst>
                                            <p:cond delay="2999"/>
                                          </p:stCondLst>
                                        </p:cTn>
                                        <p:tgtEl>
                                          <p:spTgt spid="25"/>
                                        </p:tgtEl>
                                        <p:attrNameLst>
                                          <p:attrName>style.visibility</p:attrName>
                                        </p:attrNameLst>
                                      </p:cBhvr>
                                      <p:to>
                                        <p:strVal val="hidden"/>
                                      </p:to>
                                    </p:set>
                                  </p:childTnLst>
                                </p:cTn>
                              </p:par>
                              <p:par>
                                <p:cTn id="509" presetID="2" presetClass="exit" presetSubtype="8" fill="hold" grpId="2" nodeType="withEffect">
                                  <p:stCondLst>
                                    <p:cond delay="0"/>
                                  </p:stCondLst>
                                  <p:childTnLst>
                                    <p:anim calcmode="lin" valueType="num">
                                      <p:cBhvr additive="base">
                                        <p:cTn id="510" dur="3000"/>
                                        <p:tgtEl>
                                          <p:spTgt spid="26"/>
                                        </p:tgtEl>
                                        <p:attrNameLst>
                                          <p:attrName>ppt_x</p:attrName>
                                        </p:attrNameLst>
                                      </p:cBhvr>
                                      <p:tavLst>
                                        <p:tav tm="0">
                                          <p:val>
                                            <p:strVal val="ppt_x"/>
                                          </p:val>
                                        </p:tav>
                                        <p:tav tm="100000">
                                          <p:val>
                                            <p:strVal val="0-ppt_w/2"/>
                                          </p:val>
                                        </p:tav>
                                      </p:tavLst>
                                    </p:anim>
                                    <p:anim calcmode="lin" valueType="num">
                                      <p:cBhvr additive="base">
                                        <p:cTn id="511" dur="3000"/>
                                        <p:tgtEl>
                                          <p:spTgt spid="26"/>
                                        </p:tgtEl>
                                        <p:attrNameLst>
                                          <p:attrName>ppt_y</p:attrName>
                                        </p:attrNameLst>
                                      </p:cBhvr>
                                      <p:tavLst>
                                        <p:tav tm="0">
                                          <p:val>
                                            <p:strVal val="ppt_y"/>
                                          </p:val>
                                        </p:tav>
                                        <p:tav tm="100000">
                                          <p:val>
                                            <p:strVal val="ppt_y"/>
                                          </p:val>
                                        </p:tav>
                                      </p:tavLst>
                                    </p:anim>
                                    <p:set>
                                      <p:cBhvr>
                                        <p:cTn id="512" dur="1" fill="hold">
                                          <p:stCondLst>
                                            <p:cond delay="2999"/>
                                          </p:stCondLst>
                                        </p:cTn>
                                        <p:tgtEl>
                                          <p:spTgt spid="26"/>
                                        </p:tgtEl>
                                        <p:attrNameLst>
                                          <p:attrName>style.visibility</p:attrName>
                                        </p:attrNameLst>
                                      </p:cBhvr>
                                      <p:to>
                                        <p:strVal val="hidden"/>
                                      </p:to>
                                    </p:set>
                                  </p:childTnLst>
                                </p:cTn>
                              </p:par>
                              <p:par>
                                <p:cTn id="513" presetID="2" presetClass="exit" presetSubtype="8" fill="hold" grpId="2" nodeType="withEffect">
                                  <p:stCondLst>
                                    <p:cond delay="0"/>
                                  </p:stCondLst>
                                  <p:childTnLst>
                                    <p:anim calcmode="lin" valueType="num">
                                      <p:cBhvr additive="base">
                                        <p:cTn id="514" dur="3000"/>
                                        <p:tgtEl>
                                          <p:spTgt spid="27"/>
                                        </p:tgtEl>
                                        <p:attrNameLst>
                                          <p:attrName>ppt_x</p:attrName>
                                        </p:attrNameLst>
                                      </p:cBhvr>
                                      <p:tavLst>
                                        <p:tav tm="0">
                                          <p:val>
                                            <p:strVal val="ppt_x"/>
                                          </p:val>
                                        </p:tav>
                                        <p:tav tm="100000">
                                          <p:val>
                                            <p:strVal val="0-ppt_w/2"/>
                                          </p:val>
                                        </p:tav>
                                      </p:tavLst>
                                    </p:anim>
                                    <p:anim calcmode="lin" valueType="num">
                                      <p:cBhvr additive="base">
                                        <p:cTn id="515" dur="3000"/>
                                        <p:tgtEl>
                                          <p:spTgt spid="27"/>
                                        </p:tgtEl>
                                        <p:attrNameLst>
                                          <p:attrName>ppt_y</p:attrName>
                                        </p:attrNameLst>
                                      </p:cBhvr>
                                      <p:tavLst>
                                        <p:tav tm="0">
                                          <p:val>
                                            <p:strVal val="ppt_y"/>
                                          </p:val>
                                        </p:tav>
                                        <p:tav tm="100000">
                                          <p:val>
                                            <p:strVal val="ppt_y"/>
                                          </p:val>
                                        </p:tav>
                                      </p:tavLst>
                                    </p:anim>
                                    <p:set>
                                      <p:cBhvr>
                                        <p:cTn id="516" dur="1" fill="hold">
                                          <p:stCondLst>
                                            <p:cond delay="2999"/>
                                          </p:stCondLst>
                                        </p:cTn>
                                        <p:tgtEl>
                                          <p:spTgt spid="27"/>
                                        </p:tgtEl>
                                        <p:attrNameLst>
                                          <p:attrName>style.visibility</p:attrName>
                                        </p:attrNameLst>
                                      </p:cBhvr>
                                      <p:to>
                                        <p:strVal val="hidden"/>
                                      </p:to>
                                    </p:set>
                                  </p:childTnLst>
                                </p:cTn>
                              </p:par>
                              <p:par>
                                <p:cTn id="517" presetID="2" presetClass="exit" presetSubtype="8" fill="hold" grpId="2" nodeType="withEffect">
                                  <p:stCondLst>
                                    <p:cond delay="0"/>
                                  </p:stCondLst>
                                  <p:childTnLst>
                                    <p:anim calcmode="lin" valueType="num">
                                      <p:cBhvr additive="base">
                                        <p:cTn id="518" dur="3000"/>
                                        <p:tgtEl>
                                          <p:spTgt spid="28"/>
                                        </p:tgtEl>
                                        <p:attrNameLst>
                                          <p:attrName>ppt_x</p:attrName>
                                        </p:attrNameLst>
                                      </p:cBhvr>
                                      <p:tavLst>
                                        <p:tav tm="0">
                                          <p:val>
                                            <p:strVal val="ppt_x"/>
                                          </p:val>
                                        </p:tav>
                                        <p:tav tm="100000">
                                          <p:val>
                                            <p:strVal val="0-ppt_w/2"/>
                                          </p:val>
                                        </p:tav>
                                      </p:tavLst>
                                    </p:anim>
                                    <p:anim calcmode="lin" valueType="num">
                                      <p:cBhvr additive="base">
                                        <p:cTn id="519" dur="3000"/>
                                        <p:tgtEl>
                                          <p:spTgt spid="28"/>
                                        </p:tgtEl>
                                        <p:attrNameLst>
                                          <p:attrName>ppt_y</p:attrName>
                                        </p:attrNameLst>
                                      </p:cBhvr>
                                      <p:tavLst>
                                        <p:tav tm="0">
                                          <p:val>
                                            <p:strVal val="ppt_y"/>
                                          </p:val>
                                        </p:tav>
                                        <p:tav tm="100000">
                                          <p:val>
                                            <p:strVal val="ppt_y"/>
                                          </p:val>
                                        </p:tav>
                                      </p:tavLst>
                                    </p:anim>
                                    <p:set>
                                      <p:cBhvr>
                                        <p:cTn id="520" dur="1" fill="hold">
                                          <p:stCondLst>
                                            <p:cond delay="2999"/>
                                          </p:stCondLst>
                                        </p:cTn>
                                        <p:tgtEl>
                                          <p:spTgt spid="28"/>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3000"/>
                                        <p:tgtEl>
                                          <p:spTgt spid="29"/>
                                        </p:tgtEl>
                                        <p:attrNameLst>
                                          <p:attrName>ppt_x</p:attrName>
                                        </p:attrNameLst>
                                      </p:cBhvr>
                                      <p:tavLst>
                                        <p:tav tm="0">
                                          <p:val>
                                            <p:strVal val="ppt_x"/>
                                          </p:val>
                                        </p:tav>
                                        <p:tav tm="100000">
                                          <p:val>
                                            <p:strVal val="0-ppt_w/2"/>
                                          </p:val>
                                        </p:tav>
                                      </p:tavLst>
                                    </p:anim>
                                    <p:anim calcmode="lin" valueType="num">
                                      <p:cBhvr additive="base">
                                        <p:cTn id="523" dur="3000"/>
                                        <p:tgtEl>
                                          <p:spTgt spid="29"/>
                                        </p:tgtEl>
                                        <p:attrNameLst>
                                          <p:attrName>ppt_y</p:attrName>
                                        </p:attrNameLst>
                                      </p:cBhvr>
                                      <p:tavLst>
                                        <p:tav tm="0">
                                          <p:val>
                                            <p:strVal val="ppt_y"/>
                                          </p:val>
                                        </p:tav>
                                        <p:tav tm="100000">
                                          <p:val>
                                            <p:strVal val="ppt_y"/>
                                          </p:val>
                                        </p:tav>
                                      </p:tavLst>
                                    </p:anim>
                                    <p:set>
                                      <p:cBhvr>
                                        <p:cTn id="524" dur="1" fill="hold">
                                          <p:stCondLst>
                                            <p:cond delay="2999"/>
                                          </p:stCondLst>
                                        </p:cTn>
                                        <p:tgtEl>
                                          <p:spTgt spid="29"/>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3000"/>
                                        <p:tgtEl>
                                          <p:spTgt spid="30"/>
                                        </p:tgtEl>
                                        <p:attrNameLst>
                                          <p:attrName>ppt_x</p:attrName>
                                        </p:attrNameLst>
                                      </p:cBhvr>
                                      <p:tavLst>
                                        <p:tav tm="0">
                                          <p:val>
                                            <p:strVal val="ppt_x"/>
                                          </p:val>
                                        </p:tav>
                                        <p:tav tm="100000">
                                          <p:val>
                                            <p:strVal val="0-ppt_w/2"/>
                                          </p:val>
                                        </p:tav>
                                      </p:tavLst>
                                    </p:anim>
                                    <p:anim calcmode="lin" valueType="num">
                                      <p:cBhvr additive="base">
                                        <p:cTn id="527" dur="3000"/>
                                        <p:tgtEl>
                                          <p:spTgt spid="30"/>
                                        </p:tgtEl>
                                        <p:attrNameLst>
                                          <p:attrName>ppt_y</p:attrName>
                                        </p:attrNameLst>
                                      </p:cBhvr>
                                      <p:tavLst>
                                        <p:tav tm="0">
                                          <p:val>
                                            <p:strVal val="ppt_y"/>
                                          </p:val>
                                        </p:tav>
                                        <p:tav tm="100000">
                                          <p:val>
                                            <p:strVal val="ppt_y"/>
                                          </p:val>
                                        </p:tav>
                                      </p:tavLst>
                                    </p:anim>
                                    <p:set>
                                      <p:cBhvr>
                                        <p:cTn id="528" dur="1" fill="hold">
                                          <p:stCondLst>
                                            <p:cond delay="2999"/>
                                          </p:stCondLst>
                                        </p:cTn>
                                        <p:tgtEl>
                                          <p:spTgt spid="30"/>
                                        </p:tgtEl>
                                        <p:attrNameLst>
                                          <p:attrName>style.visibility</p:attrName>
                                        </p:attrNameLst>
                                      </p:cBhvr>
                                      <p:to>
                                        <p:strVal val="hidden"/>
                                      </p:to>
                                    </p:set>
                                  </p:childTnLst>
                                </p:cTn>
                              </p:par>
                              <p:par>
                                <p:cTn id="529" presetID="2" presetClass="exit" presetSubtype="2" fill="hold" grpId="2" nodeType="withEffect">
                                  <p:stCondLst>
                                    <p:cond delay="0"/>
                                  </p:stCondLst>
                                  <p:childTnLst>
                                    <p:anim calcmode="lin" valueType="num">
                                      <p:cBhvr additive="base">
                                        <p:cTn id="530" dur="3000"/>
                                        <p:tgtEl>
                                          <p:spTgt spid="31"/>
                                        </p:tgtEl>
                                        <p:attrNameLst>
                                          <p:attrName>ppt_x</p:attrName>
                                        </p:attrNameLst>
                                      </p:cBhvr>
                                      <p:tavLst>
                                        <p:tav tm="0">
                                          <p:val>
                                            <p:strVal val="ppt_x"/>
                                          </p:val>
                                        </p:tav>
                                        <p:tav tm="100000">
                                          <p:val>
                                            <p:strVal val="1+ppt_w/2"/>
                                          </p:val>
                                        </p:tav>
                                      </p:tavLst>
                                    </p:anim>
                                    <p:anim calcmode="lin" valueType="num">
                                      <p:cBhvr additive="base">
                                        <p:cTn id="531" dur="3000"/>
                                        <p:tgtEl>
                                          <p:spTgt spid="31"/>
                                        </p:tgtEl>
                                        <p:attrNameLst>
                                          <p:attrName>ppt_y</p:attrName>
                                        </p:attrNameLst>
                                      </p:cBhvr>
                                      <p:tavLst>
                                        <p:tav tm="0">
                                          <p:val>
                                            <p:strVal val="ppt_y"/>
                                          </p:val>
                                        </p:tav>
                                        <p:tav tm="100000">
                                          <p:val>
                                            <p:strVal val="ppt_y"/>
                                          </p:val>
                                        </p:tav>
                                      </p:tavLst>
                                    </p:anim>
                                    <p:set>
                                      <p:cBhvr>
                                        <p:cTn id="532" dur="1" fill="hold">
                                          <p:stCondLst>
                                            <p:cond delay="2999"/>
                                          </p:stCondLst>
                                        </p:cTn>
                                        <p:tgtEl>
                                          <p:spTgt spid="31"/>
                                        </p:tgtEl>
                                        <p:attrNameLst>
                                          <p:attrName>style.visibility</p:attrName>
                                        </p:attrNameLst>
                                      </p:cBhvr>
                                      <p:to>
                                        <p:strVal val="hidden"/>
                                      </p:to>
                                    </p:set>
                                  </p:childTnLst>
                                </p:cTn>
                              </p:par>
                              <p:par>
                                <p:cTn id="533" presetID="2" presetClass="exit" presetSubtype="2" fill="hold" grpId="2" nodeType="withEffect">
                                  <p:stCondLst>
                                    <p:cond delay="0"/>
                                  </p:stCondLst>
                                  <p:childTnLst>
                                    <p:anim calcmode="lin" valueType="num">
                                      <p:cBhvr additive="base">
                                        <p:cTn id="534" dur="3000"/>
                                        <p:tgtEl>
                                          <p:spTgt spid="32"/>
                                        </p:tgtEl>
                                        <p:attrNameLst>
                                          <p:attrName>ppt_x</p:attrName>
                                        </p:attrNameLst>
                                      </p:cBhvr>
                                      <p:tavLst>
                                        <p:tav tm="0">
                                          <p:val>
                                            <p:strVal val="ppt_x"/>
                                          </p:val>
                                        </p:tav>
                                        <p:tav tm="100000">
                                          <p:val>
                                            <p:strVal val="1+ppt_w/2"/>
                                          </p:val>
                                        </p:tav>
                                      </p:tavLst>
                                    </p:anim>
                                    <p:anim calcmode="lin" valueType="num">
                                      <p:cBhvr additive="base">
                                        <p:cTn id="535" dur="3000"/>
                                        <p:tgtEl>
                                          <p:spTgt spid="32"/>
                                        </p:tgtEl>
                                        <p:attrNameLst>
                                          <p:attrName>ppt_y</p:attrName>
                                        </p:attrNameLst>
                                      </p:cBhvr>
                                      <p:tavLst>
                                        <p:tav tm="0">
                                          <p:val>
                                            <p:strVal val="ppt_y"/>
                                          </p:val>
                                        </p:tav>
                                        <p:tav tm="100000">
                                          <p:val>
                                            <p:strVal val="ppt_y"/>
                                          </p:val>
                                        </p:tav>
                                      </p:tavLst>
                                    </p:anim>
                                    <p:set>
                                      <p:cBhvr>
                                        <p:cTn id="536" dur="1" fill="hold">
                                          <p:stCondLst>
                                            <p:cond delay="2999"/>
                                          </p:stCondLst>
                                        </p:cTn>
                                        <p:tgtEl>
                                          <p:spTgt spid="32"/>
                                        </p:tgtEl>
                                        <p:attrNameLst>
                                          <p:attrName>style.visibility</p:attrName>
                                        </p:attrNameLst>
                                      </p:cBhvr>
                                      <p:to>
                                        <p:strVal val="hidden"/>
                                      </p:to>
                                    </p:set>
                                  </p:childTnLst>
                                </p:cTn>
                              </p:par>
                              <p:par>
                                <p:cTn id="537" presetID="2" presetClass="exit" presetSubtype="2" fill="hold" grpId="2" nodeType="withEffect">
                                  <p:stCondLst>
                                    <p:cond delay="0"/>
                                  </p:stCondLst>
                                  <p:childTnLst>
                                    <p:anim calcmode="lin" valueType="num">
                                      <p:cBhvr additive="base">
                                        <p:cTn id="538" dur="3000"/>
                                        <p:tgtEl>
                                          <p:spTgt spid="33"/>
                                        </p:tgtEl>
                                        <p:attrNameLst>
                                          <p:attrName>ppt_x</p:attrName>
                                        </p:attrNameLst>
                                      </p:cBhvr>
                                      <p:tavLst>
                                        <p:tav tm="0">
                                          <p:val>
                                            <p:strVal val="ppt_x"/>
                                          </p:val>
                                        </p:tav>
                                        <p:tav tm="100000">
                                          <p:val>
                                            <p:strVal val="1+ppt_w/2"/>
                                          </p:val>
                                        </p:tav>
                                      </p:tavLst>
                                    </p:anim>
                                    <p:anim calcmode="lin" valueType="num">
                                      <p:cBhvr additive="base">
                                        <p:cTn id="539" dur="3000"/>
                                        <p:tgtEl>
                                          <p:spTgt spid="33"/>
                                        </p:tgtEl>
                                        <p:attrNameLst>
                                          <p:attrName>ppt_y</p:attrName>
                                        </p:attrNameLst>
                                      </p:cBhvr>
                                      <p:tavLst>
                                        <p:tav tm="0">
                                          <p:val>
                                            <p:strVal val="ppt_y"/>
                                          </p:val>
                                        </p:tav>
                                        <p:tav tm="100000">
                                          <p:val>
                                            <p:strVal val="ppt_y"/>
                                          </p:val>
                                        </p:tav>
                                      </p:tavLst>
                                    </p:anim>
                                    <p:set>
                                      <p:cBhvr>
                                        <p:cTn id="540" dur="1" fill="hold">
                                          <p:stCondLst>
                                            <p:cond delay="2999"/>
                                          </p:stCondLst>
                                        </p:cTn>
                                        <p:tgtEl>
                                          <p:spTgt spid="33"/>
                                        </p:tgtEl>
                                        <p:attrNameLst>
                                          <p:attrName>style.visibility</p:attrName>
                                        </p:attrNameLst>
                                      </p:cBhvr>
                                      <p:to>
                                        <p:strVal val="hidden"/>
                                      </p:to>
                                    </p:set>
                                  </p:childTnLst>
                                </p:cTn>
                              </p:par>
                              <p:par>
                                <p:cTn id="541" presetID="2" presetClass="exit" presetSubtype="2" fill="hold" grpId="2" nodeType="withEffect">
                                  <p:stCondLst>
                                    <p:cond delay="0"/>
                                  </p:stCondLst>
                                  <p:childTnLst>
                                    <p:anim calcmode="lin" valueType="num">
                                      <p:cBhvr additive="base">
                                        <p:cTn id="542" dur="3000"/>
                                        <p:tgtEl>
                                          <p:spTgt spid="34"/>
                                        </p:tgtEl>
                                        <p:attrNameLst>
                                          <p:attrName>ppt_x</p:attrName>
                                        </p:attrNameLst>
                                      </p:cBhvr>
                                      <p:tavLst>
                                        <p:tav tm="0">
                                          <p:val>
                                            <p:strVal val="ppt_x"/>
                                          </p:val>
                                        </p:tav>
                                        <p:tav tm="100000">
                                          <p:val>
                                            <p:strVal val="1+ppt_w/2"/>
                                          </p:val>
                                        </p:tav>
                                      </p:tavLst>
                                    </p:anim>
                                    <p:anim calcmode="lin" valueType="num">
                                      <p:cBhvr additive="base">
                                        <p:cTn id="543" dur="3000"/>
                                        <p:tgtEl>
                                          <p:spTgt spid="34"/>
                                        </p:tgtEl>
                                        <p:attrNameLst>
                                          <p:attrName>ppt_y</p:attrName>
                                        </p:attrNameLst>
                                      </p:cBhvr>
                                      <p:tavLst>
                                        <p:tav tm="0">
                                          <p:val>
                                            <p:strVal val="ppt_y"/>
                                          </p:val>
                                        </p:tav>
                                        <p:tav tm="100000">
                                          <p:val>
                                            <p:strVal val="ppt_y"/>
                                          </p:val>
                                        </p:tav>
                                      </p:tavLst>
                                    </p:anim>
                                    <p:set>
                                      <p:cBhvr>
                                        <p:cTn id="544" dur="1" fill="hold">
                                          <p:stCondLst>
                                            <p:cond delay="2999"/>
                                          </p:stCondLst>
                                        </p:cTn>
                                        <p:tgtEl>
                                          <p:spTgt spid="34"/>
                                        </p:tgtEl>
                                        <p:attrNameLst>
                                          <p:attrName>style.visibility</p:attrName>
                                        </p:attrNameLst>
                                      </p:cBhvr>
                                      <p:to>
                                        <p:strVal val="hidden"/>
                                      </p:to>
                                    </p:set>
                                  </p:childTnLst>
                                </p:cTn>
                              </p:par>
                              <p:par>
                                <p:cTn id="545" presetID="2" presetClass="exit" presetSubtype="2" fill="hold" grpId="2" nodeType="withEffect">
                                  <p:stCondLst>
                                    <p:cond delay="0"/>
                                  </p:stCondLst>
                                  <p:childTnLst>
                                    <p:anim calcmode="lin" valueType="num">
                                      <p:cBhvr additive="base">
                                        <p:cTn id="546" dur="3000"/>
                                        <p:tgtEl>
                                          <p:spTgt spid="35"/>
                                        </p:tgtEl>
                                        <p:attrNameLst>
                                          <p:attrName>ppt_x</p:attrName>
                                        </p:attrNameLst>
                                      </p:cBhvr>
                                      <p:tavLst>
                                        <p:tav tm="0">
                                          <p:val>
                                            <p:strVal val="ppt_x"/>
                                          </p:val>
                                        </p:tav>
                                        <p:tav tm="100000">
                                          <p:val>
                                            <p:strVal val="1+ppt_w/2"/>
                                          </p:val>
                                        </p:tav>
                                      </p:tavLst>
                                    </p:anim>
                                    <p:anim calcmode="lin" valueType="num">
                                      <p:cBhvr additive="base">
                                        <p:cTn id="547" dur="3000"/>
                                        <p:tgtEl>
                                          <p:spTgt spid="35"/>
                                        </p:tgtEl>
                                        <p:attrNameLst>
                                          <p:attrName>ppt_y</p:attrName>
                                        </p:attrNameLst>
                                      </p:cBhvr>
                                      <p:tavLst>
                                        <p:tav tm="0">
                                          <p:val>
                                            <p:strVal val="ppt_y"/>
                                          </p:val>
                                        </p:tav>
                                        <p:tav tm="100000">
                                          <p:val>
                                            <p:strVal val="ppt_y"/>
                                          </p:val>
                                        </p:tav>
                                      </p:tavLst>
                                    </p:anim>
                                    <p:set>
                                      <p:cBhvr>
                                        <p:cTn id="548" dur="1" fill="hold">
                                          <p:stCondLst>
                                            <p:cond delay="2999"/>
                                          </p:stCondLst>
                                        </p:cTn>
                                        <p:tgtEl>
                                          <p:spTgt spid="35"/>
                                        </p:tgtEl>
                                        <p:attrNameLst>
                                          <p:attrName>style.visibility</p:attrName>
                                        </p:attrNameLst>
                                      </p:cBhvr>
                                      <p:to>
                                        <p:strVal val="hidden"/>
                                      </p:to>
                                    </p:set>
                                  </p:childTnLst>
                                </p:cTn>
                              </p:par>
                              <p:par>
                                <p:cTn id="549" presetID="2" presetClass="exit" presetSubtype="2" fill="hold" grpId="2" nodeType="withEffect">
                                  <p:stCondLst>
                                    <p:cond delay="0"/>
                                  </p:stCondLst>
                                  <p:childTnLst>
                                    <p:anim calcmode="lin" valueType="num">
                                      <p:cBhvr additive="base">
                                        <p:cTn id="550" dur="3000"/>
                                        <p:tgtEl>
                                          <p:spTgt spid="36"/>
                                        </p:tgtEl>
                                        <p:attrNameLst>
                                          <p:attrName>ppt_x</p:attrName>
                                        </p:attrNameLst>
                                      </p:cBhvr>
                                      <p:tavLst>
                                        <p:tav tm="0">
                                          <p:val>
                                            <p:strVal val="ppt_x"/>
                                          </p:val>
                                        </p:tav>
                                        <p:tav tm="100000">
                                          <p:val>
                                            <p:strVal val="1+ppt_w/2"/>
                                          </p:val>
                                        </p:tav>
                                      </p:tavLst>
                                    </p:anim>
                                    <p:anim calcmode="lin" valueType="num">
                                      <p:cBhvr additive="base">
                                        <p:cTn id="551" dur="3000"/>
                                        <p:tgtEl>
                                          <p:spTgt spid="36"/>
                                        </p:tgtEl>
                                        <p:attrNameLst>
                                          <p:attrName>ppt_y</p:attrName>
                                        </p:attrNameLst>
                                      </p:cBhvr>
                                      <p:tavLst>
                                        <p:tav tm="0">
                                          <p:val>
                                            <p:strVal val="ppt_y"/>
                                          </p:val>
                                        </p:tav>
                                        <p:tav tm="100000">
                                          <p:val>
                                            <p:strVal val="ppt_y"/>
                                          </p:val>
                                        </p:tav>
                                      </p:tavLst>
                                    </p:anim>
                                    <p:set>
                                      <p:cBhvr>
                                        <p:cTn id="552" dur="1" fill="hold">
                                          <p:stCondLst>
                                            <p:cond delay="2999"/>
                                          </p:stCondLst>
                                        </p:cTn>
                                        <p:tgtEl>
                                          <p:spTgt spid="36"/>
                                        </p:tgtEl>
                                        <p:attrNameLst>
                                          <p:attrName>style.visibility</p:attrName>
                                        </p:attrNameLst>
                                      </p:cBhvr>
                                      <p:to>
                                        <p:strVal val="hidden"/>
                                      </p:to>
                                    </p:set>
                                  </p:childTnLst>
                                </p:cTn>
                              </p:par>
                              <p:par>
                                <p:cTn id="553" presetID="2" presetClass="exit" presetSubtype="2" fill="hold" grpId="2" nodeType="withEffect">
                                  <p:stCondLst>
                                    <p:cond delay="0"/>
                                  </p:stCondLst>
                                  <p:childTnLst>
                                    <p:anim calcmode="lin" valueType="num">
                                      <p:cBhvr additive="base">
                                        <p:cTn id="554" dur="3000"/>
                                        <p:tgtEl>
                                          <p:spTgt spid="37"/>
                                        </p:tgtEl>
                                        <p:attrNameLst>
                                          <p:attrName>ppt_x</p:attrName>
                                        </p:attrNameLst>
                                      </p:cBhvr>
                                      <p:tavLst>
                                        <p:tav tm="0">
                                          <p:val>
                                            <p:strVal val="ppt_x"/>
                                          </p:val>
                                        </p:tav>
                                        <p:tav tm="100000">
                                          <p:val>
                                            <p:strVal val="1+ppt_w/2"/>
                                          </p:val>
                                        </p:tav>
                                      </p:tavLst>
                                    </p:anim>
                                    <p:anim calcmode="lin" valueType="num">
                                      <p:cBhvr additive="base">
                                        <p:cTn id="555" dur="3000"/>
                                        <p:tgtEl>
                                          <p:spTgt spid="37"/>
                                        </p:tgtEl>
                                        <p:attrNameLst>
                                          <p:attrName>ppt_y</p:attrName>
                                        </p:attrNameLst>
                                      </p:cBhvr>
                                      <p:tavLst>
                                        <p:tav tm="0">
                                          <p:val>
                                            <p:strVal val="ppt_y"/>
                                          </p:val>
                                        </p:tav>
                                        <p:tav tm="100000">
                                          <p:val>
                                            <p:strVal val="ppt_y"/>
                                          </p:val>
                                        </p:tav>
                                      </p:tavLst>
                                    </p:anim>
                                    <p:set>
                                      <p:cBhvr>
                                        <p:cTn id="556" dur="1" fill="hold">
                                          <p:stCondLst>
                                            <p:cond delay="2999"/>
                                          </p:stCondLst>
                                        </p:cTn>
                                        <p:tgtEl>
                                          <p:spTgt spid="37"/>
                                        </p:tgtEl>
                                        <p:attrNameLst>
                                          <p:attrName>style.visibility</p:attrName>
                                        </p:attrNameLst>
                                      </p:cBhvr>
                                      <p:to>
                                        <p:strVal val="hidden"/>
                                      </p:to>
                                    </p:set>
                                  </p:childTnLst>
                                </p:cTn>
                              </p:par>
                              <p:par>
                                <p:cTn id="557" presetID="2" presetClass="exit" presetSubtype="2" fill="hold" grpId="2" nodeType="withEffect">
                                  <p:stCondLst>
                                    <p:cond delay="0"/>
                                  </p:stCondLst>
                                  <p:childTnLst>
                                    <p:anim calcmode="lin" valueType="num">
                                      <p:cBhvr additive="base">
                                        <p:cTn id="558" dur="3000"/>
                                        <p:tgtEl>
                                          <p:spTgt spid="38"/>
                                        </p:tgtEl>
                                        <p:attrNameLst>
                                          <p:attrName>ppt_x</p:attrName>
                                        </p:attrNameLst>
                                      </p:cBhvr>
                                      <p:tavLst>
                                        <p:tav tm="0">
                                          <p:val>
                                            <p:strVal val="ppt_x"/>
                                          </p:val>
                                        </p:tav>
                                        <p:tav tm="100000">
                                          <p:val>
                                            <p:strVal val="1+ppt_w/2"/>
                                          </p:val>
                                        </p:tav>
                                      </p:tavLst>
                                    </p:anim>
                                    <p:anim calcmode="lin" valueType="num">
                                      <p:cBhvr additive="base">
                                        <p:cTn id="559" dur="3000"/>
                                        <p:tgtEl>
                                          <p:spTgt spid="38"/>
                                        </p:tgtEl>
                                        <p:attrNameLst>
                                          <p:attrName>ppt_y</p:attrName>
                                        </p:attrNameLst>
                                      </p:cBhvr>
                                      <p:tavLst>
                                        <p:tav tm="0">
                                          <p:val>
                                            <p:strVal val="ppt_y"/>
                                          </p:val>
                                        </p:tav>
                                        <p:tav tm="100000">
                                          <p:val>
                                            <p:strVal val="ppt_y"/>
                                          </p:val>
                                        </p:tav>
                                      </p:tavLst>
                                    </p:anim>
                                    <p:set>
                                      <p:cBhvr>
                                        <p:cTn id="560" dur="1" fill="hold">
                                          <p:stCondLst>
                                            <p:cond delay="2999"/>
                                          </p:stCondLst>
                                        </p:cTn>
                                        <p:tgtEl>
                                          <p:spTgt spid="38"/>
                                        </p:tgtEl>
                                        <p:attrNameLst>
                                          <p:attrName>style.visibility</p:attrName>
                                        </p:attrNameLst>
                                      </p:cBhvr>
                                      <p:to>
                                        <p:strVal val="hidden"/>
                                      </p:to>
                                    </p:set>
                                  </p:childTnLst>
                                </p:cTn>
                              </p:par>
                              <p:par>
                                <p:cTn id="561" presetID="2" presetClass="exit" presetSubtype="2" fill="hold" grpId="2" nodeType="withEffect">
                                  <p:stCondLst>
                                    <p:cond delay="0"/>
                                  </p:stCondLst>
                                  <p:childTnLst>
                                    <p:anim calcmode="lin" valueType="num">
                                      <p:cBhvr additive="base">
                                        <p:cTn id="562" dur="3000"/>
                                        <p:tgtEl>
                                          <p:spTgt spid="39"/>
                                        </p:tgtEl>
                                        <p:attrNameLst>
                                          <p:attrName>ppt_x</p:attrName>
                                        </p:attrNameLst>
                                      </p:cBhvr>
                                      <p:tavLst>
                                        <p:tav tm="0">
                                          <p:val>
                                            <p:strVal val="ppt_x"/>
                                          </p:val>
                                        </p:tav>
                                        <p:tav tm="100000">
                                          <p:val>
                                            <p:strVal val="1+ppt_w/2"/>
                                          </p:val>
                                        </p:tav>
                                      </p:tavLst>
                                    </p:anim>
                                    <p:anim calcmode="lin" valueType="num">
                                      <p:cBhvr additive="base">
                                        <p:cTn id="563" dur="3000"/>
                                        <p:tgtEl>
                                          <p:spTgt spid="39"/>
                                        </p:tgtEl>
                                        <p:attrNameLst>
                                          <p:attrName>ppt_y</p:attrName>
                                        </p:attrNameLst>
                                      </p:cBhvr>
                                      <p:tavLst>
                                        <p:tav tm="0">
                                          <p:val>
                                            <p:strVal val="ppt_y"/>
                                          </p:val>
                                        </p:tav>
                                        <p:tav tm="100000">
                                          <p:val>
                                            <p:strVal val="ppt_y"/>
                                          </p:val>
                                        </p:tav>
                                      </p:tavLst>
                                    </p:anim>
                                    <p:set>
                                      <p:cBhvr>
                                        <p:cTn id="564" dur="1" fill="hold">
                                          <p:stCondLst>
                                            <p:cond delay="2999"/>
                                          </p:stCondLst>
                                        </p:cTn>
                                        <p:tgtEl>
                                          <p:spTgt spid="39"/>
                                        </p:tgtEl>
                                        <p:attrNameLst>
                                          <p:attrName>style.visibility</p:attrName>
                                        </p:attrNameLst>
                                      </p:cBhvr>
                                      <p:to>
                                        <p:strVal val="hidden"/>
                                      </p:to>
                                    </p:set>
                                  </p:childTnLst>
                                </p:cTn>
                              </p:par>
                              <p:par>
                                <p:cTn id="565" presetID="2" presetClass="exit" presetSubtype="2" fill="hold" grpId="2" nodeType="withEffect">
                                  <p:stCondLst>
                                    <p:cond delay="0"/>
                                  </p:stCondLst>
                                  <p:childTnLst>
                                    <p:anim calcmode="lin" valueType="num">
                                      <p:cBhvr additive="base">
                                        <p:cTn id="566" dur="3000"/>
                                        <p:tgtEl>
                                          <p:spTgt spid="40"/>
                                        </p:tgtEl>
                                        <p:attrNameLst>
                                          <p:attrName>ppt_x</p:attrName>
                                        </p:attrNameLst>
                                      </p:cBhvr>
                                      <p:tavLst>
                                        <p:tav tm="0">
                                          <p:val>
                                            <p:strVal val="ppt_x"/>
                                          </p:val>
                                        </p:tav>
                                        <p:tav tm="100000">
                                          <p:val>
                                            <p:strVal val="1+ppt_w/2"/>
                                          </p:val>
                                        </p:tav>
                                      </p:tavLst>
                                    </p:anim>
                                    <p:anim calcmode="lin" valueType="num">
                                      <p:cBhvr additive="base">
                                        <p:cTn id="567" dur="3000"/>
                                        <p:tgtEl>
                                          <p:spTgt spid="40"/>
                                        </p:tgtEl>
                                        <p:attrNameLst>
                                          <p:attrName>ppt_y</p:attrName>
                                        </p:attrNameLst>
                                      </p:cBhvr>
                                      <p:tavLst>
                                        <p:tav tm="0">
                                          <p:val>
                                            <p:strVal val="ppt_y"/>
                                          </p:val>
                                        </p:tav>
                                        <p:tav tm="100000">
                                          <p:val>
                                            <p:strVal val="ppt_y"/>
                                          </p:val>
                                        </p:tav>
                                      </p:tavLst>
                                    </p:anim>
                                    <p:set>
                                      <p:cBhvr>
                                        <p:cTn id="568" dur="1" fill="hold">
                                          <p:stCondLst>
                                            <p:cond delay="2999"/>
                                          </p:stCondLst>
                                        </p:cTn>
                                        <p:tgtEl>
                                          <p:spTgt spid="40"/>
                                        </p:tgtEl>
                                        <p:attrNameLst>
                                          <p:attrName>style.visibility</p:attrName>
                                        </p:attrNameLst>
                                      </p:cBhvr>
                                      <p:to>
                                        <p:strVal val="hidden"/>
                                      </p:to>
                                    </p:set>
                                  </p:childTnLst>
                                </p:cTn>
                              </p:par>
                              <p:par>
                                <p:cTn id="569" presetID="2" presetClass="exit" presetSubtype="2" fill="hold" grpId="2" nodeType="withEffect">
                                  <p:stCondLst>
                                    <p:cond delay="0"/>
                                  </p:stCondLst>
                                  <p:childTnLst>
                                    <p:anim calcmode="lin" valueType="num">
                                      <p:cBhvr additive="base">
                                        <p:cTn id="570" dur="3000"/>
                                        <p:tgtEl>
                                          <p:spTgt spid="41"/>
                                        </p:tgtEl>
                                        <p:attrNameLst>
                                          <p:attrName>ppt_x</p:attrName>
                                        </p:attrNameLst>
                                      </p:cBhvr>
                                      <p:tavLst>
                                        <p:tav tm="0">
                                          <p:val>
                                            <p:strVal val="ppt_x"/>
                                          </p:val>
                                        </p:tav>
                                        <p:tav tm="100000">
                                          <p:val>
                                            <p:strVal val="1+ppt_w/2"/>
                                          </p:val>
                                        </p:tav>
                                      </p:tavLst>
                                    </p:anim>
                                    <p:anim calcmode="lin" valueType="num">
                                      <p:cBhvr additive="base">
                                        <p:cTn id="571" dur="3000"/>
                                        <p:tgtEl>
                                          <p:spTgt spid="41"/>
                                        </p:tgtEl>
                                        <p:attrNameLst>
                                          <p:attrName>ppt_y</p:attrName>
                                        </p:attrNameLst>
                                      </p:cBhvr>
                                      <p:tavLst>
                                        <p:tav tm="0">
                                          <p:val>
                                            <p:strVal val="ppt_y"/>
                                          </p:val>
                                        </p:tav>
                                        <p:tav tm="100000">
                                          <p:val>
                                            <p:strVal val="ppt_y"/>
                                          </p:val>
                                        </p:tav>
                                      </p:tavLst>
                                    </p:anim>
                                    <p:set>
                                      <p:cBhvr>
                                        <p:cTn id="572" dur="1" fill="hold">
                                          <p:stCondLst>
                                            <p:cond delay="2999"/>
                                          </p:stCondLst>
                                        </p:cTn>
                                        <p:tgtEl>
                                          <p:spTgt spid="41"/>
                                        </p:tgtEl>
                                        <p:attrNameLst>
                                          <p:attrName>style.visibility</p:attrName>
                                        </p:attrNameLst>
                                      </p:cBhvr>
                                      <p:to>
                                        <p:strVal val="hidden"/>
                                      </p:to>
                                    </p:set>
                                  </p:childTnLst>
                                </p:cTn>
                              </p:par>
                              <p:par>
                                <p:cTn id="573" presetID="2" presetClass="exit" presetSubtype="2" fill="hold" grpId="2" nodeType="withEffect">
                                  <p:stCondLst>
                                    <p:cond delay="0"/>
                                  </p:stCondLst>
                                  <p:childTnLst>
                                    <p:anim calcmode="lin" valueType="num">
                                      <p:cBhvr additive="base">
                                        <p:cTn id="574" dur="3000"/>
                                        <p:tgtEl>
                                          <p:spTgt spid="42"/>
                                        </p:tgtEl>
                                        <p:attrNameLst>
                                          <p:attrName>ppt_x</p:attrName>
                                        </p:attrNameLst>
                                      </p:cBhvr>
                                      <p:tavLst>
                                        <p:tav tm="0">
                                          <p:val>
                                            <p:strVal val="ppt_x"/>
                                          </p:val>
                                        </p:tav>
                                        <p:tav tm="100000">
                                          <p:val>
                                            <p:strVal val="1+ppt_w/2"/>
                                          </p:val>
                                        </p:tav>
                                      </p:tavLst>
                                    </p:anim>
                                    <p:anim calcmode="lin" valueType="num">
                                      <p:cBhvr additive="base">
                                        <p:cTn id="575" dur="3000"/>
                                        <p:tgtEl>
                                          <p:spTgt spid="42"/>
                                        </p:tgtEl>
                                        <p:attrNameLst>
                                          <p:attrName>ppt_y</p:attrName>
                                        </p:attrNameLst>
                                      </p:cBhvr>
                                      <p:tavLst>
                                        <p:tav tm="0">
                                          <p:val>
                                            <p:strVal val="ppt_y"/>
                                          </p:val>
                                        </p:tav>
                                        <p:tav tm="100000">
                                          <p:val>
                                            <p:strVal val="ppt_y"/>
                                          </p:val>
                                        </p:tav>
                                      </p:tavLst>
                                    </p:anim>
                                    <p:set>
                                      <p:cBhvr>
                                        <p:cTn id="576" dur="1" fill="hold">
                                          <p:stCondLst>
                                            <p:cond delay="2999"/>
                                          </p:stCondLst>
                                        </p:cTn>
                                        <p:tgtEl>
                                          <p:spTgt spid="42"/>
                                        </p:tgtEl>
                                        <p:attrNameLst>
                                          <p:attrName>style.visibility</p:attrName>
                                        </p:attrNameLst>
                                      </p:cBhvr>
                                      <p:to>
                                        <p:strVal val="hidden"/>
                                      </p:to>
                                    </p:set>
                                  </p:childTnLst>
                                </p:cTn>
                              </p:par>
                              <p:par>
                                <p:cTn id="577" presetID="2" presetClass="exit" presetSubtype="2" fill="hold" grpId="2" nodeType="withEffect">
                                  <p:stCondLst>
                                    <p:cond delay="0"/>
                                  </p:stCondLst>
                                  <p:childTnLst>
                                    <p:anim calcmode="lin" valueType="num">
                                      <p:cBhvr additive="base">
                                        <p:cTn id="578" dur="3000"/>
                                        <p:tgtEl>
                                          <p:spTgt spid="43"/>
                                        </p:tgtEl>
                                        <p:attrNameLst>
                                          <p:attrName>ppt_x</p:attrName>
                                        </p:attrNameLst>
                                      </p:cBhvr>
                                      <p:tavLst>
                                        <p:tav tm="0">
                                          <p:val>
                                            <p:strVal val="ppt_x"/>
                                          </p:val>
                                        </p:tav>
                                        <p:tav tm="100000">
                                          <p:val>
                                            <p:strVal val="1+ppt_w/2"/>
                                          </p:val>
                                        </p:tav>
                                      </p:tavLst>
                                    </p:anim>
                                    <p:anim calcmode="lin" valueType="num">
                                      <p:cBhvr additive="base">
                                        <p:cTn id="579" dur="3000"/>
                                        <p:tgtEl>
                                          <p:spTgt spid="43"/>
                                        </p:tgtEl>
                                        <p:attrNameLst>
                                          <p:attrName>ppt_y</p:attrName>
                                        </p:attrNameLst>
                                      </p:cBhvr>
                                      <p:tavLst>
                                        <p:tav tm="0">
                                          <p:val>
                                            <p:strVal val="ppt_y"/>
                                          </p:val>
                                        </p:tav>
                                        <p:tav tm="100000">
                                          <p:val>
                                            <p:strVal val="ppt_y"/>
                                          </p:val>
                                        </p:tav>
                                      </p:tavLst>
                                    </p:anim>
                                    <p:set>
                                      <p:cBhvr>
                                        <p:cTn id="580" dur="1" fill="hold">
                                          <p:stCondLst>
                                            <p:cond delay="2999"/>
                                          </p:stCondLst>
                                        </p:cTn>
                                        <p:tgtEl>
                                          <p:spTgt spid="43"/>
                                        </p:tgtEl>
                                        <p:attrNameLst>
                                          <p:attrName>style.visibility</p:attrName>
                                        </p:attrNameLst>
                                      </p:cBhvr>
                                      <p:to>
                                        <p:strVal val="hidden"/>
                                      </p:to>
                                    </p:set>
                                  </p:childTnLst>
                                </p:cTn>
                              </p:par>
                              <p:par>
                                <p:cTn id="581" presetID="2" presetClass="exit" presetSubtype="2" fill="hold" grpId="2" nodeType="withEffect">
                                  <p:stCondLst>
                                    <p:cond delay="0"/>
                                  </p:stCondLst>
                                  <p:childTnLst>
                                    <p:anim calcmode="lin" valueType="num">
                                      <p:cBhvr additive="base">
                                        <p:cTn id="582" dur="3000"/>
                                        <p:tgtEl>
                                          <p:spTgt spid="44"/>
                                        </p:tgtEl>
                                        <p:attrNameLst>
                                          <p:attrName>ppt_x</p:attrName>
                                        </p:attrNameLst>
                                      </p:cBhvr>
                                      <p:tavLst>
                                        <p:tav tm="0">
                                          <p:val>
                                            <p:strVal val="ppt_x"/>
                                          </p:val>
                                        </p:tav>
                                        <p:tav tm="100000">
                                          <p:val>
                                            <p:strVal val="1+ppt_w/2"/>
                                          </p:val>
                                        </p:tav>
                                      </p:tavLst>
                                    </p:anim>
                                    <p:anim calcmode="lin" valueType="num">
                                      <p:cBhvr additive="base">
                                        <p:cTn id="583" dur="3000"/>
                                        <p:tgtEl>
                                          <p:spTgt spid="44"/>
                                        </p:tgtEl>
                                        <p:attrNameLst>
                                          <p:attrName>ppt_y</p:attrName>
                                        </p:attrNameLst>
                                      </p:cBhvr>
                                      <p:tavLst>
                                        <p:tav tm="0">
                                          <p:val>
                                            <p:strVal val="ppt_y"/>
                                          </p:val>
                                        </p:tav>
                                        <p:tav tm="100000">
                                          <p:val>
                                            <p:strVal val="ppt_y"/>
                                          </p:val>
                                        </p:tav>
                                      </p:tavLst>
                                    </p:anim>
                                    <p:set>
                                      <p:cBhvr>
                                        <p:cTn id="584" dur="1" fill="hold">
                                          <p:stCondLst>
                                            <p:cond delay="2999"/>
                                          </p:stCondLst>
                                        </p:cTn>
                                        <p:tgtEl>
                                          <p:spTgt spid="44"/>
                                        </p:tgtEl>
                                        <p:attrNameLst>
                                          <p:attrName>style.visibility</p:attrName>
                                        </p:attrNameLst>
                                      </p:cBhvr>
                                      <p:to>
                                        <p:strVal val="hidden"/>
                                      </p:to>
                                    </p:set>
                                  </p:childTnLst>
                                </p:cTn>
                              </p:par>
                              <p:par>
                                <p:cTn id="585" presetID="2" presetClass="exit" presetSubtype="2" fill="hold" grpId="2" nodeType="withEffect">
                                  <p:stCondLst>
                                    <p:cond delay="0"/>
                                  </p:stCondLst>
                                  <p:childTnLst>
                                    <p:anim calcmode="lin" valueType="num">
                                      <p:cBhvr additive="base">
                                        <p:cTn id="586" dur="3000"/>
                                        <p:tgtEl>
                                          <p:spTgt spid="45"/>
                                        </p:tgtEl>
                                        <p:attrNameLst>
                                          <p:attrName>ppt_x</p:attrName>
                                        </p:attrNameLst>
                                      </p:cBhvr>
                                      <p:tavLst>
                                        <p:tav tm="0">
                                          <p:val>
                                            <p:strVal val="ppt_x"/>
                                          </p:val>
                                        </p:tav>
                                        <p:tav tm="100000">
                                          <p:val>
                                            <p:strVal val="1+ppt_w/2"/>
                                          </p:val>
                                        </p:tav>
                                      </p:tavLst>
                                    </p:anim>
                                    <p:anim calcmode="lin" valueType="num">
                                      <p:cBhvr additive="base">
                                        <p:cTn id="587" dur="3000"/>
                                        <p:tgtEl>
                                          <p:spTgt spid="45"/>
                                        </p:tgtEl>
                                        <p:attrNameLst>
                                          <p:attrName>ppt_y</p:attrName>
                                        </p:attrNameLst>
                                      </p:cBhvr>
                                      <p:tavLst>
                                        <p:tav tm="0">
                                          <p:val>
                                            <p:strVal val="ppt_y"/>
                                          </p:val>
                                        </p:tav>
                                        <p:tav tm="100000">
                                          <p:val>
                                            <p:strVal val="ppt_y"/>
                                          </p:val>
                                        </p:tav>
                                      </p:tavLst>
                                    </p:anim>
                                    <p:set>
                                      <p:cBhvr>
                                        <p:cTn id="588" dur="1" fill="hold">
                                          <p:stCondLst>
                                            <p:cond delay="2999"/>
                                          </p:stCondLst>
                                        </p:cTn>
                                        <p:tgtEl>
                                          <p:spTgt spid="45"/>
                                        </p:tgtEl>
                                        <p:attrNameLst>
                                          <p:attrName>style.visibility</p:attrName>
                                        </p:attrNameLst>
                                      </p:cBhvr>
                                      <p:to>
                                        <p:strVal val="hidden"/>
                                      </p:to>
                                    </p:set>
                                  </p:childTnLst>
                                </p:cTn>
                              </p:par>
                              <p:par>
                                <p:cTn id="589" presetID="2" presetClass="exit" presetSubtype="2" fill="hold" grpId="2" nodeType="withEffect">
                                  <p:stCondLst>
                                    <p:cond delay="0"/>
                                  </p:stCondLst>
                                  <p:childTnLst>
                                    <p:anim calcmode="lin" valueType="num">
                                      <p:cBhvr additive="base">
                                        <p:cTn id="590" dur="3000"/>
                                        <p:tgtEl>
                                          <p:spTgt spid="46"/>
                                        </p:tgtEl>
                                        <p:attrNameLst>
                                          <p:attrName>ppt_x</p:attrName>
                                        </p:attrNameLst>
                                      </p:cBhvr>
                                      <p:tavLst>
                                        <p:tav tm="0">
                                          <p:val>
                                            <p:strVal val="ppt_x"/>
                                          </p:val>
                                        </p:tav>
                                        <p:tav tm="100000">
                                          <p:val>
                                            <p:strVal val="1+ppt_w/2"/>
                                          </p:val>
                                        </p:tav>
                                      </p:tavLst>
                                    </p:anim>
                                    <p:anim calcmode="lin" valueType="num">
                                      <p:cBhvr additive="base">
                                        <p:cTn id="591" dur="3000"/>
                                        <p:tgtEl>
                                          <p:spTgt spid="46"/>
                                        </p:tgtEl>
                                        <p:attrNameLst>
                                          <p:attrName>ppt_y</p:attrName>
                                        </p:attrNameLst>
                                      </p:cBhvr>
                                      <p:tavLst>
                                        <p:tav tm="0">
                                          <p:val>
                                            <p:strVal val="ppt_y"/>
                                          </p:val>
                                        </p:tav>
                                        <p:tav tm="100000">
                                          <p:val>
                                            <p:strVal val="ppt_y"/>
                                          </p:val>
                                        </p:tav>
                                      </p:tavLst>
                                    </p:anim>
                                    <p:set>
                                      <p:cBhvr>
                                        <p:cTn id="592" dur="1" fill="hold">
                                          <p:stCondLst>
                                            <p:cond delay="2999"/>
                                          </p:stCondLst>
                                        </p:cTn>
                                        <p:tgtEl>
                                          <p:spTgt spid="46"/>
                                        </p:tgtEl>
                                        <p:attrNameLst>
                                          <p:attrName>style.visibility</p:attrName>
                                        </p:attrNameLst>
                                      </p:cBhvr>
                                      <p:to>
                                        <p:strVal val="hidden"/>
                                      </p:to>
                                    </p:set>
                                  </p:childTnLst>
                                </p:cTn>
                              </p:par>
                              <p:par>
                                <p:cTn id="593" presetID="2" presetClass="exit" presetSubtype="2" fill="hold" grpId="2" nodeType="withEffect">
                                  <p:stCondLst>
                                    <p:cond delay="0"/>
                                  </p:stCondLst>
                                  <p:childTnLst>
                                    <p:anim calcmode="lin" valueType="num">
                                      <p:cBhvr additive="base">
                                        <p:cTn id="594" dur="3000"/>
                                        <p:tgtEl>
                                          <p:spTgt spid="47"/>
                                        </p:tgtEl>
                                        <p:attrNameLst>
                                          <p:attrName>ppt_x</p:attrName>
                                        </p:attrNameLst>
                                      </p:cBhvr>
                                      <p:tavLst>
                                        <p:tav tm="0">
                                          <p:val>
                                            <p:strVal val="ppt_x"/>
                                          </p:val>
                                        </p:tav>
                                        <p:tav tm="100000">
                                          <p:val>
                                            <p:strVal val="1+ppt_w/2"/>
                                          </p:val>
                                        </p:tav>
                                      </p:tavLst>
                                    </p:anim>
                                    <p:anim calcmode="lin" valueType="num">
                                      <p:cBhvr additive="base">
                                        <p:cTn id="595" dur="3000"/>
                                        <p:tgtEl>
                                          <p:spTgt spid="47"/>
                                        </p:tgtEl>
                                        <p:attrNameLst>
                                          <p:attrName>ppt_y</p:attrName>
                                        </p:attrNameLst>
                                      </p:cBhvr>
                                      <p:tavLst>
                                        <p:tav tm="0">
                                          <p:val>
                                            <p:strVal val="ppt_y"/>
                                          </p:val>
                                        </p:tav>
                                        <p:tav tm="100000">
                                          <p:val>
                                            <p:strVal val="ppt_y"/>
                                          </p:val>
                                        </p:tav>
                                      </p:tavLst>
                                    </p:anim>
                                    <p:set>
                                      <p:cBhvr>
                                        <p:cTn id="596" dur="1" fill="hold">
                                          <p:stCondLst>
                                            <p:cond delay="2999"/>
                                          </p:stCondLst>
                                        </p:cTn>
                                        <p:tgtEl>
                                          <p:spTgt spid="47"/>
                                        </p:tgtEl>
                                        <p:attrNameLst>
                                          <p:attrName>style.visibility</p:attrName>
                                        </p:attrNameLst>
                                      </p:cBhvr>
                                      <p:to>
                                        <p:strVal val="hidden"/>
                                      </p:to>
                                    </p:set>
                                  </p:childTnLst>
                                </p:cTn>
                              </p:par>
                              <p:par>
                                <p:cTn id="597" presetID="2" presetClass="exit" presetSubtype="2" fill="hold" grpId="2" nodeType="withEffect">
                                  <p:stCondLst>
                                    <p:cond delay="0"/>
                                  </p:stCondLst>
                                  <p:childTnLst>
                                    <p:anim calcmode="lin" valueType="num">
                                      <p:cBhvr additive="base">
                                        <p:cTn id="598" dur="3000"/>
                                        <p:tgtEl>
                                          <p:spTgt spid="48"/>
                                        </p:tgtEl>
                                        <p:attrNameLst>
                                          <p:attrName>ppt_x</p:attrName>
                                        </p:attrNameLst>
                                      </p:cBhvr>
                                      <p:tavLst>
                                        <p:tav tm="0">
                                          <p:val>
                                            <p:strVal val="ppt_x"/>
                                          </p:val>
                                        </p:tav>
                                        <p:tav tm="100000">
                                          <p:val>
                                            <p:strVal val="1+ppt_w/2"/>
                                          </p:val>
                                        </p:tav>
                                      </p:tavLst>
                                    </p:anim>
                                    <p:anim calcmode="lin" valueType="num">
                                      <p:cBhvr additive="base">
                                        <p:cTn id="599" dur="3000"/>
                                        <p:tgtEl>
                                          <p:spTgt spid="48"/>
                                        </p:tgtEl>
                                        <p:attrNameLst>
                                          <p:attrName>ppt_y</p:attrName>
                                        </p:attrNameLst>
                                      </p:cBhvr>
                                      <p:tavLst>
                                        <p:tav tm="0">
                                          <p:val>
                                            <p:strVal val="ppt_y"/>
                                          </p:val>
                                        </p:tav>
                                        <p:tav tm="100000">
                                          <p:val>
                                            <p:strVal val="ppt_y"/>
                                          </p:val>
                                        </p:tav>
                                      </p:tavLst>
                                    </p:anim>
                                    <p:set>
                                      <p:cBhvr>
                                        <p:cTn id="600" dur="1" fill="hold">
                                          <p:stCondLst>
                                            <p:cond delay="2999"/>
                                          </p:stCondLst>
                                        </p:cTn>
                                        <p:tgtEl>
                                          <p:spTgt spid="48"/>
                                        </p:tgtEl>
                                        <p:attrNameLst>
                                          <p:attrName>style.visibility</p:attrName>
                                        </p:attrNameLst>
                                      </p:cBhvr>
                                      <p:to>
                                        <p:strVal val="hidden"/>
                                      </p:to>
                                    </p:set>
                                  </p:childTnLst>
                                </p:cTn>
                              </p:par>
                              <p:par>
                                <p:cTn id="601" presetID="2" presetClass="exit" presetSubtype="2" fill="hold" grpId="2" nodeType="withEffect">
                                  <p:stCondLst>
                                    <p:cond delay="0"/>
                                  </p:stCondLst>
                                  <p:childTnLst>
                                    <p:anim calcmode="lin" valueType="num">
                                      <p:cBhvr additive="base">
                                        <p:cTn id="602" dur="3000"/>
                                        <p:tgtEl>
                                          <p:spTgt spid="49"/>
                                        </p:tgtEl>
                                        <p:attrNameLst>
                                          <p:attrName>ppt_x</p:attrName>
                                        </p:attrNameLst>
                                      </p:cBhvr>
                                      <p:tavLst>
                                        <p:tav tm="0">
                                          <p:val>
                                            <p:strVal val="ppt_x"/>
                                          </p:val>
                                        </p:tav>
                                        <p:tav tm="100000">
                                          <p:val>
                                            <p:strVal val="1+ppt_w/2"/>
                                          </p:val>
                                        </p:tav>
                                      </p:tavLst>
                                    </p:anim>
                                    <p:anim calcmode="lin" valueType="num">
                                      <p:cBhvr additive="base">
                                        <p:cTn id="603" dur="3000"/>
                                        <p:tgtEl>
                                          <p:spTgt spid="49"/>
                                        </p:tgtEl>
                                        <p:attrNameLst>
                                          <p:attrName>ppt_y</p:attrName>
                                        </p:attrNameLst>
                                      </p:cBhvr>
                                      <p:tavLst>
                                        <p:tav tm="0">
                                          <p:val>
                                            <p:strVal val="ppt_y"/>
                                          </p:val>
                                        </p:tav>
                                        <p:tav tm="100000">
                                          <p:val>
                                            <p:strVal val="ppt_y"/>
                                          </p:val>
                                        </p:tav>
                                      </p:tavLst>
                                    </p:anim>
                                    <p:set>
                                      <p:cBhvr>
                                        <p:cTn id="604" dur="1" fill="hold">
                                          <p:stCondLst>
                                            <p:cond delay="2999"/>
                                          </p:stCondLst>
                                        </p:cTn>
                                        <p:tgtEl>
                                          <p:spTgt spid="49"/>
                                        </p:tgtEl>
                                        <p:attrNameLst>
                                          <p:attrName>style.visibility</p:attrName>
                                        </p:attrNameLst>
                                      </p:cBhvr>
                                      <p:to>
                                        <p:strVal val="hidden"/>
                                      </p:to>
                                    </p:set>
                                  </p:childTnLst>
                                </p:cTn>
                              </p:par>
                              <p:par>
                                <p:cTn id="605" presetID="2" presetClass="exit" presetSubtype="2" fill="hold" grpId="2" nodeType="withEffect">
                                  <p:stCondLst>
                                    <p:cond delay="0"/>
                                  </p:stCondLst>
                                  <p:childTnLst>
                                    <p:anim calcmode="lin" valueType="num">
                                      <p:cBhvr additive="base">
                                        <p:cTn id="606" dur="3000"/>
                                        <p:tgtEl>
                                          <p:spTgt spid="50"/>
                                        </p:tgtEl>
                                        <p:attrNameLst>
                                          <p:attrName>ppt_x</p:attrName>
                                        </p:attrNameLst>
                                      </p:cBhvr>
                                      <p:tavLst>
                                        <p:tav tm="0">
                                          <p:val>
                                            <p:strVal val="ppt_x"/>
                                          </p:val>
                                        </p:tav>
                                        <p:tav tm="100000">
                                          <p:val>
                                            <p:strVal val="1+ppt_w/2"/>
                                          </p:val>
                                        </p:tav>
                                      </p:tavLst>
                                    </p:anim>
                                    <p:anim calcmode="lin" valueType="num">
                                      <p:cBhvr additive="base">
                                        <p:cTn id="607" dur="3000"/>
                                        <p:tgtEl>
                                          <p:spTgt spid="50"/>
                                        </p:tgtEl>
                                        <p:attrNameLst>
                                          <p:attrName>ppt_y</p:attrName>
                                        </p:attrNameLst>
                                      </p:cBhvr>
                                      <p:tavLst>
                                        <p:tav tm="0">
                                          <p:val>
                                            <p:strVal val="ppt_y"/>
                                          </p:val>
                                        </p:tav>
                                        <p:tav tm="100000">
                                          <p:val>
                                            <p:strVal val="ppt_y"/>
                                          </p:val>
                                        </p:tav>
                                      </p:tavLst>
                                    </p:anim>
                                    <p:set>
                                      <p:cBhvr>
                                        <p:cTn id="608" dur="1" fill="hold">
                                          <p:stCondLst>
                                            <p:cond delay="2999"/>
                                          </p:stCondLst>
                                        </p:cTn>
                                        <p:tgtEl>
                                          <p:spTgt spid="50"/>
                                        </p:tgtEl>
                                        <p:attrNameLst>
                                          <p:attrName>style.visibility</p:attrName>
                                        </p:attrNameLst>
                                      </p:cBhvr>
                                      <p:to>
                                        <p:strVal val="hidden"/>
                                      </p:to>
                                    </p:set>
                                  </p:childTnLst>
                                </p:cTn>
                              </p:par>
                              <p:par>
                                <p:cTn id="609" presetID="2" presetClass="exit" presetSubtype="2" fill="hold" grpId="2" nodeType="withEffect">
                                  <p:stCondLst>
                                    <p:cond delay="0"/>
                                  </p:stCondLst>
                                  <p:childTnLst>
                                    <p:anim calcmode="lin" valueType="num">
                                      <p:cBhvr additive="base">
                                        <p:cTn id="610" dur="3000"/>
                                        <p:tgtEl>
                                          <p:spTgt spid="51"/>
                                        </p:tgtEl>
                                        <p:attrNameLst>
                                          <p:attrName>ppt_x</p:attrName>
                                        </p:attrNameLst>
                                      </p:cBhvr>
                                      <p:tavLst>
                                        <p:tav tm="0">
                                          <p:val>
                                            <p:strVal val="ppt_x"/>
                                          </p:val>
                                        </p:tav>
                                        <p:tav tm="100000">
                                          <p:val>
                                            <p:strVal val="1+ppt_w/2"/>
                                          </p:val>
                                        </p:tav>
                                      </p:tavLst>
                                    </p:anim>
                                    <p:anim calcmode="lin" valueType="num">
                                      <p:cBhvr additive="base">
                                        <p:cTn id="611" dur="3000"/>
                                        <p:tgtEl>
                                          <p:spTgt spid="51"/>
                                        </p:tgtEl>
                                        <p:attrNameLst>
                                          <p:attrName>ppt_y</p:attrName>
                                        </p:attrNameLst>
                                      </p:cBhvr>
                                      <p:tavLst>
                                        <p:tav tm="0">
                                          <p:val>
                                            <p:strVal val="ppt_y"/>
                                          </p:val>
                                        </p:tav>
                                        <p:tav tm="100000">
                                          <p:val>
                                            <p:strVal val="ppt_y"/>
                                          </p:val>
                                        </p:tav>
                                      </p:tavLst>
                                    </p:anim>
                                    <p:set>
                                      <p:cBhvr>
                                        <p:cTn id="612" dur="1" fill="hold">
                                          <p:stCondLst>
                                            <p:cond delay="2999"/>
                                          </p:stCondLst>
                                        </p:cTn>
                                        <p:tgtEl>
                                          <p:spTgt spid="51"/>
                                        </p:tgtEl>
                                        <p:attrNameLst>
                                          <p:attrName>style.visibility</p:attrName>
                                        </p:attrNameLst>
                                      </p:cBhvr>
                                      <p:to>
                                        <p:strVal val="hidden"/>
                                      </p:to>
                                    </p:set>
                                  </p:childTnLst>
                                </p:cTn>
                              </p:par>
                              <p:par>
                                <p:cTn id="613" presetID="2" presetClass="exit" presetSubtype="2" fill="hold" grpId="2" nodeType="withEffect">
                                  <p:stCondLst>
                                    <p:cond delay="0"/>
                                  </p:stCondLst>
                                  <p:childTnLst>
                                    <p:anim calcmode="lin" valueType="num">
                                      <p:cBhvr additive="base">
                                        <p:cTn id="614" dur="3000"/>
                                        <p:tgtEl>
                                          <p:spTgt spid="52"/>
                                        </p:tgtEl>
                                        <p:attrNameLst>
                                          <p:attrName>ppt_x</p:attrName>
                                        </p:attrNameLst>
                                      </p:cBhvr>
                                      <p:tavLst>
                                        <p:tav tm="0">
                                          <p:val>
                                            <p:strVal val="ppt_x"/>
                                          </p:val>
                                        </p:tav>
                                        <p:tav tm="100000">
                                          <p:val>
                                            <p:strVal val="1+ppt_w/2"/>
                                          </p:val>
                                        </p:tav>
                                      </p:tavLst>
                                    </p:anim>
                                    <p:anim calcmode="lin" valueType="num">
                                      <p:cBhvr additive="base">
                                        <p:cTn id="615" dur="3000"/>
                                        <p:tgtEl>
                                          <p:spTgt spid="52"/>
                                        </p:tgtEl>
                                        <p:attrNameLst>
                                          <p:attrName>ppt_y</p:attrName>
                                        </p:attrNameLst>
                                      </p:cBhvr>
                                      <p:tavLst>
                                        <p:tav tm="0">
                                          <p:val>
                                            <p:strVal val="ppt_y"/>
                                          </p:val>
                                        </p:tav>
                                        <p:tav tm="100000">
                                          <p:val>
                                            <p:strVal val="ppt_y"/>
                                          </p:val>
                                        </p:tav>
                                      </p:tavLst>
                                    </p:anim>
                                    <p:set>
                                      <p:cBhvr>
                                        <p:cTn id="616" dur="1" fill="hold">
                                          <p:stCondLst>
                                            <p:cond delay="2999"/>
                                          </p:stCondLst>
                                        </p:cTn>
                                        <p:tgtEl>
                                          <p:spTgt spid="52"/>
                                        </p:tgtEl>
                                        <p:attrNameLst>
                                          <p:attrName>style.visibility</p:attrName>
                                        </p:attrNameLst>
                                      </p:cBhvr>
                                      <p:to>
                                        <p:strVal val="hidden"/>
                                      </p:to>
                                    </p:set>
                                  </p:childTnLst>
                                </p:cTn>
                              </p:par>
                              <p:par>
                                <p:cTn id="617" presetID="2" presetClass="exit" presetSubtype="2" fill="hold" grpId="2" nodeType="withEffect">
                                  <p:stCondLst>
                                    <p:cond delay="0"/>
                                  </p:stCondLst>
                                  <p:childTnLst>
                                    <p:anim calcmode="lin" valueType="num">
                                      <p:cBhvr additive="base">
                                        <p:cTn id="618" dur="3000"/>
                                        <p:tgtEl>
                                          <p:spTgt spid="53"/>
                                        </p:tgtEl>
                                        <p:attrNameLst>
                                          <p:attrName>ppt_x</p:attrName>
                                        </p:attrNameLst>
                                      </p:cBhvr>
                                      <p:tavLst>
                                        <p:tav tm="0">
                                          <p:val>
                                            <p:strVal val="ppt_x"/>
                                          </p:val>
                                        </p:tav>
                                        <p:tav tm="100000">
                                          <p:val>
                                            <p:strVal val="1+ppt_w/2"/>
                                          </p:val>
                                        </p:tav>
                                      </p:tavLst>
                                    </p:anim>
                                    <p:anim calcmode="lin" valueType="num">
                                      <p:cBhvr additive="base">
                                        <p:cTn id="619" dur="3000"/>
                                        <p:tgtEl>
                                          <p:spTgt spid="53"/>
                                        </p:tgtEl>
                                        <p:attrNameLst>
                                          <p:attrName>ppt_y</p:attrName>
                                        </p:attrNameLst>
                                      </p:cBhvr>
                                      <p:tavLst>
                                        <p:tav tm="0">
                                          <p:val>
                                            <p:strVal val="ppt_y"/>
                                          </p:val>
                                        </p:tav>
                                        <p:tav tm="100000">
                                          <p:val>
                                            <p:strVal val="ppt_y"/>
                                          </p:val>
                                        </p:tav>
                                      </p:tavLst>
                                    </p:anim>
                                    <p:set>
                                      <p:cBhvr>
                                        <p:cTn id="620" dur="1" fill="hold">
                                          <p:stCondLst>
                                            <p:cond delay="2999"/>
                                          </p:stCondLst>
                                        </p:cTn>
                                        <p:tgtEl>
                                          <p:spTgt spid="53"/>
                                        </p:tgtEl>
                                        <p:attrNameLst>
                                          <p:attrName>style.visibility</p:attrName>
                                        </p:attrNameLst>
                                      </p:cBhvr>
                                      <p:to>
                                        <p:strVal val="hidden"/>
                                      </p:to>
                                    </p:set>
                                  </p:childTnLst>
                                </p:cTn>
                              </p:par>
                              <p:par>
                                <p:cTn id="621" presetID="2" presetClass="exit" presetSubtype="2" fill="hold" grpId="2" nodeType="withEffect">
                                  <p:stCondLst>
                                    <p:cond delay="0"/>
                                  </p:stCondLst>
                                  <p:childTnLst>
                                    <p:anim calcmode="lin" valueType="num">
                                      <p:cBhvr additive="base">
                                        <p:cTn id="622" dur="3000"/>
                                        <p:tgtEl>
                                          <p:spTgt spid="54"/>
                                        </p:tgtEl>
                                        <p:attrNameLst>
                                          <p:attrName>ppt_x</p:attrName>
                                        </p:attrNameLst>
                                      </p:cBhvr>
                                      <p:tavLst>
                                        <p:tav tm="0">
                                          <p:val>
                                            <p:strVal val="ppt_x"/>
                                          </p:val>
                                        </p:tav>
                                        <p:tav tm="100000">
                                          <p:val>
                                            <p:strVal val="1+ppt_w/2"/>
                                          </p:val>
                                        </p:tav>
                                      </p:tavLst>
                                    </p:anim>
                                    <p:anim calcmode="lin" valueType="num">
                                      <p:cBhvr additive="base">
                                        <p:cTn id="623" dur="3000"/>
                                        <p:tgtEl>
                                          <p:spTgt spid="54"/>
                                        </p:tgtEl>
                                        <p:attrNameLst>
                                          <p:attrName>ppt_y</p:attrName>
                                        </p:attrNameLst>
                                      </p:cBhvr>
                                      <p:tavLst>
                                        <p:tav tm="0">
                                          <p:val>
                                            <p:strVal val="ppt_y"/>
                                          </p:val>
                                        </p:tav>
                                        <p:tav tm="100000">
                                          <p:val>
                                            <p:strVal val="ppt_y"/>
                                          </p:val>
                                        </p:tav>
                                      </p:tavLst>
                                    </p:anim>
                                    <p:set>
                                      <p:cBhvr>
                                        <p:cTn id="624" dur="1" fill="hold">
                                          <p:stCondLst>
                                            <p:cond delay="2999"/>
                                          </p:stCondLst>
                                        </p:cTn>
                                        <p:tgtEl>
                                          <p:spTgt spid="54"/>
                                        </p:tgtEl>
                                        <p:attrNameLst>
                                          <p:attrName>style.visibility</p:attrName>
                                        </p:attrNameLst>
                                      </p:cBhvr>
                                      <p:to>
                                        <p:strVal val="hidden"/>
                                      </p:to>
                                    </p:set>
                                  </p:childTnLst>
                                </p:cTn>
                              </p:par>
                              <p:par>
                                <p:cTn id="625" presetID="2" presetClass="exit" presetSubtype="2" fill="hold" grpId="2" nodeType="withEffect">
                                  <p:stCondLst>
                                    <p:cond delay="0"/>
                                  </p:stCondLst>
                                  <p:childTnLst>
                                    <p:anim calcmode="lin" valueType="num">
                                      <p:cBhvr additive="base">
                                        <p:cTn id="626" dur="3000"/>
                                        <p:tgtEl>
                                          <p:spTgt spid="55"/>
                                        </p:tgtEl>
                                        <p:attrNameLst>
                                          <p:attrName>ppt_x</p:attrName>
                                        </p:attrNameLst>
                                      </p:cBhvr>
                                      <p:tavLst>
                                        <p:tav tm="0">
                                          <p:val>
                                            <p:strVal val="ppt_x"/>
                                          </p:val>
                                        </p:tav>
                                        <p:tav tm="100000">
                                          <p:val>
                                            <p:strVal val="1+ppt_w/2"/>
                                          </p:val>
                                        </p:tav>
                                      </p:tavLst>
                                    </p:anim>
                                    <p:anim calcmode="lin" valueType="num">
                                      <p:cBhvr additive="base">
                                        <p:cTn id="627" dur="3000"/>
                                        <p:tgtEl>
                                          <p:spTgt spid="55"/>
                                        </p:tgtEl>
                                        <p:attrNameLst>
                                          <p:attrName>ppt_y</p:attrName>
                                        </p:attrNameLst>
                                      </p:cBhvr>
                                      <p:tavLst>
                                        <p:tav tm="0">
                                          <p:val>
                                            <p:strVal val="ppt_y"/>
                                          </p:val>
                                        </p:tav>
                                        <p:tav tm="100000">
                                          <p:val>
                                            <p:strVal val="ppt_y"/>
                                          </p:val>
                                        </p:tav>
                                      </p:tavLst>
                                    </p:anim>
                                    <p:set>
                                      <p:cBhvr>
                                        <p:cTn id="628" dur="1" fill="hold">
                                          <p:stCondLst>
                                            <p:cond delay="2999"/>
                                          </p:stCondLst>
                                        </p:cTn>
                                        <p:tgtEl>
                                          <p:spTgt spid="55"/>
                                        </p:tgtEl>
                                        <p:attrNameLst>
                                          <p:attrName>style.visibility</p:attrName>
                                        </p:attrNameLst>
                                      </p:cBhvr>
                                      <p:to>
                                        <p:strVal val="hidden"/>
                                      </p:to>
                                    </p:set>
                                  </p:childTnLst>
                                </p:cTn>
                              </p:par>
                              <p:par>
                                <p:cTn id="629" presetID="2" presetClass="exit" presetSubtype="2" fill="hold" grpId="2" nodeType="withEffect">
                                  <p:stCondLst>
                                    <p:cond delay="0"/>
                                  </p:stCondLst>
                                  <p:childTnLst>
                                    <p:anim calcmode="lin" valueType="num">
                                      <p:cBhvr additive="base">
                                        <p:cTn id="630" dur="3000"/>
                                        <p:tgtEl>
                                          <p:spTgt spid="56"/>
                                        </p:tgtEl>
                                        <p:attrNameLst>
                                          <p:attrName>ppt_x</p:attrName>
                                        </p:attrNameLst>
                                      </p:cBhvr>
                                      <p:tavLst>
                                        <p:tav tm="0">
                                          <p:val>
                                            <p:strVal val="ppt_x"/>
                                          </p:val>
                                        </p:tav>
                                        <p:tav tm="100000">
                                          <p:val>
                                            <p:strVal val="1+ppt_w/2"/>
                                          </p:val>
                                        </p:tav>
                                      </p:tavLst>
                                    </p:anim>
                                    <p:anim calcmode="lin" valueType="num">
                                      <p:cBhvr additive="base">
                                        <p:cTn id="631" dur="3000"/>
                                        <p:tgtEl>
                                          <p:spTgt spid="56"/>
                                        </p:tgtEl>
                                        <p:attrNameLst>
                                          <p:attrName>ppt_y</p:attrName>
                                        </p:attrNameLst>
                                      </p:cBhvr>
                                      <p:tavLst>
                                        <p:tav tm="0">
                                          <p:val>
                                            <p:strVal val="ppt_y"/>
                                          </p:val>
                                        </p:tav>
                                        <p:tav tm="100000">
                                          <p:val>
                                            <p:strVal val="ppt_y"/>
                                          </p:val>
                                        </p:tav>
                                      </p:tavLst>
                                    </p:anim>
                                    <p:set>
                                      <p:cBhvr>
                                        <p:cTn id="632" dur="1" fill="hold">
                                          <p:stCondLst>
                                            <p:cond delay="2999"/>
                                          </p:stCondLst>
                                        </p:cTn>
                                        <p:tgtEl>
                                          <p:spTgt spid="56"/>
                                        </p:tgtEl>
                                        <p:attrNameLst>
                                          <p:attrName>style.visibility</p:attrName>
                                        </p:attrNameLst>
                                      </p:cBhvr>
                                      <p:to>
                                        <p:strVal val="hidden"/>
                                      </p:to>
                                    </p:set>
                                  </p:childTnLst>
                                </p:cTn>
                              </p:par>
                              <p:par>
                                <p:cTn id="633" presetID="5" presetClass="exit" presetSubtype="10" fill="hold" grpId="3" nodeType="withEffect">
                                  <p:stCondLst>
                                    <p:cond delay="0"/>
                                  </p:stCondLst>
                                  <p:childTnLst>
                                    <p:animEffect transition="out" filter="checkerboard(across)">
                                      <p:cBhvr>
                                        <p:cTn id="634" dur="3000"/>
                                        <p:tgtEl>
                                          <p:spTgt spid="5"/>
                                        </p:tgtEl>
                                      </p:cBhvr>
                                    </p:animEffect>
                                    <p:set>
                                      <p:cBhvr>
                                        <p:cTn id="635" dur="1" fill="hold">
                                          <p:stCondLst>
                                            <p:cond delay="2999"/>
                                          </p:stCondLst>
                                        </p:cTn>
                                        <p:tgtEl>
                                          <p:spTgt spid="5"/>
                                        </p:tgtEl>
                                        <p:attrNameLst>
                                          <p:attrName>style.visibility</p:attrName>
                                        </p:attrNameLst>
                                      </p:cBhvr>
                                      <p:to>
                                        <p:strVal val="hidden"/>
                                      </p:to>
                                    </p:set>
                                  </p:childTnLst>
                                </p:cTn>
                              </p:par>
                              <p:par>
                                <p:cTn id="636" presetID="5" presetClass="exit" presetSubtype="10" fill="hold" grpId="3" nodeType="withEffect">
                                  <p:stCondLst>
                                    <p:cond delay="0"/>
                                  </p:stCondLst>
                                  <p:childTnLst>
                                    <p:animEffect transition="out" filter="checkerboard(across)">
                                      <p:cBhvr>
                                        <p:cTn id="637" dur="3000"/>
                                        <p:tgtEl>
                                          <p:spTgt spid="6"/>
                                        </p:tgtEl>
                                      </p:cBhvr>
                                    </p:animEffect>
                                    <p:set>
                                      <p:cBhvr>
                                        <p:cTn id="638" dur="1" fill="hold">
                                          <p:stCondLst>
                                            <p:cond delay="2999"/>
                                          </p:stCondLst>
                                        </p:cTn>
                                        <p:tgtEl>
                                          <p:spTgt spid="6"/>
                                        </p:tgtEl>
                                        <p:attrNameLst>
                                          <p:attrName>style.visibility</p:attrName>
                                        </p:attrNameLst>
                                      </p:cBhvr>
                                      <p:to>
                                        <p:strVal val="hidden"/>
                                      </p:to>
                                    </p:set>
                                  </p:childTnLst>
                                </p:cTn>
                              </p:par>
                              <p:par>
                                <p:cTn id="639" presetID="5" presetClass="exit" presetSubtype="10" fill="hold" grpId="3" nodeType="withEffect">
                                  <p:stCondLst>
                                    <p:cond delay="0"/>
                                  </p:stCondLst>
                                  <p:childTnLst>
                                    <p:animEffect transition="out" filter="checkerboard(across)">
                                      <p:cBhvr>
                                        <p:cTn id="640" dur="3000"/>
                                        <p:tgtEl>
                                          <p:spTgt spid="7"/>
                                        </p:tgtEl>
                                      </p:cBhvr>
                                    </p:animEffect>
                                    <p:set>
                                      <p:cBhvr>
                                        <p:cTn id="641" dur="1" fill="hold">
                                          <p:stCondLst>
                                            <p:cond delay="2999"/>
                                          </p:stCondLst>
                                        </p:cTn>
                                        <p:tgtEl>
                                          <p:spTgt spid="7"/>
                                        </p:tgtEl>
                                        <p:attrNameLst>
                                          <p:attrName>style.visibility</p:attrName>
                                        </p:attrNameLst>
                                      </p:cBhvr>
                                      <p:to>
                                        <p:strVal val="hidden"/>
                                      </p:to>
                                    </p:set>
                                  </p:childTnLst>
                                </p:cTn>
                              </p:par>
                              <p:par>
                                <p:cTn id="642" presetID="5" presetClass="exit" presetSubtype="10" fill="hold" grpId="3" nodeType="withEffect">
                                  <p:stCondLst>
                                    <p:cond delay="0"/>
                                  </p:stCondLst>
                                  <p:childTnLst>
                                    <p:animEffect transition="out" filter="checkerboard(across)">
                                      <p:cBhvr>
                                        <p:cTn id="643" dur="3000"/>
                                        <p:tgtEl>
                                          <p:spTgt spid="8"/>
                                        </p:tgtEl>
                                      </p:cBhvr>
                                    </p:animEffect>
                                    <p:set>
                                      <p:cBhvr>
                                        <p:cTn id="644" dur="1" fill="hold">
                                          <p:stCondLst>
                                            <p:cond delay="2999"/>
                                          </p:stCondLst>
                                        </p:cTn>
                                        <p:tgtEl>
                                          <p:spTgt spid="8"/>
                                        </p:tgtEl>
                                        <p:attrNameLst>
                                          <p:attrName>style.visibility</p:attrName>
                                        </p:attrNameLst>
                                      </p:cBhvr>
                                      <p:to>
                                        <p:strVal val="hidden"/>
                                      </p:to>
                                    </p:set>
                                  </p:childTnLst>
                                </p:cTn>
                              </p:par>
                              <p:par>
                                <p:cTn id="645" presetID="5" presetClass="exit" presetSubtype="10" fill="hold" grpId="3" nodeType="withEffect">
                                  <p:stCondLst>
                                    <p:cond delay="0"/>
                                  </p:stCondLst>
                                  <p:childTnLst>
                                    <p:animEffect transition="out" filter="checkerboard(across)">
                                      <p:cBhvr>
                                        <p:cTn id="646" dur="3000"/>
                                        <p:tgtEl>
                                          <p:spTgt spid="9"/>
                                        </p:tgtEl>
                                      </p:cBhvr>
                                    </p:animEffect>
                                    <p:set>
                                      <p:cBhvr>
                                        <p:cTn id="647" dur="1" fill="hold">
                                          <p:stCondLst>
                                            <p:cond delay="2999"/>
                                          </p:stCondLst>
                                        </p:cTn>
                                        <p:tgtEl>
                                          <p:spTgt spid="9"/>
                                        </p:tgtEl>
                                        <p:attrNameLst>
                                          <p:attrName>style.visibility</p:attrName>
                                        </p:attrNameLst>
                                      </p:cBhvr>
                                      <p:to>
                                        <p:strVal val="hidden"/>
                                      </p:to>
                                    </p:set>
                                  </p:childTnLst>
                                </p:cTn>
                              </p:par>
                              <p:par>
                                <p:cTn id="648" presetID="5" presetClass="exit" presetSubtype="10" fill="hold" grpId="3" nodeType="withEffect">
                                  <p:stCondLst>
                                    <p:cond delay="0"/>
                                  </p:stCondLst>
                                  <p:childTnLst>
                                    <p:animEffect transition="out" filter="checkerboard(across)">
                                      <p:cBhvr>
                                        <p:cTn id="649" dur="3000"/>
                                        <p:tgtEl>
                                          <p:spTgt spid="10"/>
                                        </p:tgtEl>
                                      </p:cBhvr>
                                    </p:animEffect>
                                    <p:set>
                                      <p:cBhvr>
                                        <p:cTn id="650" dur="1" fill="hold">
                                          <p:stCondLst>
                                            <p:cond delay="2999"/>
                                          </p:stCondLst>
                                        </p:cTn>
                                        <p:tgtEl>
                                          <p:spTgt spid="10"/>
                                        </p:tgtEl>
                                        <p:attrNameLst>
                                          <p:attrName>style.visibility</p:attrName>
                                        </p:attrNameLst>
                                      </p:cBhvr>
                                      <p:to>
                                        <p:strVal val="hidden"/>
                                      </p:to>
                                    </p:set>
                                  </p:childTnLst>
                                </p:cTn>
                              </p:par>
                              <p:par>
                                <p:cTn id="651" presetID="5" presetClass="exit" presetSubtype="10" fill="hold" grpId="3" nodeType="withEffect">
                                  <p:stCondLst>
                                    <p:cond delay="0"/>
                                  </p:stCondLst>
                                  <p:childTnLst>
                                    <p:animEffect transition="out" filter="checkerboard(across)">
                                      <p:cBhvr>
                                        <p:cTn id="652" dur="3000"/>
                                        <p:tgtEl>
                                          <p:spTgt spid="11"/>
                                        </p:tgtEl>
                                      </p:cBhvr>
                                    </p:animEffect>
                                    <p:set>
                                      <p:cBhvr>
                                        <p:cTn id="653" dur="1" fill="hold">
                                          <p:stCondLst>
                                            <p:cond delay="2999"/>
                                          </p:stCondLst>
                                        </p:cTn>
                                        <p:tgtEl>
                                          <p:spTgt spid="11"/>
                                        </p:tgtEl>
                                        <p:attrNameLst>
                                          <p:attrName>style.visibility</p:attrName>
                                        </p:attrNameLst>
                                      </p:cBhvr>
                                      <p:to>
                                        <p:strVal val="hidden"/>
                                      </p:to>
                                    </p:set>
                                  </p:childTnLst>
                                </p:cTn>
                              </p:par>
                              <p:par>
                                <p:cTn id="654" presetID="5" presetClass="exit" presetSubtype="10" fill="hold" grpId="3" nodeType="withEffect">
                                  <p:stCondLst>
                                    <p:cond delay="0"/>
                                  </p:stCondLst>
                                  <p:childTnLst>
                                    <p:animEffect transition="out" filter="checkerboard(across)">
                                      <p:cBhvr>
                                        <p:cTn id="655" dur="3000"/>
                                        <p:tgtEl>
                                          <p:spTgt spid="12"/>
                                        </p:tgtEl>
                                      </p:cBhvr>
                                    </p:animEffect>
                                    <p:set>
                                      <p:cBhvr>
                                        <p:cTn id="656" dur="1" fill="hold">
                                          <p:stCondLst>
                                            <p:cond delay="2999"/>
                                          </p:stCondLst>
                                        </p:cTn>
                                        <p:tgtEl>
                                          <p:spTgt spid="12"/>
                                        </p:tgtEl>
                                        <p:attrNameLst>
                                          <p:attrName>style.visibility</p:attrName>
                                        </p:attrNameLst>
                                      </p:cBhvr>
                                      <p:to>
                                        <p:strVal val="hidden"/>
                                      </p:to>
                                    </p:set>
                                  </p:childTnLst>
                                </p:cTn>
                              </p:par>
                              <p:par>
                                <p:cTn id="657" presetID="5" presetClass="exit" presetSubtype="10" fill="hold" grpId="3" nodeType="withEffect">
                                  <p:stCondLst>
                                    <p:cond delay="0"/>
                                  </p:stCondLst>
                                  <p:childTnLst>
                                    <p:animEffect transition="out" filter="checkerboard(across)">
                                      <p:cBhvr>
                                        <p:cTn id="658" dur="3000"/>
                                        <p:tgtEl>
                                          <p:spTgt spid="13"/>
                                        </p:tgtEl>
                                      </p:cBhvr>
                                    </p:animEffect>
                                    <p:set>
                                      <p:cBhvr>
                                        <p:cTn id="659" dur="1" fill="hold">
                                          <p:stCondLst>
                                            <p:cond delay="2999"/>
                                          </p:stCondLst>
                                        </p:cTn>
                                        <p:tgtEl>
                                          <p:spTgt spid="13"/>
                                        </p:tgtEl>
                                        <p:attrNameLst>
                                          <p:attrName>style.visibility</p:attrName>
                                        </p:attrNameLst>
                                      </p:cBhvr>
                                      <p:to>
                                        <p:strVal val="hidden"/>
                                      </p:to>
                                    </p:set>
                                  </p:childTnLst>
                                </p:cTn>
                              </p:par>
                              <p:par>
                                <p:cTn id="660" presetID="5" presetClass="exit" presetSubtype="10" fill="hold" grpId="3" nodeType="withEffect">
                                  <p:stCondLst>
                                    <p:cond delay="0"/>
                                  </p:stCondLst>
                                  <p:childTnLst>
                                    <p:animEffect transition="out" filter="checkerboard(across)">
                                      <p:cBhvr>
                                        <p:cTn id="661" dur="3000"/>
                                        <p:tgtEl>
                                          <p:spTgt spid="14"/>
                                        </p:tgtEl>
                                      </p:cBhvr>
                                    </p:animEffect>
                                    <p:set>
                                      <p:cBhvr>
                                        <p:cTn id="662" dur="1" fill="hold">
                                          <p:stCondLst>
                                            <p:cond delay="2999"/>
                                          </p:stCondLst>
                                        </p:cTn>
                                        <p:tgtEl>
                                          <p:spTgt spid="14"/>
                                        </p:tgtEl>
                                        <p:attrNameLst>
                                          <p:attrName>style.visibility</p:attrName>
                                        </p:attrNameLst>
                                      </p:cBhvr>
                                      <p:to>
                                        <p:strVal val="hidden"/>
                                      </p:to>
                                    </p:set>
                                  </p:childTnLst>
                                </p:cTn>
                              </p:par>
                              <p:par>
                                <p:cTn id="663" presetID="5" presetClass="exit" presetSubtype="10" fill="hold" grpId="3" nodeType="withEffect">
                                  <p:stCondLst>
                                    <p:cond delay="0"/>
                                  </p:stCondLst>
                                  <p:childTnLst>
                                    <p:animEffect transition="out" filter="checkerboard(across)">
                                      <p:cBhvr>
                                        <p:cTn id="664" dur="3000"/>
                                        <p:tgtEl>
                                          <p:spTgt spid="15"/>
                                        </p:tgtEl>
                                      </p:cBhvr>
                                    </p:animEffect>
                                    <p:set>
                                      <p:cBhvr>
                                        <p:cTn id="665" dur="1" fill="hold">
                                          <p:stCondLst>
                                            <p:cond delay="2999"/>
                                          </p:stCondLst>
                                        </p:cTn>
                                        <p:tgtEl>
                                          <p:spTgt spid="15"/>
                                        </p:tgtEl>
                                        <p:attrNameLst>
                                          <p:attrName>style.visibility</p:attrName>
                                        </p:attrNameLst>
                                      </p:cBhvr>
                                      <p:to>
                                        <p:strVal val="hidden"/>
                                      </p:to>
                                    </p:set>
                                  </p:childTnLst>
                                </p:cTn>
                              </p:par>
                              <p:par>
                                <p:cTn id="666" presetID="5" presetClass="exit" presetSubtype="10" fill="hold" grpId="3" nodeType="withEffect">
                                  <p:stCondLst>
                                    <p:cond delay="0"/>
                                  </p:stCondLst>
                                  <p:childTnLst>
                                    <p:animEffect transition="out" filter="checkerboard(across)">
                                      <p:cBhvr>
                                        <p:cTn id="667" dur="3000"/>
                                        <p:tgtEl>
                                          <p:spTgt spid="16"/>
                                        </p:tgtEl>
                                      </p:cBhvr>
                                    </p:animEffect>
                                    <p:set>
                                      <p:cBhvr>
                                        <p:cTn id="668" dur="1" fill="hold">
                                          <p:stCondLst>
                                            <p:cond delay="2999"/>
                                          </p:stCondLst>
                                        </p:cTn>
                                        <p:tgtEl>
                                          <p:spTgt spid="16"/>
                                        </p:tgtEl>
                                        <p:attrNameLst>
                                          <p:attrName>style.visibility</p:attrName>
                                        </p:attrNameLst>
                                      </p:cBhvr>
                                      <p:to>
                                        <p:strVal val="hidden"/>
                                      </p:to>
                                    </p:set>
                                  </p:childTnLst>
                                </p:cTn>
                              </p:par>
                              <p:par>
                                <p:cTn id="669" presetID="5" presetClass="exit" presetSubtype="10" fill="hold" grpId="3" nodeType="withEffect">
                                  <p:stCondLst>
                                    <p:cond delay="0"/>
                                  </p:stCondLst>
                                  <p:childTnLst>
                                    <p:animEffect transition="out" filter="checkerboard(across)">
                                      <p:cBhvr>
                                        <p:cTn id="670" dur="3000"/>
                                        <p:tgtEl>
                                          <p:spTgt spid="17"/>
                                        </p:tgtEl>
                                      </p:cBhvr>
                                    </p:animEffect>
                                    <p:set>
                                      <p:cBhvr>
                                        <p:cTn id="671" dur="1" fill="hold">
                                          <p:stCondLst>
                                            <p:cond delay="2999"/>
                                          </p:stCondLst>
                                        </p:cTn>
                                        <p:tgtEl>
                                          <p:spTgt spid="17"/>
                                        </p:tgtEl>
                                        <p:attrNameLst>
                                          <p:attrName>style.visibility</p:attrName>
                                        </p:attrNameLst>
                                      </p:cBhvr>
                                      <p:to>
                                        <p:strVal val="hidden"/>
                                      </p:to>
                                    </p:set>
                                  </p:childTnLst>
                                </p:cTn>
                              </p:par>
                              <p:par>
                                <p:cTn id="672" presetID="5" presetClass="exit" presetSubtype="10" fill="hold" grpId="3" nodeType="withEffect">
                                  <p:stCondLst>
                                    <p:cond delay="0"/>
                                  </p:stCondLst>
                                  <p:childTnLst>
                                    <p:animEffect transition="out" filter="checkerboard(across)">
                                      <p:cBhvr>
                                        <p:cTn id="673" dur="3000"/>
                                        <p:tgtEl>
                                          <p:spTgt spid="18"/>
                                        </p:tgtEl>
                                      </p:cBhvr>
                                    </p:animEffect>
                                    <p:set>
                                      <p:cBhvr>
                                        <p:cTn id="674" dur="1" fill="hold">
                                          <p:stCondLst>
                                            <p:cond delay="2999"/>
                                          </p:stCondLst>
                                        </p:cTn>
                                        <p:tgtEl>
                                          <p:spTgt spid="18"/>
                                        </p:tgtEl>
                                        <p:attrNameLst>
                                          <p:attrName>style.visibility</p:attrName>
                                        </p:attrNameLst>
                                      </p:cBhvr>
                                      <p:to>
                                        <p:strVal val="hidden"/>
                                      </p:to>
                                    </p:set>
                                  </p:childTnLst>
                                </p:cTn>
                              </p:par>
                              <p:par>
                                <p:cTn id="675" presetID="5" presetClass="exit" presetSubtype="10" fill="hold" grpId="3" nodeType="withEffect">
                                  <p:stCondLst>
                                    <p:cond delay="0"/>
                                  </p:stCondLst>
                                  <p:childTnLst>
                                    <p:animEffect transition="out" filter="checkerboard(across)">
                                      <p:cBhvr>
                                        <p:cTn id="676" dur="3000"/>
                                        <p:tgtEl>
                                          <p:spTgt spid="19"/>
                                        </p:tgtEl>
                                      </p:cBhvr>
                                    </p:animEffect>
                                    <p:set>
                                      <p:cBhvr>
                                        <p:cTn id="677" dur="1" fill="hold">
                                          <p:stCondLst>
                                            <p:cond delay="2999"/>
                                          </p:stCondLst>
                                        </p:cTn>
                                        <p:tgtEl>
                                          <p:spTgt spid="19"/>
                                        </p:tgtEl>
                                        <p:attrNameLst>
                                          <p:attrName>style.visibility</p:attrName>
                                        </p:attrNameLst>
                                      </p:cBhvr>
                                      <p:to>
                                        <p:strVal val="hidden"/>
                                      </p:to>
                                    </p:set>
                                  </p:childTnLst>
                                </p:cTn>
                              </p:par>
                              <p:par>
                                <p:cTn id="678" presetID="5" presetClass="exit" presetSubtype="10" fill="hold" grpId="3" nodeType="withEffect">
                                  <p:stCondLst>
                                    <p:cond delay="0"/>
                                  </p:stCondLst>
                                  <p:childTnLst>
                                    <p:animEffect transition="out" filter="checkerboard(across)">
                                      <p:cBhvr>
                                        <p:cTn id="679" dur="3000"/>
                                        <p:tgtEl>
                                          <p:spTgt spid="20"/>
                                        </p:tgtEl>
                                      </p:cBhvr>
                                    </p:animEffect>
                                    <p:set>
                                      <p:cBhvr>
                                        <p:cTn id="680" dur="1" fill="hold">
                                          <p:stCondLst>
                                            <p:cond delay="2999"/>
                                          </p:stCondLst>
                                        </p:cTn>
                                        <p:tgtEl>
                                          <p:spTgt spid="20"/>
                                        </p:tgtEl>
                                        <p:attrNameLst>
                                          <p:attrName>style.visibility</p:attrName>
                                        </p:attrNameLst>
                                      </p:cBhvr>
                                      <p:to>
                                        <p:strVal val="hidden"/>
                                      </p:to>
                                    </p:set>
                                  </p:childTnLst>
                                </p:cTn>
                              </p:par>
                              <p:par>
                                <p:cTn id="681" presetID="5" presetClass="exit" presetSubtype="10" fill="hold" grpId="3" nodeType="withEffect">
                                  <p:stCondLst>
                                    <p:cond delay="0"/>
                                  </p:stCondLst>
                                  <p:childTnLst>
                                    <p:animEffect transition="out" filter="checkerboard(across)">
                                      <p:cBhvr>
                                        <p:cTn id="682" dur="3000"/>
                                        <p:tgtEl>
                                          <p:spTgt spid="21"/>
                                        </p:tgtEl>
                                      </p:cBhvr>
                                    </p:animEffect>
                                    <p:set>
                                      <p:cBhvr>
                                        <p:cTn id="683" dur="1" fill="hold">
                                          <p:stCondLst>
                                            <p:cond delay="2999"/>
                                          </p:stCondLst>
                                        </p:cTn>
                                        <p:tgtEl>
                                          <p:spTgt spid="21"/>
                                        </p:tgtEl>
                                        <p:attrNameLst>
                                          <p:attrName>style.visibility</p:attrName>
                                        </p:attrNameLst>
                                      </p:cBhvr>
                                      <p:to>
                                        <p:strVal val="hidden"/>
                                      </p:to>
                                    </p:set>
                                  </p:childTnLst>
                                </p:cTn>
                              </p:par>
                              <p:par>
                                <p:cTn id="684" presetID="5" presetClass="exit" presetSubtype="10" fill="hold" grpId="3" nodeType="withEffect">
                                  <p:stCondLst>
                                    <p:cond delay="0"/>
                                  </p:stCondLst>
                                  <p:childTnLst>
                                    <p:animEffect transition="out" filter="checkerboard(across)">
                                      <p:cBhvr>
                                        <p:cTn id="685" dur="3000"/>
                                        <p:tgtEl>
                                          <p:spTgt spid="22"/>
                                        </p:tgtEl>
                                      </p:cBhvr>
                                    </p:animEffect>
                                    <p:set>
                                      <p:cBhvr>
                                        <p:cTn id="686" dur="1" fill="hold">
                                          <p:stCondLst>
                                            <p:cond delay="2999"/>
                                          </p:stCondLst>
                                        </p:cTn>
                                        <p:tgtEl>
                                          <p:spTgt spid="22"/>
                                        </p:tgtEl>
                                        <p:attrNameLst>
                                          <p:attrName>style.visibility</p:attrName>
                                        </p:attrNameLst>
                                      </p:cBhvr>
                                      <p:to>
                                        <p:strVal val="hidden"/>
                                      </p:to>
                                    </p:set>
                                  </p:childTnLst>
                                </p:cTn>
                              </p:par>
                              <p:par>
                                <p:cTn id="687" presetID="5" presetClass="exit" presetSubtype="10" fill="hold" grpId="3" nodeType="withEffect">
                                  <p:stCondLst>
                                    <p:cond delay="0"/>
                                  </p:stCondLst>
                                  <p:childTnLst>
                                    <p:animEffect transition="out" filter="checkerboard(across)">
                                      <p:cBhvr>
                                        <p:cTn id="688" dur="3000"/>
                                        <p:tgtEl>
                                          <p:spTgt spid="23"/>
                                        </p:tgtEl>
                                      </p:cBhvr>
                                    </p:animEffect>
                                    <p:set>
                                      <p:cBhvr>
                                        <p:cTn id="689" dur="1" fill="hold">
                                          <p:stCondLst>
                                            <p:cond delay="2999"/>
                                          </p:stCondLst>
                                        </p:cTn>
                                        <p:tgtEl>
                                          <p:spTgt spid="23"/>
                                        </p:tgtEl>
                                        <p:attrNameLst>
                                          <p:attrName>style.visibility</p:attrName>
                                        </p:attrNameLst>
                                      </p:cBhvr>
                                      <p:to>
                                        <p:strVal val="hidden"/>
                                      </p:to>
                                    </p:set>
                                  </p:childTnLst>
                                </p:cTn>
                              </p:par>
                              <p:par>
                                <p:cTn id="690" presetID="5" presetClass="exit" presetSubtype="10" fill="hold" grpId="3" nodeType="withEffect">
                                  <p:stCondLst>
                                    <p:cond delay="0"/>
                                  </p:stCondLst>
                                  <p:childTnLst>
                                    <p:animEffect transition="out" filter="checkerboard(across)">
                                      <p:cBhvr>
                                        <p:cTn id="691" dur="3000"/>
                                        <p:tgtEl>
                                          <p:spTgt spid="24"/>
                                        </p:tgtEl>
                                      </p:cBhvr>
                                    </p:animEffect>
                                    <p:set>
                                      <p:cBhvr>
                                        <p:cTn id="692" dur="1" fill="hold">
                                          <p:stCondLst>
                                            <p:cond delay="2999"/>
                                          </p:stCondLst>
                                        </p:cTn>
                                        <p:tgtEl>
                                          <p:spTgt spid="24"/>
                                        </p:tgtEl>
                                        <p:attrNameLst>
                                          <p:attrName>style.visibility</p:attrName>
                                        </p:attrNameLst>
                                      </p:cBhvr>
                                      <p:to>
                                        <p:strVal val="hidden"/>
                                      </p:to>
                                    </p:set>
                                  </p:childTnLst>
                                </p:cTn>
                              </p:par>
                              <p:par>
                                <p:cTn id="693" presetID="5" presetClass="exit" presetSubtype="10" fill="hold" grpId="3" nodeType="withEffect">
                                  <p:stCondLst>
                                    <p:cond delay="0"/>
                                  </p:stCondLst>
                                  <p:childTnLst>
                                    <p:animEffect transition="out" filter="checkerboard(across)">
                                      <p:cBhvr>
                                        <p:cTn id="694" dur="3000"/>
                                        <p:tgtEl>
                                          <p:spTgt spid="25"/>
                                        </p:tgtEl>
                                      </p:cBhvr>
                                    </p:animEffect>
                                    <p:set>
                                      <p:cBhvr>
                                        <p:cTn id="695" dur="1" fill="hold">
                                          <p:stCondLst>
                                            <p:cond delay="2999"/>
                                          </p:stCondLst>
                                        </p:cTn>
                                        <p:tgtEl>
                                          <p:spTgt spid="25"/>
                                        </p:tgtEl>
                                        <p:attrNameLst>
                                          <p:attrName>style.visibility</p:attrName>
                                        </p:attrNameLst>
                                      </p:cBhvr>
                                      <p:to>
                                        <p:strVal val="hidden"/>
                                      </p:to>
                                    </p:set>
                                  </p:childTnLst>
                                </p:cTn>
                              </p:par>
                              <p:par>
                                <p:cTn id="696" presetID="5" presetClass="exit" presetSubtype="10" fill="hold" grpId="3" nodeType="withEffect">
                                  <p:stCondLst>
                                    <p:cond delay="0"/>
                                  </p:stCondLst>
                                  <p:childTnLst>
                                    <p:animEffect transition="out" filter="checkerboard(across)">
                                      <p:cBhvr>
                                        <p:cTn id="697" dur="3000"/>
                                        <p:tgtEl>
                                          <p:spTgt spid="26"/>
                                        </p:tgtEl>
                                      </p:cBhvr>
                                    </p:animEffect>
                                    <p:set>
                                      <p:cBhvr>
                                        <p:cTn id="698" dur="1" fill="hold">
                                          <p:stCondLst>
                                            <p:cond delay="2999"/>
                                          </p:stCondLst>
                                        </p:cTn>
                                        <p:tgtEl>
                                          <p:spTgt spid="26"/>
                                        </p:tgtEl>
                                        <p:attrNameLst>
                                          <p:attrName>style.visibility</p:attrName>
                                        </p:attrNameLst>
                                      </p:cBhvr>
                                      <p:to>
                                        <p:strVal val="hidden"/>
                                      </p:to>
                                    </p:set>
                                  </p:childTnLst>
                                </p:cTn>
                              </p:par>
                              <p:par>
                                <p:cTn id="699" presetID="5" presetClass="exit" presetSubtype="10" fill="hold" grpId="3" nodeType="withEffect">
                                  <p:stCondLst>
                                    <p:cond delay="0"/>
                                  </p:stCondLst>
                                  <p:childTnLst>
                                    <p:animEffect transition="out" filter="checkerboard(across)">
                                      <p:cBhvr>
                                        <p:cTn id="700" dur="3000"/>
                                        <p:tgtEl>
                                          <p:spTgt spid="27"/>
                                        </p:tgtEl>
                                      </p:cBhvr>
                                    </p:animEffect>
                                    <p:set>
                                      <p:cBhvr>
                                        <p:cTn id="701" dur="1" fill="hold">
                                          <p:stCondLst>
                                            <p:cond delay="2999"/>
                                          </p:stCondLst>
                                        </p:cTn>
                                        <p:tgtEl>
                                          <p:spTgt spid="27"/>
                                        </p:tgtEl>
                                        <p:attrNameLst>
                                          <p:attrName>style.visibility</p:attrName>
                                        </p:attrNameLst>
                                      </p:cBhvr>
                                      <p:to>
                                        <p:strVal val="hidden"/>
                                      </p:to>
                                    </p:set>
                                  </p:childTnLst>
                                </p:cTn>
                              </p:par>
                              <p:par>
                                <p:cTn id="702" presetID="5" presetClass="exit" presetSubtype="10" fill="hold" grpId="3" nodeType="withEffect">
                                  <p:stCondLst>
                                    <p:cond delay="0"/>
                                  </p:stCondLst>
                                  <p:childTnLst>
                                    <p:animEffect transition="out" filter="checkerboard(across)">
                                      <p:cBhvr>
                                        <p:cTn id="703" dur="3000"/>
                                        <p:tgtEl>
                                          <p:spTgt spid="28"/>
                                        </p:tgtEl>
                                      </p:cBhvr>
                                    </p:animEffect>
                                    <p:set>
                                      <p:cBhvr>
                                        <p:cTn id="704" dur="1" fill="hold">
                                          <p:stCondLst>
                                            <p:cond delay="2999"/>
                                          </p:stCondLst>
                                        </p:cTn>
                                        <p:tgtEl>
                                          <p:spTgt spid="28"/>
                                        </p:tgtEl>
                                        <p:attrNameLst>
                                          <p:attrName>style.visibility</p:attrName>
                                        </p:attrNameLst>
                                      </p:cBhvr>
                                      <p:to>
                                        <p:strVal val="hidden"/>
                                      </p:to>
                                    </p:set>
                                  </p:childTnLst>
                                </p:cTn>
                              </p:par>
                              <p:par>
                                <p:cTn id="705" presetID="5" presetClass="exit" presetSubtype="10" fill="hold" grpId="3" nodeType="withEffect">
                                  <p:stCondLst>
                                    <p:cond delay="0"/>
                                  </p:stCondLst>
                                  <p:childTnLst>
                                    <p:animEffect transition="out" filter="checkerboard(across)">
                                      <p:cBhvr>
                                        <p:cTn id="706" dur="3000"/>
                                        <p:tgtEl>
                                          <p:spTgt spid="29"/>
                                        </p:tgtEl>
                                      </p:cBhvr>
                                    </p:animEffect>
                                    <p:set>
                                      <p:cBhvr>
                                        <p:cTn id="707" dur="1" fill="hold">
                                          <p:stCondLst>
                                            <p:cond delay="2999"/>
                                          </p:stCondLst>
                                        </p:cTn>
                                        <p:tgtEl>
                                          <p:spTgt spid="29"/>
                                        </p:tgtEl>
                                        <p:attrNameLst>
                                          <p:attrName>style.visibility</p:attrName>
                                        </p:attrNameLst>
                                      </p:cBhvr>
                                      <p:to>
                                        <p:strVal val="hidden"/>
                                      </p:to>
                                    </p:set>
                                  </p:childTnLst>
                                </p:cTn>
                              </p:par>
                              <p:par>
                                <p:cTn id="708" presetID="5" presetClass="exit" presetSubtype="10" fill="hold" grpId="3" nodeType="withEffect">
                                  <p:stCondLst>
                                    <p:cond delay="0"/>
                                  </p:stCondLst>
                                  <p:childTnLst>
                                    <p:animEffect transition="out" filter="checkerboard(across)">
                                      <p:cBhvr>
                                        <p:cTn id="709" dur="3000"/>
                                        <p:tgtEl>
                                          <p:spTgt spid="30"/>
                                        </p:tgtEl>
                                      </p:cBhvr>
                                    </p:animEffect>
                                    <p:set>
                                      <p:cBhvr>
                                        <p:cTn id="710" dur="1" fill="hold">
                                          <p:stCondLst>
                                            <p:cond delay="2999"/>
                                          </p:stCondLst>
                                        </p:cTn>
                                        <p:tgtEl>
                                          <p:spTgt spid="30"/>
                                        </p:tgtEl>
                                        <p:attrNameLst>
                                          <p:attrName>style.visibility</p:attrName>
                                        </p:attrNameLst>
                                      </p:cBhvr>
                                      <p:to>
                                        <p:strVal val="hidden"/>
                                      </p:to>
                                    </p:set>
                                  </p:childTnLst>
                                </p:cTn>
                              </p:par>
                              <p:par>
                                <p:cTn id="711" presetID="5" presetClass="exit" presetSubtype="10" fill="hold" grpId="3" nodeType="withEffect">
                                  <p:stCondLst>
                                    <p:cond delay="0"/>
                                  </p:stCondLst>
                                  <p:childTnLst>
                                    <p:animEffect transition="out" filter="checkerboard(across)">
                                      <p:cBhvr>
                                        <p:cTn id="712" dur="3000"/>
                                        <p:tgtEl>
                                          <p:spTgt spid="31"/>
                                        </p:tgtEl>
                                      </p:cBhvr>
                                    </p:animEffect>
                                    <p:set>
                                      <p:cBhvr>
                                        <p:cTn id="713" dur="1" fill="hold">
                                          <p:stCondLst>
                                            <p:cond delay="2999"/>
                                          </p:stCondLst>
                                        </p:cTn>
                                        <p:tgtEl>
                                          <p:spTgt spid="31"/>
                                        </p:tgtEl>
                                        <p:attrNameLst>
                                          <p:attrName>style.visibility</p:attrName>
                                        </p:attrNameLst>
                                      </p:cBhvr>
                                      <p:to>
                                        <p:strVal val="hidden"/>
                                      </p:to>
                                    </p:set>
                                  </p:childTnLst>
                                </p:cTn>
                              </p:par>
                              <p:par>
                                <p:cTn id="714" presetID="5" presetClass="exit" presetSubtype="10" fill="hold" grpId="3" nodeType="withEffect">
                                  <p:stCondLst>
                                    <p:cond delay="0"/>
                                  </p:stCondLst>
                                  <p:childTnLst>
                                    <p:animEffect transition="out" filter="checkerboard(across)">
                                      <p:cBhvr>
                                        <p:cTn id="715" dur="3000"/>
                                        <p:tgtEl>
                                          <p:spTgt spid="32"/>
                                        </p:tgtEl>
                                      </p:cBhvr>
                                    </p:animEffect>
                                    <p:set>
                                      <p:cBhvr>
                                        <p:cTn id="716" dur="1" fill="hold">
                                          <p:stCondLst>
                                            <p:cond delay="2999"/>
                                          </p:stCondLst>
                                        </p:cTn>
                                        <p:tgtEl>
                                          <p:spTgt spid="32"/>
                                        </p:tgtEl>
                                        <p:attrNameLst>
                                          <p:attrName>style.visibility</p:attrName>
                                        </p:attrNameLst>
                                      </p:cBhvr>
                                      <p:to>
                                        <p:strVal val="hidden"/>
                                      </p:to>
                                    </p:set>
                                  </p:childTnLst>
                                </p:cTn>
                              </p:par>
                              <p:par>
                                <p:cTn id="717" presetID="5" presetClass="exit" presetSubtype="10" fill="hold" grpId="3" nodeType="withEffect">
                                  <p:stCondLst>
                                    <p:cond delay="0"/>
                                  </p:stCondLst>
                                  <p:childTnLst>
                                    <p:animEffect transition="out" filter="checkerboard(across)">
                                      <p:cBhvr>
                                        <p:cTn id="718" dur="3000"/>
                                        <p:tgtEl>
                                          <p:spTgt spid="33"/>
                                        </p:tgtEl>
                                      </p:cBhvr>
                                    </p:animEffect>
                                    <p:set>
                                      <p:cBhvr>
                                        <p:cTn id="719" dur="1" fill="hold">
                                          <p:stCondLst>
                                            <p:cond delay="2999"/>
                                          </p:stCondLst>
                                        </p:cTn>
                                        <p:tgtEl>
                                          <p:spTgt spid="33"/>
                                        </p:tgtEl>
                                        <p:attrNameLst>
                                          <p:attrName>style.visibility</p:attrName>
                                        </p:attrNameLst>
                                      </p:cBhvr>
                                      <p:to>
                                        <p:strVal val="hidden"/>
                                      </p:to>
                                    </p:set>
                                  </p:childTnLst>
                                </p:cTn>
                              </p:par>
                              <p:par>
                                <p:cTn id="720" presetID="5" presetClass="exit" presetSubtype="10" fill="hold" grpId="3" nodeType="withEffect">
                                  <p:stCondLst>
                                    <p:cond delay="0"/>
                                  </p:stCondLst>
                                  <p:childTnLst>
                                    <p:animEffect transition="out" filter="checkerboard(across)">
                                      <p:cBhvr>
                                        <p:cTn id="721" dur="3000"/>
                                        <p:tgtEl>
                                          <p:spTgt spid="34"/>
                                        </p:tgtEl>
                                      </p:cBhvr>
                                    </p:animEffect>
                                    <p:set>
                                      <p:cBhvr>
                                        <p:cTn id="722" dur="1" fill="hold">
                                          <p:stCondLst>
                                            <p:cond delay="2999"/>
                                          </p:stCondLst>
                                        </p:cTn>
                                        <p:tgtEl>
                                          <p:spTgt spid="34"/>
                                        </p:tgtEl>
                                        <p:attrNameLst>
                                          <p:attrName>style.visibility</p:attrName>
                                        </p:attrNameLst>
                                      </p:cBhvr>
                                      <p:to>
                                        <p:strVal val="hidden"/>
                                      </p:to>
                                    </p:set>
                                  </p:childTnLst>
                                </p:cTn>
                              </p:par>
                              <p:par>
                                <p:cTn id="723" presetID="5" presetClass="exit" presetSubtype="10" fill="hold" grpId="3" nodeType="withEffect">
                                  <p:stCondLst>
                                    <p:cond delay="0"/>
                                  </p:stCondLst>
                                  <p:childTnLst>
                                    <p:animEffect transition="out" filter="checkerboard(across)">
                                      <p:cBhvr>
                                        <p:cTn id="724" dur="3000"/>
                                        <p:tgtEl>
                                          <p:spTgt spid="35"/>
                                        </p:tgtEl>
                                      </p:cBhvr>
                                    </p:animEffect>
                                    <p:set>
                                      <p:cBhvr>
                                        <p:cTn id="725" dur="1" fill="hold">
                                          <p:stCondLst>
                                            <p:cond delay="2999"/>
                                          </p:stCondLst>
                                        </p:cTn>
                                        <p:tgtEl>
                                          <p:spTgt spid="35"/>
                                        </p:tgtEl>
                                        <p:attrNameLst>
                                          <p:attrName>style.visibility</p:attrName>
                                        </p:attrNameLst>
                                      </p:cBhvr>
                                      <p:to>
                                        <p:strVal val="hidden"/>
                                      </p:to>
                                    </p:set>
                                  </p:childTnLst>
                                </p:cTn>
                              </p:par>
                              <p:par>
                                <p:cTn id="726" presetID="5" presetClass="exit" presetSubtype="10" fill="hold" grpId="3" nodeType="withEffect">
                                  <p:stCondLst>
                                    <p:cond delay="0"/>
                                  </p:stCondLst>
                                  <p:childTnLst>
                                    <p:animEffect transition="out" filter="checkerboard(across)">
                                      <p:cBhvr>
                                        <p:cTn id="727" dur="3000"/>
                                        <p:tgtEl>
                                          <p:spTgt spid="36"/>
                                        </p:tgtEl>
                                      </p:cBhvr>
                                    </p:animEffect>
                                    <p:set>
                                      <p:cBhvr>
                                        <p:cTn id="728" dur="1" fill="hold">
                                          <p:stCondLst>
                                            <p:cond delay="2999"/>
                                          </p:stCondLst>
                                        </p:cTn>
                                        <p:tgtEl>
                                          <p:spTgt spid="36"/>
                                        </p:tgtEl>
                                        <p:attrNameLst>
                                          <p:attrName>style.visibility</p:attrName>
                                        </p:attrNameLst>
                                      </p:cBhvr>
                                      <p:to>
                                        <p:strVal val="hidden"/>
                                      </p:to>
                                    </p:set>
                                  </p:childTnLst>
                                </p:cTn>
                              </p:par>
                              <p:par>
                                <p:cTn id="729" presetID="5" presetClass="exit" presetSubtype="10" fill="hold" grpId="3" nodeType="withEffect">
                                  <p:stCondLst>
                                    <p:cond delay="0"/>
                                  </p:stCondLst>
                                  <p:childTnLst>
                                    <p:animEffect transition="out" filter="checkerboard(across)">
                                      <p:cBhvr>
                                        <p:cTn id="730" dur="3000"/>
                                        <p:tgtEl>
                                          <p:spTgt spid="37"/>
                                        </p:tgtEl>
                                      </p:cBhvr>
                                    </p:animEffect>
                                    <p:set>
                                      <p:cBhvr>
                                        <p:cTn id="731" dur="1" fill="hold">
                                          <p:stCondLst>
                                            <p:cond delay="2999"/>
                                          </p:stCondLst>
                                        </p:cTn>
                                        <p:tgtEl>
                                          <p:spTgt spid="37"/>
                                        </p:tgtEl>
                                        <p:attrNameLst>
                                          <p:attrName>style.visibility</p:attrName>
                                        </p:attrNameLst>
                                      </p:cBhvr>
                                      <p:to>
                                        <p:strVal val="hidden"/>
                                      </p:to>
                                    </p:set>
                                  </p:childTnLst>
                                </p:cTn>
                              </p:par>
                              <p:par>
                                <p:cTn id="732" presetID="5" presetClass="exit" presetSubtype="10" fill="hold" grpId="3" nodeType="withEffect">
                                  <p:stCondLst>
                                    <p:cond delay="0"/>
                                  </p:stCondLst>
                                  <p:childTnLst>
                                    <p:animEffect transition="out" filter="checkerboard(across)">
                                      <p:cBhvr>
                                        <p:cTn id="733" dur="3000"/>
                                        <p:tgtEl>
                                          <p:spTgt spid="38"/>
                                        </p:tgtEl>
                                      </p:cBhvr>
                                    </p:animEffect>
                                    <p:set>
                                      <p:cBhvr>
                                        <p:cTn id="734" dur="1" fill="hold">
                                          <p:stCondLst>
                                            <p:cond delay="2999"/>
                                          </p:stCondLst>
                                        </p:cTn>
                                        <p:tgtEl>
                                          <p:spTgt spid="38"/>
                                        </p:tgtEl>
                                        <p:attrNameLst>
                                          <p:attrName>style.visibility</p:attrName>
                                        </p:attrNameLst>
                                      </p:cBhvr>
                                      <p:to>
                                        <p:strVal val="hidden"/>
                                      </p:to>
                                    </p:set>
                                  </p:childTnLst>
                                </p:cTn>
                              </p:par>
                              <p:par>
                                <p:cTn id="735" presetID="5" presetClass="exit" presetSubtype="10" fill="hold" grpId="3" nodeType="withEffect">
                                  <p:stCondLst>
                                    <p:cond delay="0"/>
                                  </p:stCondLst>
                                  <p:childTnLst>
                                    <p:animEffect transition="out" filter="checkerboard(across)">
                                      <p:cBhvr>
                                        <p:cTn id="736" dur="3000"/>
                                        <p:tgtEl>
                                          <p:spTgt spid="39"/>
                                        </p:tgtEl>
                                      </p:cBhvr>
                                    </p:animEffect>
                                    <p:set>
                                      <p:cBhvr>
                                        <p:cTn id="737" dur="1" fill="hold">
                                          <p:stCondLst>
                                            <p:cond delay="2999"/>
                                          </p:stCondLst>
                                        </p:cTn>
                                        <p:tgtEl>
                                          <p:spTgt spid="39"/>
                                        </p:tgtEl>
                                        <p:attrNameLst>
                                          <p:attrName>style.visibility</p:attrName>
                                        </p:attrNameLst>
                                      </p:cBhvr>
                                      <p:to>
                                        <p:strVal val="hidden"/>
                                      </p:to>
                                    </p:set>
                                  </p:childTnLst>
                                </p:cTn>
                              </p:par>
                              <p:par>
                                <p:cTn id="738" presetID="5" presetClass="exit" presetSubtype="10" fill="hold" grpId="3" nodeType="withEffect">
                                  <p:stCondLst>
                                    <p:cond delay="0"/>
                                  </p:stCondLst>
                                  <p:childTnLst>
                                    <p:animEffect transition="out" filter="checkerboard(across)">
                                      <p:cBhvr>
                                        <p:cTn id="739" dur="3000"/>
                                        <p:tgtEl>
                                          <p:spTgt spid="40"/>
                                        </p:tgtEl>
                                      </p:cBhvr>
                                    </p:animEffect>
                                    <p:set>
                                      <p:cBhvr>
                                        <p:cTn id="740" dur="1" fill="hold">
                                          <p:stCondLst>
                                            <p:cond delay="2999"/>
                                          </p:stCondLst>
                                        </p:cTn>
                                        <p:tgtEl>
                                          <p:spTgt spid="40"/>
                                        </p:tgtEl>
                                        <p:attrNameLst>
                                          <p:attrName>style.visibility</p:attrName>
                                        </p:attrNameLst>
                                      </p:cBhvr>
                                      <p:to>
                                        <p:strVal val="hidden"/>
                                      </p:to>
                                    </p:set>
                                  </p:childTnLst>
                                </p:cTn>
                              </p:par>
                              <p:par>
                                <p:cTn id="741" presetID="5" presetClass="exit" presetSubtype="10" fill="hold" grpId="3" nodeType="withEffect">
                                  <p:stCondLst>
                                    <p:cond delay="0"/>
                                  </p:stCondLst>
                                  <p:childTnLst>
                                    <p:animEffect transition="out" filter="checkerboard(across)">
                                      <p:cBhvr>
                                        <p:cTn id="742" dur="3000"/>
                                        <p:tgtEl>
                                          <p:spTgt spid="41"/>
                                        </p:tgtEl>
                                      </p:cBhvr>
                                    </p:animEffect>
                                    <p:set>
                                      <p:cBhvr>
                                        <p:cTn id="743" dur="1" fill="hold">
                                          <p:stCondLst>
                                            <p:cond delay="2999"/>
                                          </p:stCondLst>
                                        </p:cTn>
                                        <p:tgtEl>
                                          <p:spTgt spid="41"/>
                                        </p:tgtEl>
                                        <p:attrNameLst>
                                          <p:attrName>style.visibility</p:attrName>
                                        </p:attrNameLst>
                                      </p:cBhvr>
                                      <p:to>
                                        <p:strVal val="hidden"/>
                                      </p:to>
                                    </p:set>
                                  </p:childTnLst>
                                </p:cTn>
                              </p:par>
                              <p:par>
                                <p:cTn id="744" presetID="5" presetClass="exit" presetSubtype="10" fill="hold" grpId="3" nodeType="withEffect">
                                  <p:stCondLst>
                                    <p:cond delay="0"/>
                                  </p:stCondLst>
                                  <p:childTnLst>
                                    <p:animEffect transition="out" filter="checkerboard(across)">
                                      <p:cBhvr>
                                        <p:cTn id="745" dur="3000"/>
                                        <p:tgtEl>
                                          <p:spTgt spid="42"/>
                                        </p:tgtEl>
                                      </p:cBhvr>
                                    </p:animEffect>
                                    <p:set>
                                      <p:cBhvr>
                                        <p:cTn id="746" dur="1" fill="hold">
                                          <p:stCondLst>
                                            <p:cond delay="2999"/>
                                          </p:stCondLst>
                                        </p:cTn>
                                        <p:tgtEl>
                                          <p:spTgt spid="42"/>
                                        </p:tgtEl>
                                        <p:attrNameLst>
                                          <p:attrName>style.visibility</p:attrName>
                                        </p:attrNameLst>
                                      </p:cBhvr>
                                      <p:to>
                                        <p:strVal val="hidden"/>
                                      </p:to>
                                    </p:set>
                                  </p:childTnLst>
                                </p:cTn>
                              </p:par>
                              <p:par>
                                <p:cTn id="747" presetID="5" presetClass="exit" presetSubtype="10" fill="hold" grpId="3" nodeType="withEffect">
                                  <p:stCondLst>
                                    <p:cond delay="0"/>
                                  </p:stCondLst>
                                  <p:childTnLst>
                                    <p:animEffect transition="out" filter="checkerboard(across)">
                                      <p:cBhvr>
                                        <p:cTn id="748" dur="3000"/>
                                        <p:tgtEl>
                                          <p:spTgt spid="43"/>
                                        </p:tgtEl>
                                      </p:cBhvr>
                                    </p:animEffect>
                                    <p:set>
                                      <p:cBhvr>
                                        <p:cTn id="749" dur="1" fill="hold">
                                          <p:stCondLst>
                                            <p:cond delay="2999"/>
                                          </p:stCondLst>
                                        </p:cTn>
                                        <p:tgtEl>
                                          <p:spTgt spid="43"/>
                                        </p:tgtEl>
                                        <p:attrNameLst>
                                          <p:attrName>style.visibility</p:attrName>
                                        </p:attrNameLst>
                                      </p:cBhvr>
                                      <p:to>
                                        <p:strVal val="hidden"/>
                                      </p:to>
                                    </p:set>
                                  </p:childTnLst>
                                </p:cTn>
                              </p:par>
                              <p:par>
                                <p:cTn id="750" presetID="5" presetClass="exit" presetSubtype="10" fill="hold" grpId="3" nodeType="withEffect">
                                  <p:stCondLst>
                                    <p:cond delay="0"/>
                                  </p:stCondLst>
                                  <p:childTnLst>
                                    <p:animEffect transition="out" filter="checkerboard(across)">
                                      <p:cBhvr>
                                        <p:cTn id="751" dur="3000"/>
                                        <p:tgtEl>
                                          <p:spTgt spid="44"/>
                                        </p:tgtEl>
                                      </p:cBhvr>
                                    </p:animEffect>
                                    <p:set>
                                      <p:cBhvr>
                                        <p:cTn id="752" dur="1" fill="hold">
                                          <p:stCondLst>
                                            <p:cond delay="2999"/>
                                          </p:stCondLst>
                                        </p:cTn>
                                        <p:tgtEl>
                                          <p:spTgt spid="44"/>
                                        </p:tgtEl>
                                        <p:attrNameLst>
                                          <p:attrName>style.visibility</p:attrName>
                                        </p:attrNameLst>
                                      </p:cBhvr>
                                      <p:to>
                                        <p:strVal val="hidden"/>
                                      </p:to>
                                    </p:set>
                                  </p:childTnLst>
                                </p:cTn>
                              </p:par>
                              <p:par>
                                <p:cTn id="753" presetID="5" presetClass="exit" presetSubtype="10" fill="hold" grpId="3" nodeType="withEffect">
                                  <p:stCondLst>
                                    <p:cond delay="0"/>
                                  </p:stCondLst>
                                  <p:childTnLst>
                                    <p:animEffect transition="out" filter="checkerboard(across)">
                                      <p:cBhvr>
                                        <p:cTn id="754" dur="3000"/>
                                        <p:tgtEl>
                                          <p:spTgt spid="45"/>
                                        </p:tgtEl>
                                      </p:cBhvr>
                                    </p:animEffect>
                                    <p:set>
                                      <p:cBhvr>
                                        <p:cTn id="755" dur="1" fill="hold">
                                          <p:stCondLst>
                                            <p:cond delay="2999"/>
                                          </p:stCondLst>
                                        </p:cTn>
                                        <p:tgtEl>
                                          <p:spTgt spid="45"/>
                                        </p:tgtEl>
                                        <p:attrNameLst>
                                          <p:attrName>style.visibility</p:attrName>
                                        </p:attrNameLst>
                                      </p:cBhvr>
                                      <p:to>
                                        <p:strVal val="hidden"/>
                                      </p:to>
                                    </p:set>
                                  </p:childTnLst>
                                </p:cTn>
                              </p:par>
                              <p:par>
                                <p:cTn id="756" presetID="5" presetClass="exit" presetSubtype="10" fill="hold" grpId="3" nodeType="withEffect">
                                  <p:stCondLst>
                                    <p:cond delay="0"/>
                                  </p:stCondLst>
                                  <p:childTnLst>
                                    <p:animEffect transition="out" filter="checkerboard(across)">
                                      <p:cBhvr>
                                        <p:cTn id="757" dur="3000"/>
                                        <p:tgtEl>
                                          <p:spTgt spid="46"/>
                                        </p:tgtEl>
                                      </p:cBhvr>
                                    </p:animEffect>
                                    <p:set>
                                      <p:cBhvr>
                                        <p:cTn id="758" dur="1" fill="hold">
                                          <p:stCondLst>
                                            <p:cond delay="2999"/>
                                          </p:stCondLst>
                                        </p:cTn>
                                        <p:tgtEl>
                                          <p:spTgt spid="46"/>
                                        </p:tgtEl>
                                        <p:attrNameLst>
                                          <p:attrName>style.visibility</p:attrName>
                                        </p:attrNameLst>
                                      </p:cBhvr>
                                      <p:to>
                                        <p:strVal val="hidden"/>
                                      </p:to>
                                    </p:set>
                                  </p:childTnLst>
                                </p:cTn>
                              </p:par>
                              <p:par>
                                <p:cTn id="759" presetID="5" presetClass="exit" presetSubtype="10" fill="hold" grpId="3" nodeType="withEffect">
                                  <p:stCondLst>
                                    <p:cond delay="0"/>
                                  </p:stCondLst>
                                  <p:childTnLst>
                                    <p:animEffect transition="out" filter="checkerboard(across)">
                                      <p:cBhvr>
                                        <p:cTn id="760" dur="3000"/>
                                        <p:tgtEl>
                                          <p:spTgt spid="47"/>
                                        </p:tgtEl>
                                      </p:cBhvr>
                                    </p:animEffect>
                                    <p:set>
                                      <p:cBhvr>
                                        <p:cTn id="761" dur="1" fill="hold">
                                          <p:stCondLst>
                                            <p:cond delay="2999"/>
                                          </p:stCondLst>
                                        </p:cTn>
                                        <p:tgtEl>
                                          <p:spTgt spid="47"/>
                                        </p:tgtEl>
                                        <p:attrNameLst>
                                          <p:attrName>style.visibility</p:attrName>
                                        </p:attrNameLst>
                                      </p:cBhvr>
                                      <p:to>
                                        <p:strVal val="hidden"/>
                                      </p:to>
                                    </p:set>
                                  </p:childTnLst>
                                </p:cTn>
                              </p:par>
                              <p:par>
                                <p:cTn id="762" presetID="5" presetClass="exit" presetSubtype="10" fill="hold" grpId="3" nodeType="withEffect">
                                  <p:stCondLst>
                                    <p:cond delay="0"/>
                                  </p:stCondLst>
                                  <p:childTnLst>
                                    <p:animEffect transition="out" filter="checkerboard(across)">
                                      <p:cBhvr>
                                        <p:cTn id="763" dur="3000"/>
                                        <p:tgtEl>
                                          <p:spTgt spid="48"/>
                                        </p:tgtEl>
                                      </p:cBhvr>
                                    </p:animEffect>
                                    <p:set>
                                      <p:cBhvr>
                                        <p:cTn id="764" dur="1" fill="hold">
                                          <p:stCondLst>
                                            <p:cond delay="2999"/>
                                          </p:stCondLst>
                                        </p:cTn>
                                        <p:tgtEl>
                                          <p:spTgt spid="48"/>
                                        </p:tgtEl>
                                        <p:attrNameLst>
                                          <p:attrName>style.visibility</p:attrName>
                                        </p:attrNameLst>
                                      </p:cBhvr>
                                      <p:to>
                                        <p:strVal val="hidden"/>
                                      </p:to>
                                    </p:set>
                                  </p:childTnLst>
                                </p:cTn>
                              </p:par>
                              <p:par>
                                <p:cTn id="765" presetID="5" presetClass="exit" presetSubtype="10" fill="hold" grpId="3" nodeType="withEffect">
                                  <p:stCondLst>
                                    <p:cond delay="0"/>
                                  </p:stCondLst>
                                  <p:childTnLst>
                                    <p:animEffect transition="out" filter="checkerboard(across)">
                                      <p:cBhvr>
                                        <p:cTn id="766" dur="3000"/>
                                        <p:tgtEl>
                                          <p:spTgt spid="49"/>
                                        </p:tgtEl>
                                      </p:cBhvr>
                                    </p:animEffect>
                                    <p:set>
                                      <p:cBhvr>
                                        <p:cTn id="767" dur="1" fill="hold">
                                          <p:stCondLst>
                                            <p:cond delay="2999"/>
                                          </p:stCondLst>
                                        </p:cTn>
                                        <p:tgtEl>
                                          <p:spTgt spid="49"/>
                                        </p:tgtEl>
                                        <p:attrNameLst>
                                          <p:attrName>style.visibility</p:attrName>
                                        </p:attrNameLst>
                                      </p:cBhvr>
                                      <p:to>
                                        <p:strVal val="hidden"/>
                                      </p:to>
                                    </p:set>
                                  </p:childTnLst>
                                </p:cTn>
                              </p:par>
                              <p:par>
                                <p:cTn id="768" presetID="5" presetClass="exit" presetSubtype="10" fill="hold" grpId="3" nodeType="withEffect">
                                  <p:stCondLst>
                                    <p:cond delay="0"/>
                                  </p:stCondLst>
                                  <p:childTnLst>
                                    <p:animEffect transition="out" filter="checkerboard(across)">
                                      <p:cBhvr>
                                        <p:cTn id="769" dur="3000"/>
                                        <p:tgtEl>
                                          <p:spTgt spid="50"/>
                                        </p:tgtEl>
                                      </p:cBhvr>
                                    </p:animEffect>
                                    <p:set>
                                      <p:cBhvr>
                                        <p:cTn id="770" dur="1" fill="hold">
                                          <p:stCondLst>
                                            <p:cond delay="2999"/>
                                          </p:stCondLst>
                                        </p:cTn>
                                        <p:tgtEl>
                                          <p:spTgt spid="50"/>
                                        </p:tgtEl>
                                        <p:attrNameLst>
                                          <p:attrName>style.visibility</p:attrName>
                                        </p:attrNameLst>
                                      </p:cBhvr>
                                      <p:to>
                                        <p:strVal val="hidden"/>
                                      </p:to>
                                    </p:set>
                                  </p:childTnLst>
                                </p:cTn>
                              </p:par>
                              <p:par>
                                <p:cTn id="771" presetID="5" presetClass="exit" presetSubtype="10" fill="hold" grpId="3" nodeType="withEffect">
                                  <p:stCondLst>
                                    <p:cond delay="0"/>
                                  </p:stCondLst>
                                  <p:childTnLst>
                                    <p:animEffect transition="out" filter="checkerboard(across)">
                                      <p:cBhvr>
                                        <p:cTn id="772" dur="3000"/>
                                        <p:tgtEl>
                                          <p:spTgt spid="51"/>
                                        </p:tgtEl>
                                      </p:cBhvr>
                                    </p:animEffect>
                                    <p:set>
                                      <p:cBhvr>
                                        <p:cTn id="773" dur="1" fill="hold">
                                          <p:stCondLst>
                                            <p:cond delay="2999"/>
                                          </p:stCondLst>
                                        </p:cTn>
                                        <p:tgtEl>
                                          <p:spTgt spid="51"/>
                                        </p:tgtEl>
                                        <p:attrNameLst>
                                          <p:attrName>style.visibility</p:attrName>
                                        </p:attrNameLst>
                                      </p:cBhvr>
                                      <p:to>
                                        <p:strVal val="hidden"/>
                                      </p:to>
                                    </p:set>
                                  </p:childTnLst>
                                </p:cTn>
                              </p:par>
                              <p:par>
                                <p:cTn id="774" presetID="5" presetClass="exit" presetSubtype="10" fill="hold" grpId="3" nodeType="withEffect">
                                  <p:stCondLst>
                                    <p:cond delay="0"/>
                                  </p:stCondLst>
                                  <p:childTnLst>
                                    <p:animEffect transition="out" filter="checkerboard(across)">
                                      <p:cBhvr>
                                        <p:cTn id="775" dur="3000"/>
                                        <p:tgtEl>
                                          <p:spTgt spid="52"/>
                                        </p:tgtEl>
                                      </p:cBhvr>
                                    </p:animEffect>
                                    <p:set>
                                      <p:cBhvr>
                                        <p:cTn id="776" dur="1" fill="hold">
                                          <p:stCondLst>
                                            <p:cond delay="2999"/>
                                          </p:stCondLst>
                                        </p:cTn>
                                        <p:tgtEl>
                                          <p:spTgt spid="52"/>
                                        </p:tgtEl>
                                        <p:attrNameLst>
                                          <p:attrName>style.visibility</p:attrName>
                                        </p:attrNameLst>
                                      </p:cBhvr>
                                      <p:to>
                                        <p:strVal val="hidden"/>
                                      </p:to>
                                    </p:set>
                                  </p:childTnLst>
                                </p:cTn>
                              </p:par>
                              <p:par>
                                <p:cTn id="777" presetID="5" presetClass="exit" presetSubtype="10" fill="hold" grpId="3" nodeType="withEffect">
                                  <p:stCondLst>
                                    <p:cond delay="0"/>
                                  </p:stCondLst>
                                  <p:childTnLst>
                                    <p:animEffect transition="out" filter="checkerboard(across)">
                                      <p:cBhvr>
                                        <p:cTn id="778" dur="3000"/>
                                        <p:tgtEl>
                                          <p:spTgt spid="53"/>
                                        </p:tgtEl>
                                      </p:cBhvr>
                                    </p:animEffect>
                                    <p:set>
                                      <p:cBhvr>
                                        <p:cTn id="779" dur="1" fill="hold">
                                          <p:stCondLst>
                                            <p:cond delay="2999"/>
                                          </p:stCondLst>
                                        </p:cTn>
                                        <p:tgtEl>
                                          <p:spTgt spid="53"/>
                                        </p:tgtEl>
                                        <p:attrNameLst>
                                          <p:attrName>style.visibility</p:attrName>
                                        </p:attrNameLst>
                                      </p:cBhvr>
                                      <p:to>
                                        <p:strVal val="hidden"/>
                                      </p:to>
                                    </p:set>
                                  </p:childTnLst>
                                </p:cTn>
                              </p:par>
                              <p:par>
                                <p:cTn id="780" presetID="5" presetClass="exit" presetSubtype="10" fill="hold" grpId="3" nodeType="withEffect">
                                  <p:stCondLst>
                                    <p:cond delay="0"/>
                                  </p:stCondLst>
                                  <p:childTnLst>
                                    <p:animEffect transition="out" filter="checkerboard(across)">
                                      <p:cBhvr>
                                        <p:cTn id="781" dur="3000"/>
                                        <p:tgtEl>
                                          <p:spTgt spid="54"/>
                                        </p:tgtEl>
                                      </p:cBhvr>
                                    </p:animEffect>
                                    <p:set>
                                      <p:cBhvr>
                                        <p:cTn id="782" dur="1" fill="hold">
                                          <p:stCondLst>
                                            <p:cond delay="2999"/>
                                          </p:stCondLst>
                                        </p:cTn>
                                        <p:tgtEl>
                                          <p:spTgt spid="54"/>
                                        </p:tgtEl>
                                        <p:attrNameLst>
                                          <p:attrName>style.visibility</p:attrName>
                                        </p:attrNameLst>
                                      </p:cBhvr>
                                      <p:to>
                                        <p:strVal val="hidden"/>
                                      </p:to>
                                    </p:set>
                                  </p:childTnLst>
                                </p:cTn>
                              </p:par>
                              <p:par>
                                <p:cTn id="783" presetID="5" presetClass="exit" presetSubtype="10" fill="hold" grpId="3" nodeType="withEffect">
                                  <p:stCondLst>
                                    <p:cond delay="0"/>
                                  </p:stCondLst>
                                  <p:childTnLst>
                                    <p:animEffect transition="out" filter="checkerboard(across)">
                                      <p:cBhvr>
                                        <p:cTn id="784" dur="3000"/>
                                        <p:tgtEl>
                                          <p:spTgt spid="55"/>
                                        </p:tgtEl>
                                      </p:cBhvr>
                                    </p:animEffect>
                                    <p:set>
                                      <p:cBhvr>
                                        <p:cTn id="785" dur="1" fill="hold">
                                          <p:stCondLst>
                                            <p:cond delay="2999"/>
                                          </p:stCondLst>
                                        </p:cTn>
                                        <p:tgtEl>
                                          <p:spTgt spid="55"/>
                                        </p:tgtEl>
                                        <p:attrNameLst>
                                          <p:attrName>style.visibility</p:attrName>
                                        </p:attrNameLst>
                                      </p:cBhvr>
                                      <p:to>
                                        <p:strVal val="hidden"/>
                                      </p:to>
                                    </p:set>
                                  </p:childTnLst>
                                </p:cTn>
                              </p:par>
                              <p:par>
                                <p:cTn id="786" presetID="5" presetClass="exit" presetSubtype="10" fill="hold" grpId="3" nodeType="withEffect">
                                  <p:stCondLst>
                                    <p:cond delay="0"/>
                                  </p:stCondLst>
                                  <p:childTnLst>
                                    <p:animEffect transition="out" filter="checkerboard(across)">
                                      <p:cBhvr>
                                        <p:cTn id="787" dur="3000"/>
                                        <p:tgtEl>
                                          <p:spTgt spid="56"/>
                                        </p:tgtEl>
                                      </p:cBhvr>
                                    </p:animEffect>
                                    <p:set>
                                      <p:cBhvr>
                                        <p:cTn id="788" dur="1" fill="hold">
                                          <p:stCondLst>
                                            <p:cond delay="2999"/>
                                          </p:stCondLst>
                                        </p:cTn>
                                        <p:tgtEl>
                                          <p:spTgt spid="56"/>
                                        </p:tgtEl>
                                        <p:attrNameLst>
                                          <p:attrName>style.visibility</p:attrName>
                                        </p:attrNameLst>
                                      </p:cBhvr>
                                      <p:to>
                                        <p:strVal val="hidden"/>
                                      </p:to>
                                    </p:set>
                                  </p:childTnLst>
                                </p:cTn>
                              </p:par>
                              <p:par>
                                <p:cTn id="789" presetID="23" presetClass="entr" presetSubtype="16" fill="hold" nodeType="withEffect">
                                  <p:stCondLst>
                                    <p:cond delay="0"/>
                                  </p:stCondLst>
                                  <p:childTnLst>
                                    <p:set>
                                      <p:cBhvr>
                                        <p:cTn id="790" dur="1" fill="hold">
                                          <p:stCondLst>
                                            <p:cond delay="0"/>
                                          </p:stCondLst>
                                        </p:cTn>
                                        <p:tgtEl>
                                          <p:spTgt spid="4"/>
                                        </p:tgtEl>
                                        <p:attrNameLst>
                                          <p:attrName>style.visibility</p:attrName>
                                        </p:attrNameLst>
                                      </p:cBhvr>
                                      <p:to>
                                        <p:strVal val="visible"/>
                                      </p:to>
                                    </p:set>
                                    <p:anim calcmode="lin" valueType="num">
                                      <p:cBhvr>
                                        <p:cTn id="791" dur="3000" fill="hold"/>
                                        <p:tgtEl>
                                          <p:spTgt spid="4"/>
                                        </p:tgtEl>
                                        <p:attrNameLst>
                                          <p:attrName>ppt_w</p:attrName>
                                        </p:attrNameLst>
                                      </p:cBhvr>
                                      <p:tavLst>
                                        <p:tav tm="0">
                                          <p:val>
                                            <p:fltVal val="0"/>
                                          </p:val>
                                        </p:tav>
                                        <p:tav tm="100000">
                                          <p:val>
                                            <p:strVal val="#ppt_w"/>
                                          </p:val>
                                        </p:tav>
                                      </p:tavLst>
                                    </p:anim>
                                    <p:anim calcmode="lin" valueType="num">
                                      <p:cBhvr>
                                        <p:cTn id="792" dur="3000" fill="hold"/>
                                        <p:tgtEl>
                                          <p:spTgt spid="4"/>
                                        </p:tgtEl>
                                        <p:attrNameLst>
                                          <p:attrName>ppt_h</p:attrName>
                                        </p:attrNameLst>
                                      </p:cBhvr>
                                      <p:tavLst>
                                        <p:tav tm="0">
                                          <p:val>
                                            <p:fltVal val="0"/>
                                          </p:val>
                                        </p:tav>
                                        <p:tav tm="100000">
                                          <p:val>
                                            <p:strVal val="#ppt_h"/>
                                          </p:val>
                                        </p:tav>
                                      </p:tavLst>
                                    </p:anim>
                                  </p:childTnLst>
                                </p:cTn>
                              </p:par>
                              <p:par>
                                <p:cTn id="793" presetID="16" presetClass="entr" presetSubtype="37" fill="hold" nodeType="withEffect">
                                  <p:stCondLst>
                                    <p:cond delay="0"/>
                                  </p:stCondLst>
                                  <p:childTnLst>
                                    <p:set>
                                      <p:cBhvr>
                                        <p:cTn id="794" dur="1" fill="hold">
                                          <p:stCondLst>
                                            <p:cond delay="0"/>
                                          </p:stCondLst>
                                        </p:cTn>
                                        <p:tgtEl>
                                          <p:spTgt spid="4"/>
                                        </p:tgtEl>
                                        <p:attrNameLst>
                                          <p:attrName>style.visibility</p:attrName>
                                        </p:attrNameLst>
                                      </p:cBhvr>
                                      <p:to>
                                        <p:strVal val="visible"/>
                                      </p:to>
                                    </p:set>
                                    <p:animEffect transition="in" filter="barn(outVertical)">
                                      <p:cBhvr>
                                        <p:cTn id="7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5" name="4 Imagen" descr="Imagen4.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rot="2128709">
            <a:off x="-430853" y="1500339"/>
            <a:ext cx="5101301" cy="147195"/>
          </a:xfrm>
          <a:prstGeom prst="rect">
            <a:avLst/>
          </a:prstGeom>
          <a:solidFill>
            <a:srgbClr val="D8B26E"/>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382626">
            <a:off x="4699661" y="5160345"/>
            <a:ext cx="4966206" cy="136112"/>
          </a:xfrm>
          <a:prstGeom prst="rect">
            <a:avLst/>
          </a:prstGeom>
          <a:solidFill>
            <a:srgbClr val="D8B26E"/>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88590">
            <a:off x="-439884" y="5181953"/>
            <a:ext cx="5163278" cy="156474"/>
          </a:xfrm>
          <a:prstGeom prst="rect">
            <a:avLst/>
          </a:prstGeom>
          <a:solidFill>
            <a:srgbClr val="D8B26E"/>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88590">
            <a:off x="4661054" y="1424449"/>
            <a:ext cx="4867315" cy="100009"/>
          </a:xfrm>
          <a:prstGeom prst="rect">
            <a:avLst/>
          </a:prstGeom>
          <a:solidFill>
            <a:srgbClr val="D8B26E"/>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128709">
            <a:off x="-418410" y="1650731"/>
            <a:ext cx="4990646" cy="127514"/>
          </a:xfrm>
          <a:prstGeom prst="rect">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88590">
            <a:off x="-308986" y="5246447"/>
            <a:ext cx="5096082" cy="129016"/>
          </a:xfrm>
          <a:prstGeom prst="rect">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365666">
            <a:off x="4753975" y="5096099"/>
            <a:ext cx="5056950" cy="89516"/>
          </a:xfrm>
          <a:prstGeom prst="rect">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88590">
            <a:off x="4648937" y="1373228"/>
            <a:ext cx="4615818" cy="111040"/>
          </a:xfrm>
          <a:prstGeom prst="rect">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28709">
            <a:off x="-245193" y="1481097"/>
            <a:ext cx="4946012" cy="92540"/>
          </a:xfrm>
          <a:prstGeom prst="rect">
            <a:avLst/>
          </a:prstGeom>
          <a:solidFill>
            <a:srgbClr val="642F0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88590">
            <a:off x="4822456" y="1422786"/>
            <a:ext cx="4787880" cy="131510"/>
          </a:xfrm>
          <a:prstGeom prst="rect">
            <a:avLst/>
          </a:prstGeom>
          <a:solidFill>
            <a:srgbClr val="642F0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416071">
            <a:off x="4659267" y="5244960"/>
            <a:ext cx="4848443" cy="82829"/>
          </a:xfrm>
          <a:prstGeom prst="rect">
            <a:avLst/>
          </a:prstGeom>
          <a:solidFill>
            <a:srgbClr val="642F0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9388590">
            <a:off x="-596411" y="5094662"/>
            <a:ext cx="5223382" cy="127979"/>
          </a:xfrm>
          <a:prstGeom prst="rect">
            <a:avLst/>
          </a:prstGeom>
          <a:solidFill>
            <a:srgbClr val="642F0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1643042" y="6215082"/>
            <a:ext cx="1822325" cy="367697"/>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20" name="19 CuadroTexto"/>
          <p:cNvSpPr txBox="1"/>
          <p:nvPr/>
        </p:nvSpPr>
        <p:spPr>
          <a:xfrm>
            <a:off x="2786050" y="6357958"/>
            <a:ext cx="239364" cy="367697"/>
          </a:xfrm>
          <a:prstGeom prst="rect">
            <a:avLst/>
          </a:prstGeom>
          <a:noFill/>
          <a:effectLst/>
        </p:spPr>
        <p:txBody>
          <a:bodyPr wrap="square" rtlCol="0">
            <a:spAutoFit/>
          </a:bodyPr>
          <a:lstStyle/>
          <a:p>
            <a:r>
              <a:rPr lang="es-ES_tradnl" dirty="0" smtClean="0"/>
              <a:t> </a:t>
            </a:r>
            <a:endParaRPr lang="es-ES" dirty="0"/>
          </a:p>
        </p:txBody>
      </p:sp>
      <p:sp>
        <p:nvSpPr>
          <p:cNvPr id="21" name="20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3" presetClass="entr" presetSubtype="5"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vertical)">
                                      <p:cBhvr>
                                        <p:cTn id="10" dur="3000"/>
                                        <p:tgtEl>
                                          <p:spTgt spid="10"/>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1"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9"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vertical)">
                                      <p:cBhvr>
                                        <p:cTn id="38" dur="3000"/>
                                        <p:tgtEl>
                                          <p:spTgt spid="11"/>
                                        </p:tgtEl>
                                      </p:cBhvr>
                                    </p:animEffect>
                                  </p:childTnLst>
                                </p:cTn>
                              </p:par>
                              <p:par>
                                <p:cTn id="39" presetID="2" presetClass="entr" presetSubtype="6" fill="hold" grpId="1"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linds(vertical)">
                                      <p:cBhvr>
                                        <p:cTn id="45" dur="3000"/>
                                        <p:tgtEl>
                                          <p:spTgt spid="12"/>
                                        </p:tgtEl>
                                      </p:cBhvr>
                                    </p:animEffect>
                                  </p:childTnLst>
                                </p:cTn>
                              </p:par>
                              <p:par>
                                <p:cTn id="46" presetID="2" presetClass="entr" presetSubtype="3" fill="hold" grpId="1"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3000" fill="hold"/>
                                        <p:tgtEl>
                                          <p:spTgt spid="12"/>
                                        </p:tgtEl>
                                        <p:attrNameLst>
                                          <p:attrName>ppt_x</p:attrName>
                                        </p:attrNameLst>
                                      </p:cBhvr>
                                      <p:tavLst>
                                        <p:tav tm="0">
                                          <p:val>
                                            <p:strVal val="1+#ppt_w/2"/>
                                          </p:val>
                                        </p:tav>
                                        <p:tav tm="100000">
                                          <p:val>
                                            <p:strVal val="#ppt_x"/>
                                          </p:val>
                                        </p:tav>
                                      </p:tavLst>
                                    </p:anim>
                                    <p:anim calcmode="lin" valueType="num">
                                      <p:cBhvr additive="base">
                                        <p:cTn id="49" dur="3000" fill="hold"/>
                                        <p:tgtEl>
                                          <p:spTgt spid="12"/>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vertical)">
                                      <p:cBhvr>
                                        <p:cTn id="52" dur="3000"/>
                                        <p:tgtEl>
                                          <p:spTgt spid="13"/>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3000" fill="hold"/>
                                        <p:tgtEl>
                                          <p:spTgt spid="13"/>
                                        </p:tgtEl>
                                        <p:attrNameLst>
                                          <p:attrName>ppt_x</p:attrName>
                                        </p:attrNameLst>
                                      </p:cBhvr>
                                      <p:tavLst>
                                        <p:tav tm="0">
                                          <p:val>
                                            <p:strVal val="0-#ppt_w/2"/>
                                          </p:val>
                                        </p:tav>
                                        <p:tav tm="100000">
                                          <p:val>
                                            <p:strVal val="#ppt_x"/>
                                          </p:val>
                                        </p:tav>
                                      </p:tavLst>
                                    </p:anim>
                                    <p:anim calcmode="lin" valueType="num">
                                      <p:cBhvr additive="base">
                                        <p:cTn id="56" dur="3000" fill="hold"/>
                                        <p:tgtEl>
                                          <p:spTgt spid="13"/>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linds(vertical)">
                                      <p:cBhvr>
                                        <p:cTn id="59" dur="3000"/>
                                        <p:tgtEl>
                                          <p:spTgt spid="14"/>
                                        </p:tgtEl>
                                      </p:cBhvr>
                                    </p:animEffect>
                                  </p:childTnLst>
                                </p:cTn>
                              </p:par>
                              <p:par>
                                <p:cTn id="60" presetID="2" presetClass="entr" presetSubtype="12" fill="hold" grpId="1"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blinds(vertical)">
                                      <p:cBhvr>
                                        <p:cTn id="66" dur="3000"/>
                                        <p:tgtEl>
                                          <p:spTgt spid="15"/>
                                        </p:tgtEl>
                                      </p:cBhvr>
                                    </p:animEffect>
                                  </p:childTnLst>
                                </p:cTn>
                              </p:par>
                              <p:par>
                                <p:cTn id="67" presetID="2" presetClass="entr" presetSubtype="6" fill="hold" grpId="1"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1+#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linds(vertical)">
                                      <p:cBhvr>
                                        <p:cTn id="73" dur="3000"/>
                                        <p:tgtEl>
                                          <p:spTgt spid="16"/>
                                        </p:tgtEl>
                                      </p:cBhvr>
                                    </p:animEffect>
                                  </p:childTnLst>
                                </p:cTn>
                              </p:par>
                              <p:par>
                                <p:cTn id="74" presetID="2" presetClass="entr" presetSubtype="12"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3000" fill="hold"/>
                                        <p:tgtEl>
                                          <p:spTgt spid="16"/>
                                        </p:tgtEl>
                                        <p:attrNameLst>
                                          <p:attrName>ppt_x</p:attrName>
                                        </p:attrNameLst>
                                      </p:cBhvr>
                                      <p:tavLst>
                                        <p:tav tm="0">
                                          <p:val>
                                            <p:strVal val="0-#ppt_w/2"/>
                                          </p:val>
                                        </p:tav>
                                        <p:tav tm="100000">
                                          <p:val>
                                            <p:strVal val="#ppt_x"/>
                                          </p:val>
                                        </p:tav>
                                      </p:tavLst>
                                    </p:anim>
                                    <p:anim calcmode="lin" valueType="num">
                                      <p:cBhvr additive="base">
                                        <p:cTn id="77" dur="3000" fill="hold"/>
                                        <p:tgtEl>
                                          <p:spTgt spid="16"/>
                                        </p:tgtEl>
                                        <p:attrNameLst>
                                          <p:attrName>ppt_y</p:attrName>
                                        </p:attrNameLst>
                                      </p:cBhvr>
                                      <p:tavLst>
                                        <p:tav tm="0">
                                          <p:val>
                                            <p:strVal val="1+#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blinds(vertical)">
                                      <p:cBhvr>
                                        <p:cTn id="80" dur="3000"/>
                                        <p:tgtEl>
                                          <p:spTgt spid="17"/>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blinds(vertical)">
                                      <p:cBhvr>
                                        <p:cTn id="87" dur="3000"/>
                                        <p:tgtEl>
                                          <p:spTgt spid="18"/>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1+#ppt_w/2"/>
                                          </p:val>
                                        </p:tav>
                                        <p:tav tm="100000">
                                          <p:val>
                                            <p:strVal val="#ppt_x"/>
                                          </p:val>
                                        </p:tav>
                                      </p:tavLst>
                                    </p:anim>
                                    <p:anim calcmode="lin" valueType="num">
                                      <p:cBhvr additive="base">
                                        <p:cTn id="91" dur="3000" fill="hold"/>
                                        <p:tgtEl>
                                          <p:spTgt spid="18"/>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6" presetClass="exit" presetSubtype="42" fill="hold" grpId="2" nodeType="afterEffect">
                                  <p:stCondLst>
                                    <p:cond delay="0"/>
                                  </p:stCondLst>
                                  <p:childTnLst>
                                    <p:animEffect transition="out" filter="barn(outHorizont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16" presetClass="exit" presetSubtype="42" fill="hold" grpId="2" nodeType="withEffect">
                                  <p:stCondLst>
                                    <p:cond delay="0"/>
                                  </p:stCondLst>
                                  <p:childTnLst>
                                    <p:animEffect transition="out" filter="barn(outHorizontal)">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16" presetClass="exit" presetSubtype="42" fill="hold" grpId="2" nodeType="withEffect">
                                  <p:stCondLst>
                                    <p:cond delay="0"/>
                                  </p:stCondLst>
                                  <p:childTnLst>
                                    <p:animEffect transition="out" filter="barn(outHorizontal)">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6" presetClass="exit" presetSubtype="42" fill="hold" grpId="2" nodeType="withEffect">
                                  <p:stCondLst>
                                    <p:cond delay="0"/>
                                  </p:stCondLst>
                                  <p:childTnLst>
                                    <p:animEffect transition="out" filter="barn(outHorizontal)">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16" presetClass="exit" presetSubtype="42" fill="hold" grpId="2" nodeType="withEffect">
                                  <p:stCondLst>
                                    <p:cond delay="0"/>
                                  </p:stCondLst>
                                  <p:childTnLst>
                                    <p:animEffect transition="out" filter="barn(outHorizontal)">
                                      <p:cBhvr>
                                        <p:cTn id="106" dur="3000"/>
                                        <p:tgtEl>
                                          <p:spTgt spid="15"/>
                                        </p:tgtEl>
                                      </p:cBhvr>
                                    </p:animEffect>
                                    <p:set>
                                      <p:cBhvr>
                                        <p:cTn id="107" dur="1" fill="hold">
                                          <p:stCondLst>
                                            <p:cond delay="2999"/>
                                          </p:stCondLst>
                                        </p:cTn>
                                        <p:tgtEl>
                                          <p:spTgt spid="15"/>
                                        </p:tgtEl>
                                        <p:attrNameLst>
                                          <p:attrName>style.visibility</p:attrName>
                                        </p:attrNameLst>
                                      </p:cBhvr>
                                      <p:to>
                                        <p:strVal val="hidden"/>
                                      </p:to>
                                    </p:set>
                                  </p:childTnLst>
                                </p:cTn>
                              </p:par>
                              <p:par>
                                <p:cTn id="108" presetID="16" presetClass="exit" presetSubtype="42" fill="hold" grpId="2" nodeType="withEffect">
                                  <p:stCondLst>
                                    <p:cond delay="0"/>
                                  </p:stCondLst>
                                  <p:childTnLst>
                                    <p:animEffect transition="out" filter="barn(outHorizontal)">
                                      <p:cBhvr>
                                        <p:cTn id="109" dur="3000"/>
                                        <p:tgtEl>
                                          <p:spTgt spid="18"/>
                                        </p:tgtEl>
                                      </p:cBhvr>
                                    </p:animEffect>
                                    <p:set>
                                      <p:cBhvr>
                                        <p:cTn id="110" dur="1" fill="hold">
                                          <p:stCondLst>
                                            <p:cond delay="2999"/>
                                          </p:stCondLst>
                                        </p:cTn>
                                        <p:tgtEl>
                                          <p:spTgt spid="18"/>
                                        </p:tgtEl>
                                        <p:attrNameLst>
                                          <p:attrName>style.visibility</p:attrName>
                                        </p:attrNameLst>
                                      </p:cBhvr>
                                      <p:to>
                                        <p:strVal val="hidden"/>
                                      </p:to>
                                    </p:set>
                                  </p:childTnLst>
                                </p:cTn>
                              </p:par>
                              <p:par>
                                <p:cTn id="111" presetID="16" presetClass="exit" presetSubtype="42" fill="hold" grpId="2" nodeType="withEffect">
                                  <p:stCondLst>
                                    <p:cond delay="0"/>
                                  </p:stCondLst>
                                  <p:childTnLst>
                                    <p:animEffect transition="out" filter="barn(outHorizontal)">
                                      <p:cBhvr>
                                        <p:cTn id="112" dur="3000"/>
                                        <p:tgtEl>
                                          <p:spTgt spid="8"/>
                                        </p:tgtEl>
                                      </p:cBhvr>
                                    </p:animEffect>
                                    <p:set>
                                      <p:cBhvr>
                                        <p:cTn id="113" dur="1" fill="hold">
                                          <p:stCondLst>
                                            <p:cond delay="2999"/>
                                          </p:stCondLst>
                                        </p:cTn>
                                        <p:tgtEl>
                                          <p:spTgt spid="8"/>
                                        </p:tgtEl>
                                        <p:attrNameLst>
                                          <p:attrName>style.visibility</p:attrName>
                                        </p:attrNameLst>
                                      </p:cBhvr>
                                      <p:to>
                                        <p:strVal val="hidden"/>
                                      </p:to>
                                    </p:set>
                                  </p:childTnLst>
                                </p:cTn>
                              </p:par>
                              <p:par>
                                <p:cTn id="114" presetID="16" presetClass="exit" presetSubtype="42" fill="hold" grpId="2" nodeType="withEffect">
                                  <p:stCondLst>
                                    <p:cond delay="0"/>
                                  </p:stCondLst>
                                  <p:childTnLst>
                                    <p:animEffect transition="out" filter="barn(outHorizontal)">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16" presetClass="exit" presetSubtype="42" fill="hold" grpId="2" nodeType="withEffect">
                                  <p:stCondLst>
                                    <p:cond delay="0"/>
                                  </p:stCondLst>
                                  <p:childTnLst>
                                    <p:animEffect transition="out" filter="barn(outHorizontal)">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7"/>
                                        </p:tgtEl>
                                      </p:cBhvr>
                                    </p:animEffect>
                                    <p:set>
                                      <p:cBhvr>
                                        <p:cTn id="128" dur="1" fill="hold">
                                          <p:stCondLst>
                                            <p:cond delay="2999"/>
                                          </p:stCondLst>
                                        </p:cTn>
                                        <p:tgtEl>
                                          <p:spTgt spid="1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0-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0-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7"/>
                                        </p:tgtEl>
                                        <p:attrNameLst>
                                          <p:attrName>ppt_x</p:attrName>
                                        </p:attrNameLst>
                                      </p:cBhvr>
                                      <p:tavLst>
                                        <p:tav tm="0">
                                          <p:val>
                                            <p:strVal val="ppt_x"/>
                                          </p:val>
                                        </p:tav>
                                        <p:tav tm="100000">
                                          <p:val>
                                            <p:strVal val="0-ppt_w/2"/>
                                          </p:val>
                                        </p:tav>
                                      </p:tavLst>
                                    </p:anim>
                                    <p:anim calcmode="lin" valueType="num">
                                      <p:cBhvr additive="base">
                                        <p:cTn id="151" dur="3000"/>
                                        <p:tgtEl>
                                          <p:spTgt spid="17"/>
                                        </p:tgtEl>
                                        <p:attrNameLst>
                                          <p:attrName>ppt_y</p:attrName>
                                        </p:attrNameLst>
                                      </p:cBhvr>
                                      <p:tavLst>
                                        <p:tav tm="0">
                                          <p:val>
                                            <p:strVal val="ppt_y"/>
                                          </p:val>
                                        </p:tav>
                                        <p:tav tm="100000">
                                          <p:val>
                                            <p:strVal val="0-ppt_h/2"/>
                                          </p:val>
                                        </p:tav>
                                      </p:tavLst>
                                    </p:anim>
                                    <p:set>
                                      <p:cBhvr>
                                        <p:cTn id="152" dur="1" fill="hold">
                                          <p:stCondLst>
                                            <p:cond delay="2999"/>
                                          </p:stCondLst>
                                        </p:cTn>
                                        <p:tgtEl>
                                          <p:spTgt spid="17"/>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1+ppt_w/2"/>
                                          </p:val>
                                        </p:tav>
                                      </p:tavLst>
                                    </p:anim>
                                    <p:anim calcmode="lin" valueType="num">
                                      <p:cBhvr additive="base">
                                        <p:cTn id="167" dur="3000"/>
                                        <p:tgtEl>
                                          <p:spTgt spid="9"/>
                                        </p:tgtEl>
                                        <p:attrNameLst>
                                          <p:attrName>ppt_y</p:attrName>
                                        </p:attrNameLst>
                                      </p:cBhvr>
                                      <p:tavLst>
                                        <p:tav tm="0">
                                          <p:val>
                                            <p:strVal val="ppt_y"/>
                                          </p:val>
                                        </p:tav>
                                        <p:tav tm="100000">
                                          <p:val>
                                            <p:strVal val="0-ppt_h/2"/>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1+ppt_w/2"/>
                                          </p:val>
                                        </p:tav>
                                      </p:tavLst>
                                    </p:anim>
                                    <p:anim calcmode="lin" valueType="num">
                                      <p:cBhvr additive="base">
                                        <p:cTn id="175" dur="3000"/>
                                        <p:tgtEl>
                                          <p:spTgt spid="18"/>
                                        </p:tgtEl>
                                        <p:attrNameLst>
                                          <p:attrName>ppt_y</p:attrName>
                                        </p:attrNameLst>
                                      </p:cBhvr>
                                      <p:tavLst>
                                        <p:tav tm="0">
                                          <p:val>
                                            <p:strVal val="ppt_y"/>
                                          </p:val>
                                        </p:tav>
                                        <p:tav tm="100000">
                                          <p:val>
                                            <p:strVal val="0-ppt_h/2"/>
                                          </p:val>
                                        </p:tav>
                                      </p:tavLst>
                                    </p:anim>
                                    <p:set>
                                      <p:cBhvr>
                                        <p:cTn id="176" dur="1" fill="hold">
                                          <p:stCondLst>
                                            <p:cond delay="2999"/>
                                          </p:stCondLst>
                                        </p:cTn>
                                        <p:tgtEl>
                                          <p:spTgt spid="18"/>
                                        </p:tgtEl>
                                        <p:attrNameLst>
                                          <p:attrName>style.visibility</p:attrName>
                                        </p:attrNameLst>
                                      </p:cBhvr>
                                      <p:to>
                                        <p:strVal val="hidden"/>
                                      </p:to>
                                    </p:set>
                                  </p:childTnLst>
                                </p:cTn>
                              </p:par>
                              <p:par>
                                <p:cTn id="177" presetID="23" presetClass="entr" presetSubtype="16" fill="hold" nodeType="withEffect">
                                  <p:stCondLst>
                                    <p:cond delay="0"/>
                                  </p:stCondLst>
                                  <p:childTnLst>
                                    <p:set>
                                      <p:cBhvr>
                                        <p:cTn id="178" dur="1" fill="hold">
                                          <p:stCondLst>
                                            <p:cond delay="0"/>
                                          </p:stCondLst>
                                        </p:cTn>
                                        <p:tgtEl>
                                          <p:spTgt spid="5"/>
                                        </p:tgtEl>
                                        <p:attrNameLst>
                                          <p:attrName>style.visibility</p:attrName>
                                        </p:attrNameLst>
                                      </p:cBhvr>
                                      <p:to>
                                        <p:strVal val="visible"/>
                                      </p:to>
                                    </p:set>
                                    <p:anim calcmode="lin" valueType="num">
                                      <p:cBhvr>
                                        <p:cTn id="179" dur="3000" fill="hold"/>
                                        <p:tgtEl>
                                          <p:spTgt spid="5"/>
                                        </p:tgtEl>
                                        <p:attrNameLst>
                                          <p:attrName>ppt_w</p:attrName>
                                        </p:attrNameLst>
                                      </p:cBhvr>
                                      <p:tavLst>
                                        <p:tav tm="0">
                                          <p:val>
                                            <p:fltVal val="0"/>
                                          </p:val>
                                        </p:tav>
                                        <p:tav tm="100000">
                                          <p:val>
                                            <p:strVal val="#ppt_w"/>
                                          </p:val>
                                        </p:tav>
                                      </p:tavLst>
                                    </p:anim>
                                    <p:anim calcmode="lin" valueType="num">
                                      <p:cBhvr>
                                        <p:cTn id="180" dur="3000" fill="hold"/>
                                        <p:tgtEl>
                                          <p:spTgt spid="5"/>
                                        </p:tgtEl>
                                        <p:attrNameLst>
                                          <p:attrName>ppt_h</p:attrName>
                                        </p:attrNameLst>
                                      </p:cBhvr>
                                      <p:tavLst>
                                        <p:tav tm="0">
                                          <p:val>
                                            <p:fltVal val="0"/>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5"/>
                                        </p:tgtEl>
                                        <p:attrNameLst>
                                          <p:attrName>style.visibility</p:attrName>
                                        </p:attrNameLst>
                                      </p:cBhvr>
                                      <p:to>
                                        <p:strVal val="visible"/>
                                      </p:to>
                                    </p:set>
                                    <p:animEffect transition="in" filter="diamond(out)">
                                      <p:cBhvr>
                                        <p:cTn id="18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6.jpg"/>
          <p:cNvPicPr>
            <a:picLocks noChangeAspect="1"/>
          </p:cNvPicPr>
          <p:nvPr/>
        </p:nvPicPr>
        <p:blipFill>
          <a:blip r:embed="rId2"/>
          <a:stretch>
            <a:fillRect/>
          </a:stretch>
        </p:blipFill>
        <p:spPr>
          <a:xfrm>
            <a:off x="0" y="6691"/>
            <a:ext cx="9144000" cy="6851309"/>
          </a:xfrm>
          <a:prstGeom prst="rect">
            <a:avLst/>
          </a:prstGeom>
        </p:spPr>
      </p:pic>
      <p:sp>
        <p:nvSpPr>
          <p:cNvPr id="7" name="6 Cheurón"/>
          <p:cNvSpPr/>
          <p:nvPr/>
        </p:nvSpPr>
        <p:spPr>
          <a:xfrm rot="5400000">
            <a:off x="-214302" y="71426"/>
            <a:ext cx="2928934" cy="2786082"/>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1000112" y="71426"/>
            <a:ext cx="2928934" cy="2786082"/>
          </a:xfrm>
          <a:prstGeom prst="chevron">
            <a:avLst>
              <a:gd name="adj" fmla="val 93343"/>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2500310" y="142864"/>
            <a:ext cx="2928934" cy="2643206"/>
          </a:xfrm>
          <a:prstGeom prst="chevron">
            <a:avLst>
              <a:gd name="adj" fmla="val 100550"/>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750475" y="107145"/>
            <a:ext cx="2928934" cy="2714644"/>
          </a:xfrm>
          <a:prstGeom prst="chevron">
            <a:avLst>
              <a:gd name="adj" fmla="val 96852"/>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107797" y="178583"/>
            <a:ext cx="2928934" cy="2571768"/>
          </a:xfrm>
          <a:prstGeom prst="chevron">
            <a:avLst>
              <a:gd name="adj" fmla="val 10149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6393665" y="178599"/>
            <a:ext cx="2928934" cy="2571736"/>
          </a:xfrm>
          <a:prstGeom prst="chevron">
            <a:avLst>
              <a:gd name="adj" fmla="val 102972"/>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142864" y="4071930"/>
            <a:ext cx="2928934" cy="2643206"/>
          </a:xfrm>
          <a:prstGeom prst="chevron">
            <a:avLst>
              <a:gd name="adj" fmla="val 101160"/>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1000128" y="4000508"/>
            <a:ext cx="2928934" cy="2786050"/>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500310" y="4071930"/>
            <a:ext cx="2928934" cy="2643206"/>
          </a:xfrm>
          <a:prstGeom prst="chevron">
            <a:avLst>
              <a:gd name="adj" fmla="val 100550"/>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714756" y="4071930"/>
            <a:ext cx="2928934" cy="2643206"/>
          </a:xfrm>
          <a:prstGeom prst="chevron">
            <a:avLst>
              <a:gd name="adj" fmla="val 99829"/>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143516" y="4071930"/>
            <a:ext cx="2928934" cy="2643206"/>
          </a:xfrm>
          <a:prstGeom prst="chevron">
            <a:avLst>
              <a:gd name="adj" fmla="val 100550"/>
            </a:avLst>
          </a:prstGeom>
          <a:solidFill>
            <a:srgbClr val="553F17"/>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6357946" y="4071946"/>
            <a:ext cx="2928934" cy="2643174"/>
          </a:xfrm>
          <a:prstGeom prst="chevron">
            <a:avLst>
              <a:gd name="adj" fmla="val 10127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1+#ppt_w/2"/>
                                          </p:val>
                                        </p:tav>
                                        <p:tav tm="100000">
                                          <p:val>
                                            <p:strVal val="#ppt_x"/>
                                          </p:val>
                                        </p:tav>
                                      </p:tavLst>
                                    </p:anim>
                                    <p:anim calcmode="lin" valueType="num">
                                      <p:cBhvr additive="base">
                                        <p:cTn id="11" dur="3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1+#ppt_w/2"/>
                                          </p:val>
                                        </p:tav>
                                        <p:tav tm="100000">
                                          <p:val>
                                            <p:strVal val="#ppt_x"/>
                                          </p:val>
                                        </p:tav>
                                      </p:tavLst>
                                    </p:anim>
                                    <p:anim calcmode="lin" valueType="num">
                                      <p:cBhvr additive="base">
                                        <p:cTn id="15" dur="3000" fill="hold"/>
                                        <p:tgtEl>
                                          <p:spTgt spid="1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ppt_x"/>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ppt_x"/>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ppt_x"/>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ppt_x"/>
                                          </p:val>
                                        </p:tav>
                                      </p:tavLst>
                                    </p:anim>
                                    <p:anim calcmode="lin" valueType="num">
                                      <p:cBhvr additive="base">
                                        <p:cTn id="83" dur="3000"/>
                                        <p:tgtEl>
                                          <p:spTgt spid="13"/>
                                        </p:tgtEl>
                                        <p:attrNameLst>
                                          <p:attrName>ppt_y</p:attrName>
                                        </p:attrNameLst>
                                      </p:cBhvr>
                                      <p:tavLst>
                                        <p:tav tm="0">
                                          <p:val>
                                            <p:strVal val="ppt_y"/>
                                          </p:val>
                                        </p:tav>
                                        <p:tav tm="100000">
                                          <p:val>
                                            <p:strVal val="0-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ppt_x"/>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5"/>
                                        </p:tgtEl>
                                        <p:attrNameLst>
                                          <p:attrName>ppt_x</p:attrName>
                                        </p:attrNameLst>
                                      </p:cBhvr>
                                      <p:tavLst>
                                        <p:tav tm="0">
                                          <p:val>
                                            <p:strVal val="ppt_x"/>
                                          </p:val>
                                        </p:tav>
                                        <p:tav tm="100000">
                                          <p:val>
                                            <p:strVal val="ppt_x"/>
                                          </p:val>
                                        </p:tav>
                                      </p:tavLst>
                                    </p:anim>
                                    <p:anim calcmode="lin" valueType="num">
                                      <p:cBhvr additive="base">
                                        <p:cTn id="91" dur="3000"/>
                                        <p:tgtEl>
                                          <p:spTgt spid="15"/>
                                        </p:tgtEl>
                                        <p:attrNameLst>
                                          <p:attrName>ppt_y</p:attrName>
                                        </p:attrNameLst>
                                      </p:cBhvr>
                                      <p:tavLst>
                                        <p:tav tm="0">
                                          <p:val>
                                            <p:strVal val="ppt_y"/>
                                          </p:val>
                                        </p:tav>
                                        <p:tav tm="100000">
                                          <p:val>
                                            <p:strVal val="0-ppt_h/2"/>
                                          </p:val>
                                        </p:tav>
                                      </p:tavLst>
                                    </p:anim>
                                    <p:set>
                                      <p:cBhvr>
                                        <p:cTn id="92" dur="1" fill="hold">
                                          <p:stCondLst>
                                            <p:cond delay="2999"/>
                                          </p:stCondLst>
                                        </p:cTn>
                                        <p:tgtEl>
                                          <p:spTgt spid="15"/>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16"/>
                                        </p:tgtEl>
                                        <p:attrNameLst>
                                          <p:attrName>ppt_x</p:attrName>
                                        </p:attrNameLst>
                                      </p:cBhvr>
                                      <p:tavLst>
                                        <p:tav tm="0">
                                          <p:val>
                                            <p:strVal val="ppt_x"/>
                                          </p:val>
                                        </p:tav>
                                        <p:tav tm="100000">
                                          <p:val>
                                            <p:strVal val="ppt_x"/>
                                          </p:val>
                                        </p:tav>
                                      </p:tavLst>
                                    </p:anim>
                                    <p:anim calcmode="lin" valueType="num">
                                      <p:cBhvr additive="base">
                                        <p:cTn id="95" dur="3000"/>
                                        <p:tgtEl>
                                          <p:spTgt spid="16"/>
                                        </p:tgtEl>
                                        <p:attrNameLst>
                                          <p:attrName>ppt_y</p:attrName>
                                        </p:attrNameLst>
                                      </p:cBhvr>
                                      <p:tavLst>
                                        <p:tav tm="0">
                                          <p:val>
                                            <p:strVal val="ppt_y"/>
                                          </p:val>
                                        </p:tav>
                                        <p:tav tm="100000">
                                          <p:val>
                                            <p:strVal val="0-ppt_h/2"/>
                                          </p:val>
                                        </p:tav>
                                      </p:tavLst>
                                    </p:anim>
                                    <p:set>
                                      <p:cBhvr>
                                        <p:cTn id="96" dur="1" fill="hold">
                                          <p:stCondLst>
                                            <p:cond delay="2999"/>
                                          </p:stCondLst>
                                        </p:cTn>
                                        <p:tgtEl>
                                          <p:spTgt spid="16"/>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7"/>
                                        </p:tgtEl>
                                        <p:attrNameLst>
                                          <p:attrName>ppt_x</p:attrName>
                                        </p:attrNameLst>
                                      </p:cBhvr>
                                      <p:tavLst>
                                        <p:tav tm="0">
                                          <p:val>
                                            <p:strVal val="ppt_x"/>
                                          </p:val>
                                        </p:tav>
                                        <p:tav tm="100000">
                                          <p:val>
                                            <p:strVal val="ppt_x"/>
                                          </p:val>
                                        </p:tav>
                                      </p:tavLst>
                                    </p:anim>
                                    <p:anim calcmode="lin" valueType="num">
                                      <p:cBhvr additive="base">
                                        <p:cTn id="99" dur="3000"/>
                                        <p:tgtEl>
                                          <p:spTgt spid="17"/>
                                        </p:tgtEl>
                                        <p:attrNameLst>
                                          <p:attrName>ppt_y</p:attrName>
                                        </p:attrNameLst>
                                      </p:cBhvr>
                                      <p:tavLst>
                                        <p:tav tm="0">
                                          <p:val>
                                            <p:strVal val="ppt_y"/>
                                          </p:val>
                                        </p:tav>
                                        <p:tav tm="100000">
                                          <p:val>
                                            <p:strVal val="0-ppt_h/2"/>
                                          </p:val>
                                        </p:tav>
                                      </p:tavLst>
                                    </p:anim>
                                    <p:set>
                                      <p:cBhvr>
                                        <p:cTn id="100" dur="1" fill="hold">
                                          <p:stCondLst>
                                            <p:cond delay="2999"/>
                                          </p:stCondLst>
                                        </p:cTn>
                                        <p:tgtEl>
                                          <p:spTgt spid="17"/>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ppt_x"/>
                                          </p:val>
                                        </p:tav>
                                      </p:tavLst>
                                    </p:anim>
                                    <p:anim calcmode="lin" valueType="num">
                                      <p:cBhvr additive="base">
                                        <p:cTn id="103" dur="3000"/>
                                        <p:tgtEl>
                                          <p:spTgt spid="18"/>
                                        </p:tgtEl>
                                        <p:attrNameLst>
                                          <p:attrName>ppt_y</p:attrName>
                                        </p:attrNameLst>
                                      </p:cBhvr>
                                      <p:tavLst>
                                        <p:tav tm="0">
                                          <p:val>
                                            <p:strVal val="ppt_y"/>
                                          </p:val>
                                        </p:tav>
                                        <p:tav tm="100000">
                                          <p:val>
                                            <p:strVal val="0-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23" presetClass="entr" presetSubtype="16" fill="hold" nodeType="withEffect">
                                  <p:stCondLst>
                                    <p:cond delay="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3000" fill="hold"/>
                                        <p:tgtEl>
                                          <p:spTgt spid="5"/>
                                        </p:tgtEl>
                                        <p:attrNameLst>
                                          <p:attrName>ppt_w</p:attrName>
                                        </p:attrNameLst>
                                      </p:cBhvr>
                                      <p:tavLst>
                                        <p:tav tm="0">
                                          <p:val>
                                            <p:fltVal val="0"/>
                                          </p:val>
                                        </p:tav>
                                        <p:tav tm="100000">
                                          <p:val>
                                            <p:strVal val="#ppt_w"/>
                                          </p:val>
                                        </p:tav>
                                      </p:tavLst>
                                    </p:anim>
                                    <p:anim calcmode="lin" valueType="num">
                                      <p:cBhvr>
                                        <p:cTn id="108" dur="3000" fill="hold"/>
                                        <p:tgtEl>
                                          <p:spTgt spid="5"/>
                                        </p:tgtEl>
                                        <p:attrNameLst>
                                          <p:attrName>ppt_h</p:attrName>
                                        </p:attrNameLst>
                                      </p:cBhvr>
                                      <p:tavLst>
                                        <p:tav tm="0">
                                          <p:val>
                                            <p:fltVal val="0"/>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arn(outHorizontal)">
                                      <p:cBhvr>
                                        <p:cTn id="11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9.jpg"/>
          <p:cNvPicPr>
            <a:picLocks noChangeAspect="1"/>
          </p:cNvPicPr>
          <p:nvPr/>
        </p:nvPicPr>
        <p:blipFill>
          <a:blip r:embed="rId2"/>
          <a:stretch>
            <a:fillRect/>
          </a:stretch>
        </p:blipFill>
        <p:spPr>
          <a:xfrm>
            <a:off x="730319" y="0"/>
            <a:ext cx="7683361" cy="6858000"/>
          </a:xfrm>
          <a:prstGeom prst="rect">
            <a:avLst/>
          </a:prstGeom>
        </p:spPr>
      </p:pic>
      <p:sp>
        <p:nvSpPr>
          <p:cNvPr id="7" name="6 Decisión"/>
          <p:cNvSpPr/>
          <p:nvPr/>
        </p:nvSpPr>
        <p:spPr>
          <a:xfrm>
            <a:off x="714348" y="357166"/>
            <a:ext cx="7715304" cy="6143668"/>
          </a:xfrm>
          <a:prstGeom prst="flowChartDecision">
            <a:avLst/>
          </a:prstGeom>
          <a:solidFill>
            <a:srgbClr val="642F04"/>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928670"/>
            <a:ext cx="7715304" cy="5072074"/>
          </a:xfrm>
          <a:prstGeom prst="flowChartDecision">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714348" y="1714488"/>
            <a:ext cx="7715304" cy="3571900"/>
          </a:xfrm>
          <a:prstGeom prst="flowChartDecision">
            <a:avLst/>
          </a:prstGeom>
          <a:solidFill>
            <a:srgbClr val="D8B26E"/>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714348" y="2285992"/>
            <a:ext cx="7715304" cy="2428892"/>
          </a:xfrm>
          <a:prstGeom prst="flowChartDecision">
            <a:avLst/>
          </a:prstGeom>
          <a:solidFill>
            <a:schemeClr val="bg1"/>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3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3000"/>
                                        <p:tgtEl>
                                          <p:spTgt spid="10"/>
                                        </p:tgtEl>
                                      </p:cBhvr>
                                    </p:animEffect>
                                  </p:childTnLst>
                                </p:cTn>
                              </p:par>
                            </p:childTnLst>
                          </p:cTn>
                        </p:par>
                        <p:par>
                          <p:cTn id="20" fill="hold">
                            <p:stCondLst>
                              <p:cond delay="3000"/>
                            </p:stCondLst>
                            <p:childTnLst>
                              <p:par>
                                <p:cTn id="21" presetID="16" presetClass="exit" presetSubtype="37" fill="hold" grpId="1" nodeType="afterEffect">
                                  <p:stCondLst>
                                    <p:cond delay="0"/>
                                  </p:stCondLst>
                                  <p:childTnLst>
                                    <p:animEffect transition="out" filter="barn(outVertical)">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6" presetClass="exit" presetSubtype="37" fill="hold" grpId="1" nodeType="withEffect">
                                  <p:stCondLst>
                                    <p:cond delay="0"/>
                                  </p:stCondLst>
                                  <p:childTnLst>
                                    <p:animEffect transition="out" filter="barn(out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16" presetClass="exit" presetSubtype="37" fill="hold" grpId="1" nodeType="withEffect">
                                  <p:stCondLst>
                                    <p:cond delay="0"/>
                                  </p:stCondLst>
                                  <p:childTnLst>
                                    <p:animEffect transition="out" filter="barn(outVertical)">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5" presetClass="exit" presetSubtype="10" fill="hold" grpId="2" nodeType="withEffect">
                                  <p:stCondLst>
                                    <p:cond delay="0"/>
                                  </p:stCondLst>
                                  <p:childTnLst>
                                    <p:animEffect transition="out" filter="checkerboard(across)">
                                      <p:cBhvr>
                                        <p:cTn id="34" dur="3000"/>
                                        <p:tgtEl>
                                          <p:spTgt spid="7"/>
                                        </p:tgtEl>
                                      </p:cBhvr>
                                    </p:animEffect>
                                    <p:set>
                                      <p:cBhvr>
                                        <p:cTn id="35" dur="1" fill="hold">
                                          <p:stCondLst>
                                            <p:cond delay="2999"/>
                                          </p:stCondLst>
                                        </p:cTn>
                                        <p:tgtEl>
                                          <p:spTgt spid="7"/>
                                        </p:tgtEl>
                                        <p:attrNameLst>
                                          <p:attrName>style.visibility</p:attrName>
                                        </p:attrNameLst>
                                      </p:cBhvr>
                                      <p:to>
                                        <p:strVal val="hidden"/>
                                      </p:to>
                                    </p:set>
                                  </p:childTnLst>
                                </p:cTn>
                              </p:par>
                              <p:par>
                                <p:cTn id="36" presetID="5" presetClass="exit" presetSubtype="5" fill="hold" grpId="2" nodeType="withEffect">
                                  <p:stCondLst>
                                    <p:cond delay="0"/>
                                  </p:stCondLst>
                                  <p:childTnLst>
                                    <p:animEffect transition="out" filter="checkerboard(down)">
                                      <p:cBhvr>
                                        <p:cTn id="37" dur="3000"/>
                                        <p:tgtEl>
                                          <p:spTgt spid="8"/>
                                        </p:tgtEl>
                                      </p:cBhvr>
                                    </p:animEffect>
                                    <p:set>
                                      <p:cBhvr>
                                        <p:cTn id="38" dur="1" fill="hold">
                                          <p:stCondLst>
                                            <p:cond delay="2999"/>
                                          </p:stCondLst>
                                        </p:cTn>
                                        <p:tgtEl>
                                          <p:spTgt spid="8"/>
                                        </p:tgtEl>
                                        <p:attrNameLst>
                                          <p:attrName>style.visibility</p:attrName>
                                        </p:attrNameLst>
                                      </p:cBhvr>
                                      <p:to>
                                        <p:strVal val="hidden"/>
                                      </p:to>
                                    </p:set>
                                  </p:childTnLst>
                                </p:cTn>
                              </p:par>
                              <p:par>
                                <p:cTn id="39" presetID="5" presetClass="exit" presetSubtype="10" fill="hold" grpId="2" nodeType="withEffect">
                                  <p:stCondLst>
                                    <p:cond delay="0"/>
                                  </p:stCondLst>
                                  <p:childTnLst>
                                    <p:animEffect transition="out" filter="checkerboard(across)">
                                      <p:cBhvr>
                                        <p:cTn id="40" dur="3000"/>
                                        <p:tgtEl>
                                          <p:spTgt spid="9"/>
                                        </p:tgtEl>
                                      </p:cBhvr>
                                    </p:animEffect>
                                    <p:set>
                                      <p:cBhvr>
                                        <p:cTn id="41" dur="1" fill="hold">
                                          <p:stCondLst>
                                            <p:cond delay="2999"/>
                                          </p:stCondLst>
                                        </p:cTn>
                                        <p:tgtEl>
                                          <p:spTgt spid="9"/>
                                        </p:tgtEl>
                                        <p:attrNameLst>
                                          <p:attrName>style.visibility</p:attrName>
                                        </p:attrNameLst>
                                      </p:cBhvr>
                                      <p:to>
                                        <p:strVal val="hidden"/>
                                      </p:to>
                                    </p:set>
                                  </p:childTnLst>
                                </p:cTn>
                              </p:par>
                              <p:par>
                                <p:cTn id="42" presetID="5" presetClass="exit" presetSubtype="5" fill="hold" grpId="2" nodeType="withEffect">
                                  <p:stCondLst>
                                    <p:cond delay="0"/>
                                  </p:stCondLst>
                                  <p:childTnLst>
                                    <p:animEffect transition="out" filter="checkerboard(down)">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28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3000" fill="hold"/>
                                        <p:tgtEl>
                                          <p:spTgt spid="5"/>
                                        </p:tgtEl>
                                        <p:attrNameLst>
                                          <p:attrName>ppt_w</p:attrName>
                                        </p:attrNameLst>
                                      </p:cBhvr>
                                      <p:tavLst>
                                        <p:tav tm="0">
                                          <p:val>
                                            <p:strVal val="4/3*#ppt_w"/>
                                          </p:val>
                                        </p:tav>
                                        <p:tav tm="100000">
                                          <p:val>
                                            <p:strVal val="#ppt_w"/>
                                          </p:val>
                                        </p:tav>
                                      </p:tavLst>
                                    </p:anim>
                                    <p:anim calcmode="lin" valueType="num">
                                      <p:cBhvr>
                                        <p:cTn id="48" dur="3000" fill="hold"/>
                                        <p:tgtEl>
                                          <p:spTgt spid="5"/>
                                        </p:tgtEl>
                                        <p:attrNameLst>
                                          <p:attrName>ppt_h</p:attrName>
                                        </p:attrNameLst>
                                      </p:cBhvr>
                                      <p:tavLst>
                                        <p:tav tm="0">
                                          <p:val>
                                            <p:strVal val="4/3*#ppt_h"/>
                                          </p:val>
                                        </p:tav>
                                        <p:tav tm="100000">
                                          <p:val>
                                            <p:strVal val="#ppt_h"/>
                                          </p:val>
                                        </p:tav>
                                      </p:tavLst>
                                    </p:anim>
                                  </p:childTnLst>
                                </p:cTn>
                              </p:par>
                              <p:par>
                                <p:cTn id="49" presetID="16" presetClass="entr" presetSubtype="37"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barn(outVertical)">
                                      <p:cBhvr>
                                        <p:cTn id="5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5" name="4 Imagen" descr="Imagen7.jpg"/>
          <p:cNvPicPr>
            <a:picLocks noChangeAspect="1"/>
          </p:cNvPicPr>
          <p:nvPr/>
        </p:nvPicPr>
        <p:blipFill>
          <a:blip r:embed="rId2"/>
          <a:stretch>
            <a:fillRect/>
          </a:stretch>
        </p:blipFill>
        <p:spPr>
          <a:xfrm>
            <a:off x="0" y="6691"/>
            <a:ext cx="9144000" cy="6851309"/>
          </a:xfrm>
          <a:prstGeom prst="rect">
            <a:avLst/>
          </a:prstGeom>
        </p:spPr>
      </p:pic>
      <p:sp>
        <p:nvSpPr>
          <p:cNvPr id="7" name="6 Doble onda"/>
          <p:cNvSpPr/>
          <p:nvPr/>
        </p:nvSpPr>
        <p:spPr>
          <a:xfrm rot="5400000">
            <a:off x="-2607491" y="2607491"/>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1821705" y="2607491"/>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964449" y="2607491"/>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178631" y="2607491"/>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750063" y="2678929"/>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1535849" y="2678929"/>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2464575" y="2678929"/>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3321831" y="2678929"/>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4179087" y="2678929"/>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5036343" y="2678929"/>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5822161" y="2678929"/>
            <a:ext cx="6000768" cy="642910"/>
          </a:xfrm>
          <a:prstGeom prst="doubleWave">
            <a:avLst>
              <a:gd name="adj1" fmla="val 0"/>
              <a:gd name="adj2" fmla="val -10000"/>
            </a:avLst>
          </a:prstGeom>
          <a:gradFill flip="none" rotWithShape="1">
            <a:gsLst>
              <a:gs pos="13000">
                <a:schemeClr val="tx1">
                  <a:lumMod val="75000"/>
                </a:schemeClr>
              </a:gs>
              <a:gs pos="50000">
                <a:srgbClr val="FF3300">
                  <a:shade val="67500"/>
                  <a:satMod val="115000"/>
                </a:srgbClr>
              </a:gs>
              <a:gs pos="100000">
                <a:srgbClr val="FF33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3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vertical)">
                                      <p:cBhvr>
                                        <p:cTn id="37" dur="3000"/>
                                        <p:tgtEl>
                                          <p:spTgt spid="16"/>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linds(vertical)">
                                      <p:cBhvr>
                                        <p:cTn id="40" dur="3000"/>
                                        <p:tgtEl>
                                          <p:spTgt spid="17"/>
                                        </p:tgtEl>
                                      </p:cBhvr>
                                    </p:animEffect>
                                  </p:childTnLst>
                                </p:cTn>
                              </p:par>
                              <p:par>
                                <p:cTn id="41" presetID="2" presetClass="entr" presetSubtype="8" fill="hold" grpId="1"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0-#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0-#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3000" fill="hold"/>
                                        <p:tgtEl>
                                          <p:spTgt spid="10"/>
                                        </p:tgtEl>
                                        <p:attrNameLst>
                                          <p:attrName>ppt_x</p:attrName>
                                        </p:attrNameLst>
                                      </p:cBhvr>
                                      <p:tavLst>
                                        <p:tav tm="0">
                                          <p:val>
                                            <p:strVal val="0-#ppt_w/2"/>
                                          </p:val>
                                        </p:tav>
                                        <p:tav tm="100000">
                                          <p:val>
                                            <p:strVal val="#ppt_x"/>
                                          </p:val>
                                        </p:tav>
                                      </p:tavLst>
                                    </p:anim>
                                    <p:anim calcmode="lin" valueType="num">
                                      <p:cBhvr additive="base">
                                        <p:cTn id="56" dur="30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3000" fill="hold"/>
                                        <p:tgtEl>
                                          <p:spTgt spid="12"/>
                                        </p:tgtEl>
                                        <p:attrNameLst>
                                          <p:attrName>ppt_x</p:attrName>
                                        </p:attrNameLst>
                                      </p:cBhvr>
                                      <p:tavLst>
                                        <p:tav tm="0">
                                          <p:val>
                                            <p:strVal val="0-#ppt_w/2"/>
                                          </p:val>
                                        </p:tav>
                                        <p:tav tm="100000">
                                          <p:val>
                                            <p:strVal val="#ppt_x"/>
                                          </p:val>
                                        </p:tav>
                                      </p:tavLst>
                                    </p:anim>
                                    <p:anim calcmode="lin" valueType="num">
                                      <p:cBhvr additive="base">
                                        <p:cTn id="64" dur="30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0-#ppt_w/2"/>
                                          </p:val>
                                        </p:tav>
                                        <p:tav tm="100000">
                                          <p:val>
                                            <p:strVal val="#ppt_x"/>
                                          </p:val>
                                        </p:tav>
                                      </p:tavLst>
                                    </p:anim>
                                    <p:anim calcmode="lin" valueType="num">
                                      <p:cBhvr additive="base">
                                        <p:cTn id="68" dur="3000" fill="hold"/>
                                        <p:tgtEl>
                                          <p:spTgt spid="13"/>
                                        </p:tgtEl>
                                        <p:attrNameLst>
                                          <p:attrName>ppt_y</p:attrName>
                                        </p:attrNameLst>
                                      </p:cBhvr>
                                      <p:tavLst>
                                        <p:tav tm="0">
                                          <p:val>
                                            <p:strVal val="#ppt_y"/>
                                          </p:val>
                                        </p:tav>
                                        <p:tav tm="100000">
                                          <p:val>
                                            <p:strVal val="#ppt_y"/>
                                          </p:val>
                                        </p:tav>
                                      </p:tavLst>
                                    </p:anim>
                                  </p:childTnLst>
                                </p:cTn>
                              </p:par>
                              <p:par>
                                <p:cTn id="69" presetID="2" presetClass="entr" presetSubtype="8" fill="hold" grpId="1"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0-#ppt_w/2"/>
                                          </p:val>
                                        </p:tav>
                                        <p:tav tm="100000">
                                          <p:val>
                                            <p:strVal val="#ppt_x"/>
                                          </p:val>
                                        </p:tav>
                                      </p:tavLst>
                                    </p:anim>
                                    <p:anim calcmode="lin" valueType="num">
                                      <p:cBhvr additive="base">
                                        <p:cTn id="72" dur="3000" fill="hold"/>
                                        <p:tgtEl>
                                          <p:spTgt spid="14"/>
                                        </p:tgtEl>
                                        <p:attrNameLst>
                                          <p:attrName>ppt_y</p:attrName>
                                        </p:attrNameLst>
                                      </p:cBhvr>
                                      <p:tavLst>
                                        <p:tav tm="0">
                                          <p:val>
                                            <p:strVal val="#ppt_y"/>
                                          </p:val>
                                        </p:tav>
                                        <p:tav tm="100000">
                                          <p:val>
                                            <p:strVal val="#ppt_y"/>
                                          </p:val>
                                        </p:tav>
                                      </p:tavLst>
                                    </p:anim>
                                  </p:childTnLst>
                                </p:cTn>
                              </p:par>
                              <p:par>
                                <p:cTn id="73" presetID="2" presetClass="entr" presetSubtype="8"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additive="base">
                                        <p:cTn id="75" dur="3000" fill="hold"/>
                                        <p:tgtEl>
                                          <p:spTgt spid="15"/>
                                        </p:tgtEl>
                                        <p:attrNameLst>
                                          <p:attrName>ppt_x</p:attrName>
                                        </p:attrNameLst>
                                      </p:cBhvr>
                                      <p:tavLst>
                                        <p:tav tm="0">
                                          <p:val>
                                            <p:strVal val="0-#ppt_w/2"/>
                                          </p:val>
                                        </p:tav>
                                        <p:tav tm="100000">
                                          <p:val>
                                            <p:strVal val="#ppt_x"/>
                                          </p:val>
                                        </p:tav>
                                      </p:tavLst>
                                    </p:anim>
                                    <p:anim calcmode="lin" valueType="num">
                                      <p:cBhvr additive="base">
                                        <p:cTn id="76" dur="3000" fill="hold"/>
                                        <p:tgtEl>
                                          <p:spTgt spid="15"/>
                                        </p:tgtEl>
                                        <p:attrNameLst>
                                          <p:attrName>ppt_y</p:attrName>
                                        </p:attrNameLst>
                                      </p:cBhvr>
                                      <p:tavLst>
                                        <p:tav tm="0">
                                          <p:val>
                                            <p:strVal val="#ppt_y"/>
                                          </p:val>
                                        </p:tav>
                                        <p:tav tm="100000">
                                          <p:val>
                                            <p:strVal val="#ppt_y"/>
                                          </p:val>
                                        </p:tav>
                                      </p:tavLst>
                                    </p:anim>
                                  </p:childTnLst>
                                </p:cTn>
                              </p:par>
                              <p:par>
                                <p:cTn id="77" presetID="2" presetClass="entr" presetSubtype="8" fill="hold" grpId="1"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ppt_y"/>
                                          </p:val>
                                        </p:tav>
                                        <p:tav tm="100000">
                                          <p:val>
                                            <p:strVal val="#ppt_y"/>
                                          </p:val>
                                        </p:tav>
                                      </p:tavLst>
                                    </p:anim>
                                  </p:childTnLst>
                                </p:cTn>
                              </p:par>
                              <p:par>
                                <p:cTn id="81" presetID="2" presetClass="entr" presetSubtype="8" fill="hold" grpId="1"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ppt_y"/>
                                          </p:val>
                                        </p:tav>
                                        <p:tav tm="100000">
                                          <p:val>
                                            <p:strVal val="#ppt_y"/>
                                          </p:val>
                                        </p:tav>
                                      </p:tavLst>
                                    </p:anim>
                                  </p:childTnLst>
                                </p:cTn>
                              </p:par>
                              <p:par>
                                <p:cTn id="85" presetID="19" presetClass="entr" presetSubtype="5" fill="hold" grpId="2"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3000" fill="hold"/>
                                        <p:tgtEl>
                                          <p:spTgt spid="7"/>
                                        </p:tgtEl>
                                        <p:attrNameLst>
                                          <p:attrName>ppt_w</p:attrName>
                                        </p:attrNameLst>
                                      </p:cBhvr>
                                      <p:tavLst>
                                        <p:tav tm="0">
                                          <p:val>
                                            <p:strVal val="#ppt_w"/>
                                          </p:val>
                                        </p:tav>
                                        <p:tav tm="100000">
                                          <p:val>
                                            <p:strVal val="#ppt_w"/>
                                          </p:val>
                                        </p:tav>
                                      </p:tavLst>
                                    </p:anim>
                                    <p:anim calcmode="lin" valueType="num">
                                      <p:cBhvr>
                                        <p:cTn id="88" dur="3000" fill="hold"/>
                                        <p:tgtEl>
                                          <p:spTgt spid="7"/>
                                        </p:tgtEl>
                                        <p:attrNameLst>
                                          <p:attrName>ppt_h</p:attrName>
                                        </p:attrNameLst>
                                      </p:cBhvr>
                                      <p:tavLst>
                                        <p:tav tm="0" fmla="#ppt_h*sin(2.5*pi*$)">
                                          <p:val>
                                            <p:fltVal val="0"/>
                                          </p:val>
                                        </p:tav>
                                        <p:tav tm="100000">
                                          <p:val>
                                            <p:fltVal val="1"/>
                                          </p:val>
                                        </p:tav>
                                      </p:tavLst>
                                    </p:anim>
                                  </p:childTnLst>
                                </p:cTn>
                              </p:par>
                              <p:par>
                                <p:cTn id="89" presetID="19" presetClass="entr" presetSubtype="5"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3000" fill="hold"/>
                                        <p:tgtEl>
                                          <p:spTgt spid="8"/>
                                        </p:tgtEl>
                                        <p:attrNameLst>
                                          <p:attrName>ppt_w</p:attrName>
                                        </p:attrNameLst>
                                      </p:cBhvr>
                                      <p:tavLst>
                                        <p:tav tm="0">
                                          <p:val>
                                            <p:strVal val="#ppt_w"/>
                                          </p:val>
                                        </p:tav>
                                        <p:tav tm="100000">
                                          <p:val>
                                            <p:strVal val="#ppt_w"/>
                                          </p:val>
                                        </p:tav>
                                      </p:tavLst>
                                    </p:anim>
                                    <p:anim calcmode="lin" valueType="num">
                                      <p:cBhvr>
                                        <p:cTn id="92" dur="3000" fill="hold"/>
                                        <p:tgtEl>
                                          <p:spTgt spid="8"/>
                                        </p:tgtEl>
                                        <p:attrNameLst>
                                          <p:attrName>ppt_h</p:attrName>
                                        </p:attrNameLst>
                                      </p:cBhvr>
                                      <p:tavLst>
                                        <p:tav tm="0" fmla="#ppt_h*sin(2.5*pi*$)">
                                          <p:val>
                                            <p:fltVal val="0"/>
                                          </p:val>
                                        </p:tav>
                                        <p:tav tm="100000">
                                          <p:val>
                                            <p:fltVal val="1"/>
                                          </p:val>
                                        </p:tav>
                                      </p:tavLst>
                                    </p:anim>
                                  </p:childTnLst>
                                </p:cTn>
                              </p:par>
                              <p:par>
                                <p:cTn id="93" presetID="19" presetClass="entr" presetSubtype="5" fill="hold" grpId="2"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3000" fill="hold"/>
                                        <p:tgtEl>
                                          <p:spTgt spid="9"/>
                                        </p:tgtEl>
                                        <p:attrNameLst>
                                          <p:attrName>ppt_w</p:attrName>
                                        </p:attrNameLst>
                                      </p:cBhvr>
                                      <p:tavLst>
                                        <p:tav tm="0">
                                          <p:val>
                                            <p:strVal val="#ppt_w"/>
                                          </p:val>
                                        </p:tav>
                                        <p:tav tm="100000">
                                          <p:val>
                                            <p:strVal val="#ppt_w"/>
                                          </p:val>
                                        </p:tav>
                                      </p:tavLst>
                                    </p:anim>
                                    <p:anim calcmode="lin" valueType="num">
                                      <p:cBhvr>
                                        <p:cTn id="96" dur="3000" fill="hold"/>
                                        <p:tgtEl>
                                          <p:spTgt spid="9"/>
                                        </p:tgtEl>
                                        <p:attrNameLst>
                                          <p:attrName>ppt_h</p:attrName>
                                        </p:attrNameLst>
                                      </p:cBhvr>
                                      <p:tavLst>
                                        <p:tav tm="0" fmla="#ppt_h*sin(2.5*pi*$)">
                                          <p:val>
                                            <p:fltVal val="0"/>
                                          </p:val>
                                        </p:tav>
                                        <p:tav tm="100000">
                                          <p:val>
                                            <p:fltVal val="1"/>
                                          </p:val>
                                        </p:tav>
                                      </p:tavLst>
                                    </p:anim>
                                  </p:childTnLst>
                                </p:cTn>
                              </p:par>
                              <p:par>
                                <p:cTn id="97" presetID="19" presetClass="entr" presetSubtype="5" fill="hold" grpId="2" nodeType="withEffect">
                                  <p:stCondLst>
                                    <p:cond delay="0"/>
                                  </p:stCondLst>
                                  <p:childTnLst>
                                    <p:set>
                                      <p:cBhvr>
                                        <p:cTn id="98" dur="1" fill="hold">
                                          <p:stCondLst>
                                            <p:cond delay="0"/>
                                          </p:stCondLst>
                                        </p:cTn>
                                        <p:tgtEl>
                                          <p:spTgt spid="10"/>
                                        </p:tgtEl>
                                        <p:attrNameLst>
                                          <p:attrName>style.visibility</p:attrName>
                                        </p:attrNameLst>
                                      </p:cBhvr>
                                      <p:to>
                                        <p:strVal val="visible"/>
                                      </p:to>
                                    </p:set>
                                    <p:anim calcmode="lin" valueType="num">
                                      <p:cBhvr>
                                        <p:cTn id="99" dur="3000" fill="hold"/>
                                        <p:tgtEl>
                                          <p:spTgt spid="10"/>
                                        </p:tgtEl>
                                        <p:attrNameLst>
                                          <p:attrName>ppt_w</p:attrName>
                                        </p:attrNameLst>
                                      </p:cBhvr>
                                      <p:tavLst>
                                        <p:tav tm="0">
                                          <p:val>
                                            <p:strVal val="#ppt_w"/>
                                          </p:val>
                                        </p:tav>
                                        <p:tav tm="100000">
                                          <p:val>
                                            <p:strVal val="#ppt_w"/>
                                          </p:val>
                                        </p:tav>
                                      </p:tavLst>
                                    </p:anim>
                                    <p:anim calcmode="lin" valueType="num">
                                      <p:cBhvr>
                                        <p:cTn id="100" dur="3000" fill="hold"/>
                                        <p:tgtEl>
                                          <p:spTgt spid="10"/>
                                        </p:tgtEl>
                                        <p:attrNameLst>
                                          <p:attrName>ppt_h</p:attrName>
                                        </p:attrNameLst>
                                      </p:cBhvr>
                                      <p:tavLst>
                                        <p:tav tm="0" fmla="#ppt_h*sin(2.5*pi*$)">
                                          <p:val>
                                            <p:fltVal val="0"/>
                                          </p:val>
                                        </p:tav>
                                        <p:tav tm="100000">
                                          <p:val>
                                            <p:fltVal val="1"/>
                                          </p:val>
                                        </p:tav>
                                      </p:tavLst>
                                    </p:anim>
                                  </p:childTnLst>
                                </p:cTn>
                              </p:par>
                              <p:par>
                                <p:cTn id="101" presetID="19" presetClass="entr" presetSubtype="5" fill="hold" grpId="2"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ppt_w</p:attrName>
                                        </p:attrNameLst>
                                      </p:cBhvr>
                                      <p:tavLst>
                                        <p:tav tm="0">
                                          <p:val>
                                            <p:strVal val="#ppt_w"/>
                                          </p:val>
                                        </p:tav>
                                        <p:tav tm="100000">
                                          <p:val>
                                            <p:strVal val="#ppt_w"/>
                                          </p:val>
                                        </p:tav>
                                      </p:tavLst>
                                    </p:anim>
                                    <p:anim calcmode="lin" valueType="num">
                                      <p:cBhvr>
                                        <p:cTn id="104" dur="3000" fill="hold"/>
                                        <p:tgtEl>
                                          <p:spTgt spid="11"/>
                                        </p:tgtEl>
                                        <p:attrNameLst>
                                          <p:attrName>ppt_h</p:attrName>
                                        </p:attrNameLst>
                                      </p:cBhvr>
                                      <p:tavLst>
                                        <p:tav tm="0" fmla="#ppt_h*sin(2.5*pi*$)">
                                          <p:val>
                                            <p:fltVal val="0"/>
                                          </p:val>
                                        </p:tav>
                                        <p:tav tm="100000">
                                          <p:val>
                                            <p:fltVal val="1"/>
                                          </p:val>
                                        </p:tav>
                                      </p:tavLst>
                                    </p:anim>
                                  </p:childTnLst>
                                </p:cTn>
                              </p:par>
                              <p:par>
                                <p:cTn id="105" presetID="19" presetClass="entr" presetSubtype="5" fill="hold" grpId="2"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3000" fill="hold"/>
                                        <p:tgtEl>
                                          <p:spTgt spid="12"/>
                                        </p:tgtEl>
                                        <p:attrNameLst>
                                          <p:attrName>ppt_w</p:attrName>
                                        </p:attrNameLst>
                                      </p:cBhvr>
                                      <p:tavLst>
                                        <p:tav tm="0">
                                          <p:val>
                                            <p:strVal val="#ppt_w"/>
                                          </p:val>
                                        </p:tav>
                                        <p:tav tm="100000">
                                          <p:val>
                                            <p:strVal val="#ppt_w"/>
                                          </p:val>
                                        </p:tav>
                                      </p:tavLst>
                                    </p:anim>
                                    <p:anim calcmode="lin" valueType="num">
                                      <p:cBhvr>
                                        <p:cTn id="108" dur="3000" fill="hold"/>
                                        <p:tgtEl>
                                          <p:spTgt spid="12"/>
                                        </p:tgtEl>
                                        <p:attrNameLst>
                                          <p:attrName>ppt_h</p:attrName>
                                        </p:attrNameLst>
                                      </p:cBhvr>
                                      <p:tavLst>
                                        <p:tav tm="0" fmla="#ppt_h*sin(2.5*pi*$)">
                                          <p:val>
                                            <p:fltVal val="0"/>
                                          </p:val>
                                        </p:tav>
                                        <p:tav tm="100000">
                                          <p:val>
                                            <p:fltVal val="1"/>
                                          </p:val>
                                        </p:tav>
                                      </p:tavLst>
                                    </p:anim>
                                  </p:childTnLst>
                                </p:cTn>
                              </p:par>
                              <p:par>
                                <p:cTn id="109" presetID="19" presetClass="entr" presetSubtype="5" fill="hold" grpId="2" nodeType="withEffect">
                                  <p:stCondLst>
                                    <p:cond delay="0"/>
                                  </p:stCondLst>
                                  <p:childTnLst>
                                    <p:set>
                                      <p:cBhvr>
                                        <p:cTn id="110" dur="1" fill="hold">
                                          <p:stCondLst>
                                            <p:cond delay="0"/>
                                          </p:stCondLst>
                                        </p:cTn>
                                        <p:tgtEl>
                                          <p:spTgt spid="13"/>
                                        </p:tgtEl>
                                        <p:attrNameLst>
                                          <p:attrName>style.visibility</p:attrName>
                                        </p:attrNameLst>
                                      </p:cBhvr>
                                      <p:to>
                                        <p:strVal val="visible"/>
                                      </p:to>
                                    </p:set>
                                    <p:anim calcmode="lin" valueType="num">
                                      <p:cBhvr>
                                        <p:cTn id="111" dur="3000" fill="hold"/>
                                        <p:tgtEl>
                                          <p:spTgt spid="13"/>
                                        </p:tgtEl>
                                        <p:attrNameLst>
                                          <p:attrName>ppt_w</p:attrName>
                                        </p:attrNameLst>
                                      </p:cBhvr>
                                      <p:tavLst>
                                        <p:tav tm="0">
                                          <p:val>
                                            <p:strVal val="#ppt_w"/>
                                          </p:val>
                                        </p:tav>
                                        <p:tav tm="100000">
                                          <p:val>
                                            <p:strVal val="#ppt_w"/>
                                          </p:val>
                                        </p:tav>
                                      </p:tavLst>
                                    </p:anim>
                                    <p:anim calcmode="lin" valueType="num">
                                      <p:cBhvr>
                                        <p:cTn id="112" dur="3000" fill="hold"/>
                                        <p:tgtEl>
                                          <p:spTgt spid="13"/>
                                        </p:tgtEl>
                                        <p:attrNameLst>
                                          <p:attrName>ppt_h</p:attrName>
                                        </p:attrNameLst>
                                      </p:cBhvr>
                                      <p:tavLst>
                                        <p:tav tm="0" fmla="#ppt_h*sin(2.5*pi*$)">
                                          <p:val>
                                            <p:fltVal val="0"/>
                                          </p:val>
                                        </p:tav>
                                        <p:tav tm="100000">
                                          <p:val>
                                            <p:fltVal val="1"/>
                                          </p:val>
                                        </p:tav>
                                      </p:tavLst>
                                    </p:anim>
                                  </p:childTnLst>
                                </p:cTn>
                              </p:par>
                              <p:par>
                                <p:cTn id="113" presetID="19" presetClass="entr" presetSubtype="5"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strVal val="#ppt_w"/>
                                          </p:val>
                                        </p:tav>
                                        <p:tav tm="100000">
                                          <p:val>
                                            <p:strVal val="#ppt_w"/>
                                          </p:val>
                                        </p:tav>
                                      </p:tavLst>
                                    </p:anim>
                                    <p:anim calcmode="lin" valueType="num">
                                      <p:cBhvr>
                                        <p:cTn id="116" dur="3000" fill="hold"/>
                                        <p:tgtEl>
                                          <p:spTgt spid="14"/>
                                        </p:tgtEl>
                                        <p:attrNameLst>
                                          <p:attrName>ppt_h</p:attrName>
                                        </p:attrNameLst>
                                      </p:cBhvr>
                                      <p:tavLst>
                                        <p:tav tm="0" fmla="#ppt_h*sin(2.5*pi*$)">
                                          <p:val>
                                            <p:fltVal val="0"/>
                                          </p:val>
                                        </p:tav>
                                        <p:tav tm="100000">
                                          <p:val>
                                            <p:fltVal val="1"/>
                                          </p:val>
                                        </p:tav>
                                      </p:tavLst>
                                    </p:anim>
                                  </p:childTnLst>
                                </p:cTn>
                              </p:par>
                              <p:par>
                                <p:cTn id="117" presetID="19" presetClass="entr" presetSubtype="5" fill="hold" grpId="2"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3000" fill="hold"/>
                                        <p:tgtEl>
                                          <p:spTgt spid="15"/>
                                        </p:tgtEl>
                                        <p:attrNameLst>
                                          <p:attrName>ppt_w</p:attrName>
                                        </p:attrNameLst>
                                      </p:cBhvr>
                                      <p:tavLst>
                                        <p:tav tm="0">
                                          <p:val>
                                            <p:strVal val="#ppt_w"/>
                                          </p:val>
                                        </p:tav>
                                        <p:tav tm="100000">
                                          <p:val>
                                            <p:strVal val="#ppt_w"/>
                                          </p:val>
                                        </p:tav>
                                      </p:tavLst>
                                    </p:anim>
                                    <p:anim calcmode="lin" valueType="num">
                                      <p:cBhvr>
                                        <p:cTn id="120" dur="3000" fill="hold"/>
                                        <p:tgtEl>
                                          <p:spTgt spid="15"/>
                                        </p:tgtEl>
                                        <p:attrNameLst>
                                          <p:attrName>ppt_h</p:attrName>
                                        </p:attrNameLst>
                                      </p:cBhvr>
                                      <p:tavLst>
                                        <p:tav tm="0" fmla="#ppt_h*sin(2.5*pi*$)">
                                          <p:val>
                                            <p:fltVal val="0"/>
                                          </p:val>
                                        </p:tav>
                                        <p:tav tm="100000">
                                          <p:val>
                                            <p:fltVal val="1"/>
                                          </p:val>
                                        </p:tav>
                                      </p:tavLst>
                                    </p:anim>
                                  </p:childTnLst>
                                </p:cTn>
                              </p:par>
                              <p:par>
                                <p:cTn id="121" presetID="19" presetClass="entr" presetSubtype="5" fill="hold" grpId="2" nodeType="withEffect">
                                  <p:stCondLst>
                                    <p:cond delay="0"/>
                                  </p:stCondLst>
                                  <p:childTnLst>
                                    <p:set>
                                      <p:cBhvr>
                                        <p:cTn id="122" dur="1" fill="hold">
                                          <p:stCondLst>
                                            <p:cond delay="0"/>
                                          </p:stCondLst>
                                        </p:cTn>
                                        <p:tgtEl>
                                          <p:spTgt spid="16"/>
                                        </p:tgtEl>
                                        <p:attrNameLst>
                                          <p:attrName>style.visibility</p:attrName>
                                        </p:attrNameLst>
                                      </p:cBhvr>
                                      <p:to>
                                        <p:strVal val="visible"/>
                                      </p:to>
                                    </p:set>
                                    <p:anim calcmode="lin" valueType="num">
                                      <p:cBhvr>
                                        <p:cTn id="123" dur="3000" fill="hold"/>
                                        <p:tgtEl>
                                          <p:spTgt spid="16"/>
                                        </p:tgtEl>
                                        <p:attrNameLst>
                                          <p:attrName>ppt_w</p:attrName>
                                        </p:attrNameLst>
                                      </p:cBhvr>
                                      <p:tavLst>
                                        <p:tav tm="0">
                                          <p:val>
                                            <p:strVal val="#ppt_w"/>
                                          </p:val>
                                        </p:tav>
                                        <p:tav tm="100000">
                                          <p:val>
                                            <p:strVal val="#ppt_w"/>
                                          </p:val>
                                        </p:tav>
                                      </p:tavLst>
                                    </p:anim>
                                    <p:anim calcmode="lin" valueType="num">
                                      <p:cBhvr>
                                        <p:cTn id="124" dur="3000" fill="hold"/>
                                        <p:tgtEl>
                                          <p:spTgt spid="16"/>
                                        </p:tgtEl>
                                        <p:attrNameLst>
                                          <p:attrName>ppt_h</p:attrName>
                                        </p:attrNameLst>
                                      </p:cBhvr>
                                      <p:tavLst>
                                        <p:tav tm="0" fmla="#ppt_h*sin(2.5*pi*$)">
                                          <p:val>
                                            <p:fltVal val="0"/>
                                          </p:val>
                                        </p:tav>
                                        <p:tav tm="100000">
                                          <p:val>
                                            <p:fltVal val="1"/>
                                          </p:val>
                                        </p:tav>
                                      </p:tavLst>
                                    </p:anim>
                                  </p:childTnLst>
                                </p:cTn>
                              </p:par>
                              <p:par>
                                <p:cTn id="125" presetID="19" presetClass="entr" presetSubtype="5" fill="hold" grpId="2" nodeType="withEffect">
                                  <p:stCondLst>
                                    <p:cond delay="0"/>
                                  </p:stCondLst>
                                  <p:childTnLst>
                                    <p:set>
                                      <p:cBhvr>
                                        <p:cTn id="126" dur="1" fill="hold">
                                          <p:stCondLst>
                                            <p:cond delay="0"/>
                                          </p:stCondLst>
                                        </p:cTn>
                                        <p:tgtEl>
                                          <p:spTgt spid="17"/>
                                        </p:tgtEl>
                                        <p:attrNameLst>
                                          <p:attrName>style.visibility</p:attrName>
                                        </p:attrNameLst>
                                      </p:cBhvr>
                                      <p:to>
                                        <p:strVal val="visible"/>
                                      </p:to>
                                    </p:set>
                                    <p:anim calcmode="lin" valueType="num">
                                      <p:cBhvr>
                                        <p:cTn id="127" dur="3000" fill="hold"/>
                                        <p:tgtEl>
                                          <p:spTgt spid="17"/>
                                        </p:tgtEl>
                                        <p:attrNameLst>
                                          <p:attrName>ppt_w</p:attrName>
                                        </p:attrNameLst>
                                      </p:cBhvr>
                                      <p:tavLst>
                                        <p:tav tm="0">
                                          <p:val>
                                            <p:strVal val="#ppt_w"/>
                                          </p:val>
                                        </p:tav>
                                        <p:tav tm="100000">
                                          <p:val>
                                            <p:strVal val="#ppt_w"/>
                                          </p:val>
                                        </p:tav>
                                      </p:tavLst>
                                    </p:anim>
                                    <p:anim calcmode="lin" valueType="num">
                                      <p:cBhvr>
                                        <p:cTn id="128" dur="3000" fill="hold"/>
                                        <p:tgtEl>
                                          <p:spTgt spid="17"/>
                                        </p:tgtEl>
                                        <p:attrNameLst>
                                          <p:attrName>ppt_h</p:attrName>
                                        </p:attrNameLst>
                                      </p:cBhvr>
                                      <p:tavLst>
                                        <p:tav tm="0" fmla="#ppt_h*sin(2.5*pi*$)">
                                          <p:val>
                                            <p:fltVal val="0"/>
                                          </p:val>
                                        </p:tav>
                                        <p:tav tm="100000">
                                          <p:val>
                                            <p:fltVal val="1"/>
                                          </p:val>
                                        </p:tav>
                                      </p:tavLst>
                                    </p:anim>
                                  </p:childTnLst>
                                </p:cTn>
                              </p:par>
                            </p:childTnLst>
                          </p:cTn>
                        </p:par>
                        <p:par>
                          <p:cTn id="129" fill="hold">
                            <p:stCondLst>
                              <p:cond delay="3000"/>
                            </p:stCondLst>
                            <p:childTnLst>
                              <p:par>
                                <p:cTn id="130" presetID="2" presetClass="exit" presetSubtype="2" fill="hold" grpId="3" nodeType="after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1+ppt_w/2"/>
                                          </p:val>
                                        </p:tav>
                                      </p:tavLst>
                                    </p:anim>
                                    <p:anim calcmode="lin" valueType="num">
                                      <p:cBhvr additive="base">
                                        <p:cTn id="132" dur="3000"/>
                                        <p:tgtEl>
                                          <p:spTgt spid="7"/>
                                        </p:tgtEl>
                                        <p:attrNameLst>
                                          <p:attrName>ppt_y</p:attrName>
                                        </p:attrNameLst>
                                      </p:cBhvr>
                                      <p:tavLst>
                                        <p:tav tm="0">
                                          <p:val>
                                            <p:strVal val="ppt_y"/>
                                          </p:val>
                                        </p:tav>
                                        <p:tav tm="100000">
                                          <p:val>
                                            <p:strVal val="ppt_y"/>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8" fill="hold" grpId="3" nodeType="withEffect">
                                  <p:stCondLst>
                                    <p:cond delay="0"/>
                                  </p:stCondLst>
                                  <p:childTnLst>
                                    <p:anim calcmode="lin" valueType="num">
                                      <p:cBhvr additive="base">
                                        <p:cTn id="135" dur="3000"/>
                                        <p:tgtEl>
                                          <p:spTgt spid="8"/>
                                        </p:tgtEl>
                                        <p:attrNameLst>
                                          <p:attrName>ppt_x</p:attrName>
                                        </p:attrNameLst>
                                      </p:cBhvr>
                                      <p:tavLst>
                                        <p:tav tm="0">
                                          <p:val>
                                            <p:strVal val="ppt_x"/>
                                          </p:val>
                                        </p:tav>
                                        <p:tav tm="100000">
                                          <p:val>
                                            <p:strVal val="0-ppt_w/2"/>
                                          </p:val>
                                        </p:tav>
                                      </p:tavLst>
                                    </p:anim>
                                    <p:anim calcmode="lin" valueType="num">
                                      <p:cBhvr additive="base">
                                        <p:cTn id="136" dur="3000"/>
                                        <p:tgtEl>
                                          <p:spTgt spid="8"/>
                                        </p:tgtEl>
                                        <p:attrNameLst>
                                          <p:attrName>ppt_y</p:attrName>
                                        </p:attrNameLst>
                                      </p:cBhvr>
                                      <p:tavLst>
                                        <p:tav tm="0">
                                          <p:val>
                                            <p:strVal val="ppt_y"/>
                                          </p:val>
                                        </p:tav>
                                        <p:tav tm="100000">
                                          <p:val>
                                            <p:strVal val="ppt_y"/>
                                          </p:val>
                                        </p:tav>
                                      </p:tavLst>
                                    </p:anim>
                                    <p:set>
                                      <p:cBhvr>
                                        <p:cTn id="137" dur="1" fill="hold">
                                          <p:stCondLst>
                                            <p:cond delay="2999"/>
                                          </p:stCondLst>
                                        </p:cTn>
                                        <p:tgtEl>
                                          <p:spTgt spid="8"/>
                                        </p:tgtEl>
                                        <p:attrNameLst>
                                          <p:attrName>style.visibility</p:attrName>
                                        </p:attrNameLst>
                                      </p:cBhvr>
                                      <p:to>
                                        <p:strVal val="hidden"/>
                                      </p:to>
                                    </p:set>
                                  </p:childTnLst>
                                </p:cTn>
                              </p:par>
                              <p:par>
                                <p:cTn id="138" presetID="2" presetClass="exit" presetSubtype="2" fill="hold" grpId="3" nodeType="withEffect">
                                  <p:stCondLst>
                                    <p:cond delay="0"/>
                                  </p:stCondLst>
                                  <p:childTnLst>
                                    <p:anim calcmode="lin" valueType="num">
                                      <p:cBhvr additive="base">
                                        <p:cTn id="139" dur="3000"/>
                                        <p:tgtEl>
                                          <p:spTgt spid="9"/>
                                        </p:tgtEl>
                                        <p:attrNameLst>
                                          <p:attrName>ppt_x</p:attrName>
                                        </p:attrNameLst>
                                      </p:cBhvr>
                                      <p:tavLst>
                                        <p:tav tm="0">
                                          <p:val>
                                            <p:strVal val="ppt_x"/>
                                          </p:val>
                                        </p:tav>
                                        <p:tav tm="100000">
                                          <p:val>
                                            <p:strVal val="1+ppt_w/2"/>
                                          </p:val>
                                        </p:tav>
                                      </p:tavLst>
                                    </p:anim>
                                    <p:anim calcmode="lin" valueType="num">
                                      <p:cBhvr additive="base">
                                        <p:cTn id="140" dur="3000"/>
                                        <p:tgtEl>
                                          <p:spTgt spid="9"/>
                                        </p:tgtEl>
                                        <p:attrNameLst>
                                          <p:attrName>ppt_y</p:attrName>
                                        </p:attrNameLst>
                                      </p:cBhvr>
                                      <p:tavLst>
                                        <p:tav tm="0">
                                          <p:val>
                                            <p:strVal val="ppt_y"/>
                                          </p:val>
                                        </p:tav>
                                        <p:tav tm="100000">
                                          <p:val>
                                            <p:strVal val="ppt_y"/>
                                          </p:val>
                                        </p:tav>
                                      </p:tavLst>
                                    </p:anim>
                                    <p:set>
                                      <p:cBhvr>
                                        <p:cTn id="141" dur="1" fill="hold">
                                          <p:stCondLst>
                                            <p:cond delay="2999"/>
                                          </p:stCondLst>
                                        </p:cTn>
                                        <p:tgtEl>
                                          <p:spTgt spid="9"/>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3000"/>
                                        <p:tgtEl>
                                          <p:spTgt spid="10"/>
                                        </p:tgtEl>
                                        <p:attrNameLst>
                                          <p:attrName>ppt_x</p:attrName>
                                        </p:attrNameLst>
                                      </p:cBhvr>
                                      <p:tavLst>
                                        <p:tav tm="0">
                                          <p:val>
                                            <p:strVal val="ppt_x"/>
                                          </p:val>
                                        </p:tav>
                                        <p:tav tm="100000">
                                          <p:val>
                                            <p:strVal val="0-ppt_w/2"/>
                                          </p:val>
                                        </p:tav>
                                      </p:tavLst>
                                    </p:anim>
                                    <p:anim calcmode="lin" valueType="num">
                                      <p:cBhvr additive="base">
                                        <p:cTn id="144" dur="3000"/>
                                        <p:tgtEl>
                                          <p:spTgt spid="10"/>
                                        </p:tgtEl>
                                        <p:attrNameLst>
                                          <p:attrName>ppt_y</p:attrName>
                                        </p:attrNameLst>
                                      </p:cBhvr>
                                      <p:tavLst>
                                        <p:tav tm="0">
                                          <p:val>
                                            <p:strVal val="ppt_y"/>
                                          </p:val>
                                        </p:tav>
                                        <p:tav tm="100000">
                                          <p:val>
                                            <p:strVal val="ppt_y"/>
                                          </p:val>
                                        </p:tav>
                                      </p:tavLst>
                                    </p:anim>
                                    <p:set>
                                      <p:cBhvr>
                                        <p:cTn id="145" dur="1" fill="hold">
                                          <p:stCondLst>
                                            <p:cond delay="2999"/>
                                          </p:stCondLst>
                                        </p:cTn>
                                        <p:tgtEl>
                                          <p:spTgt spid="10"/>
                                        </p:tgtEl>
                                        <p:attrNameLst>
                                          <p:attrName>style.visibility</p:attrName>
                                        </p:attrNameLst>
                                      </p:cBhvr>
                                      <p:to>
                                        <p:strVal val="hidden"/>
                                      </p:to>
                                    </p:set>
                                  </p:childTnLst>
                                </p:cTn>
                              </p:par>
                              <p:par>
                                <p:cTn id="146" presetID="2" presetClass="exit" presetSubtype="2" fill="hold" grpId="3" nodeType="withEffect">
                                  <p:stCondLst>
                                    <p:cond delay="0"/>
                                  </p:stCondLst>
                                  <p:childTnLst>
                                    <p:anim calcmode="lin" valueType="num">
                                      <p:cBhvr additive="base">
                                        <p:cTn id="147" dur="3000"/>
                                        <p:tgtEl>
                                          <p:spTgt spid="11"/>
                                        </p:tgtEl>
                                        <p:attrNameLst>
                                          <p:attrName>ppt_x</p:attrName>
                                        </p:attrNameLst>
                                      </p:cBhvr>
                                      <p:tavLst>
                                        <p:tav tm="0">
                                          <p:val>
                                            <p:strVal val="ppt_x"/>
                                          </p:val>
                                        </p:tav>
                                        <p:tav tm="100000">
                                          <p:val>
                                            <p:strVal val="1+ppt_w/2"/>
                                          </p:val>
                                        </p:tav>
                                      </p:tavLst>
                                    </p:anim>
                                    <p:anim calcmode="lin" valueType="num">
                                      <p:cBhvr additive="base">
                                        <p:cTn id="148" dur="3000"/>
                                        <p:tgtEl>
                                          <p:spTgt spid="11"/>
                                        </p:tgtEl>
                                        <p:attrNameLst>
                                          <p:attrName>ppt_y</p:attrName>
                                        </p:attrNameLst>
                                      </p:cBhvr>
                                      <p:tavLst>
                                        <p:tav tm="0">
                                          <p:val>
                                            <p:strVal val="ppt_y"/>
                                          </p:val>
                                        </p:tav>
                                        <p:tav tm="100000">
                                          <p:val>
                                            <p:strVal val="ppt_y"/>
                                          </p:val>
                                        </p:tav>
                                      </p:tavLst>
                                    </p:anim>
                                    <p:set>
                                      <p:cBhvr>
                                        <p:cTn id="149" dur="1" fill="hold">
                                          <p:stCondLst>
                                            <p:cond delay="2999"/>
                                          </p:stCondLst>
                                        </p:cTn>
                                        <p:tgtEl>
                                          <p:spTgt spid="11"/>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2" fill="hold" grpId="3"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1+ppt_w/2"/>
                                          </p:val>
                                        </p:tav>
                                      </p:tavLst>
                                    </p:anim>
                                    <p:anim calcmode="lin" valueType="num">
                                      <p:cBhvr additive="base">
                                        <p:cTn id="156" dur="3000"/>
                                        <p:tgtEl>
                                          <p:spTgt spid="13"/>
                                        </p:tgtEl>
                                        <p:attrNameLst>
                                          <p:attrName>ppt_y</p:attrName>
                                        </p:attrNameLst>
                                      </p:cBhvr>
                                      <p:tavLst>
                                        <p:tav tm="0">
                                          <p:val>
                                            <p:strVal val="ppt_y"/>
                                          </p:val>
                                        </p:tav>
                                        <p:tav tm="100000">
                                          <p:val>
                                            <p:strVal val="ppt_y"/>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8" fill="hold" grpId="3"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ppt_y"/>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3000"/>
                                        <p:tgtEl>
                                          <p:spTgt spid="15"/>
                                        </p:tgtEl>
                                        <p:attrNameLst>
                                          <p:attrName>ppt_x</p:attrName>
                                        </p:attrNameLst>
                                      </p:cBhvr>
                                      <p:tavLst>
                                        <p:tav tm="0">
                                          <p:val>
                                            <p:strVal val="ppt_x"/>
                                          </p:val>
                                        </p:tav>
                                        <p:tav tm="100000">
                                          <p:val>
                                            <p:strVal val="1+ppt_w/2"/>
                                          </p:val>
                                        </p:tav>
                                      </p:tavLst>
                                    </p:anim>
                                    <p:anim calcmode="lin" valueType="num">
                                      <p:cBhvr additive="base">
                                        <p:cTn id="164" dur="3000"/>
                                        <p:tgtEl>
                                          <p:spTgt spid="15"/>
                                        </p:tgtEl>
                                        <p:attrNameLst>
                                          <p:attrName>ppt_y</p:attrName>
                                        </p:attrNameLst>
                                      </p:cBhvr>
                                      <p:tavLst>
                                        <p:tav tm="0">
                                          <p:val>
                                            <p:strVal val="ppt_y"/>
                                          </p:val>
                                        </p:tav>
                                        <p:tav tm="100000">
                                          <p:val>
                                            <p:strVal val="ppt_y"/>
                                          </p:val>
                                        </p:tav>
                                      </p:tavLst>
                                    </p:anim>
                                    <p:set>
                                      <p:cBhvr>
                                        <p:cTn id="165" dur="1" fill="hold">
                                          <p:stCondLst>
                                            <p:cond delay="2999"/>
                                          </p:stCondLst>
                                        </p:cTn>
                                        <p:tgtEl>
                                          <p:spTgt spid="15"/>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3000"/>
                                        <p:tgtEl>
                                          <p:spTgt spid="16"/>
                                        </p:tgtEl>
                                        <p:attrNameLst>
                                          <p:attrName>ppt_x</p:attrName>
                                        </p:attrNameLst>
                                      </p:cBhvr>
                                      <p:tavLst>
                                        <p:tav tm="0">
                                          <p:val>
                                            <p:strVal val="ppt_x"/>
                                          </p:val>
                                        </p:tav>
                                        <p:tav tm="100000">
                                          <p:val>
                                            <p:strVal val="0-ppt_w/2"/>
                                          </p:val>
                                        </p:tav>
                                      </p:tavLst>
                                    </p:anim>
                                    <p:anim calcmode="lin" valueType="num">
                                      <p:cBhvr additive="base">
                                        <p:cTn id="168" dur="3000"/>
                                        <p:tgtEl>
                                          <p:spTgt spid="16"/>
                                        </p:tgtEl>
                                        <p:attrNameLst>
                                          <p:attrName>ppt_y</p:attrName>
                                        </p:attrNameLst>
                                      </p:cBhvr>
                                      <p:tavLst>
                                        <p:tav tm="0">
                                          <p:val>
                                            <p:strVal val="ppt_y"/>
                                          </p:val>
                                        </p:tav>
                                        <p:tav tm="100000">
                                          <p:val>
                                            <p:strVal val="ppt_y"/>
                                          </p:val>
                                        </p:tav>
                                      </p:tavLst>
                                    </p:anim>
                                    <p:set>
                                      <p:cBhvr>
                                        <p:cTn id="169" dur="1" fill="hold">
                                          <p:stCondLst>
                                            <p:cond delay="2999"/>
                                          </p:stCondLst>
                                        </p:cTn>
                                        <p:tgtEl>
                                          <p:spTgt spid="16"/>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3000"/>
                                        <p:tgtEl>
                                          <p:spTgt spid="17"/>
                                        </p:tgtEl>
                                        <p:attrNameLst>
                                          <p:attrName>ppt_x</p:attrName>
                                        </p:attrNameLst>
                                      </p:cBhvr>
                                      <p:tavLst>
                                        <p:tav tm="0">
                                          <p:val>
                                            <p:strVal val="ppt_x"/>
                                          </p:val>
                                        </p:tav>
                                        <p:tav tm="100000">
                                          <p:val>
                                            <p:strVal val="1+ppt_w/2"/>
                                          </p:val>
                                        </p:tav>
                                      </p:tavLst>
                                    </p:anim>
                                    <p:anim calcmode="lin" valueType="num">
                                      <p:cBhvr additive="base">
                                        <p:cTn id="172" dur="3000"/>
                                        <p:tgtEl>
                                          <p:spTgt spid="17"/>
                                        </p:tgtEl>
                                        <p:attrNameLst>
                                          <p:attrName>ppt_y</p:attrName>
                                        </p:attrNameLst>
                                      </p:cBhvr>
                                      <p:tavLst>
                                        <p:tav tm="0">
                                          <p:val>
                                            <p:strVal val="ppt_y"/>
                                          </p:val>
                                        </p:tav>
                                        <p:tav tm="100000">
                                          <p:val>
                                            <p:strVal val="ppt_y"/>
                                          </p:val>
                                        </p:tav>
                                      </p:tavLst>
                                    </p:anim>
                                    <p:set>
                                      <p:cBhvr>
                                        <p:cTn id="173" dur="1" fill="hold">
                                          <p:stCondLst>
                                            <p:cond delay="2999"/>
                                          </p:stCondLst>
                                        </p:cTn>
                                        <p:tgtEl>
                                          <p:spTgt spid="17"/>
                                        </p:tgtEl>
                                        <p:attrNameLst>
                                          <p:attrName>style.visibility</p:attrName>
                                        </p:attrNameLst>
                                      </p:cBhvr>
                                      <p:to>
                                        <p:strVal val="hidden"/>
                                      </p:to>
                                    </p:set>
                                  </p:childTnLst>
                                </p:cTn>
                              </p:par>
                              <p:par>
                                <p:cTn id="174" presetID="23" presetClass="entr" presetSubtype="288" fill="hold" nodeType="withEffect">
                                  <p:stCondLst>
                                    <p:cond delay="0"/>
                                  </p:stCondLst>
                                  <p:childTnLst>
                                    <p:set>
                                      <p:cBhvr>
                                        <p:cTn id="175" dur="1" fill="hold">
                                          <p:stCondLst>
                                            <p:cond delay="0"/>
                                          </p:stCondLst>
                                        </p:cTn>
                                        <p:tgtEl>
                                          <p:spTgt spid="5"/>
                                        </p:tgtEl>
                                        <p:attrNameLst>
                                          <p:attrName>style.visibility</p:attrName>
                                        </p:attrNameLst>
                                      </p:cBhvr>
                                      <p:to>
                                        <p:strVal val="visible"/>
                                      </p:to>
                                    </p:set>
                                    <p:anim calcmode="lin" valueType="num">
                                      <p:cBhvr>
                                        <p:cTn id="176" dur="3000" fill="hold"/>
                                        <p:tgtEl>
                                          <p:spTgt spid="5"/>
                                        </p:tgtEl>
                                        <p:attrNameLst>
                                          <p:attrName>ppt_w</p:attrName>
                                        </p:attrNameLst>
                                      </p:cBhvr>
                                      <p:tavLst>
                                        <p:tav tm="0">
                                          <p:val>
                                            <p:strVal val="4/3*#ppt_w"/>
                                          </p:val>
                                        </p:tav>
                                        <p:tav tm="100000">
                                          <p:val>
                                            <p:strVal val="#ppt_w"/>
                                          </p:val>
                                        </p:tav>
                                      </p:tavLst>
                                    </p:anim>
                                    <p:anim calcmode="lin" valueType="num">
                                      <p:cBhvr>
                                        <p:cTn id="177" dur="3000" fill="hold"/>
                                        <p:tgtEl>
                                          <p:spTgt spid="5"/>
                                        </p:tgtEl>
                                        <p:attrNameLst>
                                          <p:attrName>ppt_h</p:attrName>
                                        </p:attrNameLst>
                                      </p:cBhvr>
                                      <p:tavLst>
                                        <p:tav tm="0">
                                          <p:val>
                                            <p:strVal val="4/3*#ppt_h"/>
                                          </p:val>
                                        </p:tav>
                                        <p:tav tm="100000">
                                          <p:val>
                                            <p:strVal val="#ppt_h"/>
                                          </p:val>
                                        </p:tav>
                                      </p:tavLst>
                                    </p:anim>
                                  </p:childTnLst>
                                </p:cTn>
                              </p:par>
                              <p:par>
                                <p:cTn id="178" presetID="16" presetClass="entr" presetSubtype="37" fill="hold" nodeType="withEffect">
                                  <p:stCondLst>
                                    <p:cond delay="0"/>
                                  </p:stCondLst>
                                  <p:childTnLst>
                                    <p:set>
                                      <p:cBhvr>
                                        <p:cTn id="179" dur="1" fill="hold">
                                          <p:stCondLst>
                                            <p:cond delay="0"/>
                                          </p:stCondLst>
                                        </p:cTn>
                                        <p:tgtEl>
                                          <p:spTgt spid="5"/>
                                        </p:tgtEl>
                                        <p:attrNameLst>
                                          <p:attrName>style.visibility</p:attrName>
                                        </p:attrNameLst>
                                      </p:cBhvr>
                                      <p:to>
                                        <p:strVal val="visible"/>
                                      </p:to>
                                    </p:set>
                                    <p:animEffect transition="in" filter="barn(outVertical)">
                                      <p:cBhvr>
                                        <p:cTn id="18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Faisan venere.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3857620" y="7143776"/>
            <a:ext cx="184731" cy="646331"/>
          </a:xfrm>
          <a:prstGeom prst="rect">
            <a:avLst/>
          </a:prstGeom>
        </p:spPr>
        <p:txBody>
          <a:bodyPr wrap="none">
            <a:spAutoFit/>
          </a:bodyPr>
          <a:lstStyle/>
          <a:p>
            <a:endParaRPr lang="es-ES" dirty="0" smtClean="0"/>
          </a:p>
          <a:p>
            <a:endParaRPr lang="es-ES" dirty="0"/>
          </a:p>
        </p:txBody>
      </p:sp>
      <p:sp>
        <p:nvSpPr>
          <p:cNvPr id="6" name="5 Anillo"/>
          <p:cNvSpPr/>
          <p:nvPr/>
        </p:nvSpPr>
        <p:spPr>
          <a:xfrm>
            <a:off x="0"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42910" y="2000240"/>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85852"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78" y="2000240"/>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00430" y="2000240"/>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429156"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72066" y="1928802"/>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86446"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388" y="1928802"/>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929454"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uadroTexto"/>
          <p:cNvSpPr txBox="1"/>
          <p:nvPr/>
        </p:nvSpPr>
        <p:spPr>
          <a:xfrm>
            <a:off x="3357554" y="6143644"/>
            <a:ext cx="1934825" cy="738664"/>
          </a:xfrm>
          <a:prstGeom prst="rect">
            <a:avLst/>
          </a:prstGeom>
          <a:noFill/>
        </p:spPr>
        <p:txBody>
          <a:bodyPr wrap="none" rtlCol="0">
            <a:spAutoFit/>
          </a:bodyPr>
          <a:lstStyle/>
          <a:p>
            <a:r>
              <a:rPr lang="es-E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Faisán venere</a:t>
            </a:r>
          </a:p>
          <a:p>
            <a:endParaRPr lang="es-ES" dirty="0"/>
          </a:p>
        </p:txBody>
      </p:sp>
      <p:sp>
        <p:nvSpPr>
          <p:cNvPr id="18" name="1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9" presetClass="entr" presetSubtype="10"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4"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fmla="#ppt_w*sin(2.5*pi*$)">
                                          <p:val>
                                            <p:fltVal val="0"/>
                                          </p:val>
                                        </p:tav>
                                        <p:tav tm="100000">
                                          <p:val>
                                            <p:fltVal val="1"/>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19" presetClass="entr" presetSubtype="10" fill="hold" grpId="4"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fmla="#ppt_w*sin(2.5*pi*$)">
                                          <p:val>
                                            <p:fltVal val="0"/>
                                          </p:val>
                                        </p:tav>
                                        <p:tav tm="100000">
                                          <p:val>
                                            <p:fltVal val="1"/>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19" presetClass="entr" presetSubtype="10"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fmla="#ppt_w*sin(2.5*pi*$)">
                                          <p:val>
                                            <p:fltVal val="0"/>
                                          </p:val>
                                        </p:tav>
                                        <p:tav tm="100000">
                                          <p:val>
                                            <p:fltVal val="1"/>
                                          </p:val>
                                        </p:tav>
                                      </p:tavLst>
                                    </p:anim>
                                    <p:anim calcmode="lin" valueType="num">
                                      <p:cBhvr>
                                        <p:cTn id="23" dur="3000" fill="hold"/>
                                        <p:tgtEl>
                                          <p:spTgt spid="9"/>
                                        </p:tgtEl>
                                        <p:attrNameLst>
                                          <p:attrName>ppt_h</p:attrName>
                                        </p:attrNameLst>
                                      </p:cBhvr>
                                      <p:tavLst>
                                        <p:tav tm="0">
                                          <p:val>
                                            <p:strVal val="#ppt_h"/>
                                          </p:val>
                                        </p:tav>
                                        <p:tav tm="100000">
                                          <p:val>
                                            <p:strVal val="#ppt_h"/>
                                          </p:val>
                                        </p:tav>
                                      </p:tavLst>
                                    </p:anim>
                                  </p:childTnLst>
                                </p:cTn>
                              </p:par>
                              <p:par>
                                <p:cTn id="24" presetID="19" presetClass="entr" presetSubtype="10" fill="hold" grpId="4"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ppt_w</p:attrName>
                                        </p:attrNameLst>
                                      </p:cBhvr>
                                      <p:tavLst>
                                        <p:tav tm="0" fmla="#ppt_w*sin(2.5*pi*$)">
                                          <p:val>
                                            <p:fltVal val="0"/>
                                          </p:val>
                                        </p:tav>
                                        <p:tav tm="100000">
                                          <p:val>
                                            <p:fltVal val="1"/>
                                          </p:val>
                                        </p:tav>
                                      </p:tavLst>
                                    </p:anim>
                                    <p:anim calcmode="lin" valueType="num">
                                      <p:cBhvr>
                                        <p:cTn id="27" dur="3000" fill="hold"/>
                                        <p:tgtEl>
                                          <p:spTgt spid="10"/>
                                        </p:tgtEl>
                                        <p:attrNameLst>
                                          <p:attrName>ppt_h</p:attrName>
                                        </p:attrNameLst>
                                      </p:cBhvr>
                                      <p:tavLst>
                                        <p:tav tm="0">
                                          <p:val>
                                            <p:strVal val="#ppt_h"/>
                                          </p:val>
                                        </p:tav>
                                        <p:tav tm="100000">
                                          <p:val>
                                            <p:strVal val="#ppt_h"/>
                                          </p:val>
                                        </p:tav>
                                      </p:tavLst>
                                    </p:anim>
                                  </p:childTnLst>
                                </p:cTn>
                              </p:par>
                              <p:par>
                                <p:cTn id="28" presetID="19" presetClass="entr" presetSubtype="10" fill="hold" grpId="4"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fmla="#ppt_w*sin(2.5*pi*$)">
                                          <p:val>
                                            <p:fltVal val="0"/>
                                          </p:val>
                                        </p:tav>
                                        <p:tav tm="100000">
                                          <p:val>
                                            <p:fltVal val="1"/>
                                          </p:val>
                                        </p:tav>
                                      </p:tavLst>
                                    </p:anim>
                                    <p:anim calcmode="lin" valueType="num">
                                      <p:cBhvr>
                                        <p:cTn id="31" dur="3000" fill="hold"/>
                                        <p:tgtEl>
                                          <p:spTgt spid="11"/>
                                        </p:tgtEl>
                                        <p:attrNameLst>
                                          <p:attrName>ppt_h</p:attrName>
                                        </p:attrNameLst>
                                      </p:cBhvr>
                                      <p:tavLst>
                                        <p:tav tm="0">
                                          <p:val>
                                            <p:strVal val="#ppt_h"/>
                                          </p:val>
                                        </p:tav>
                                        <p:tav tm="100000">
                                          <p:val>
                                            <p:strVal val="#ppt_h"/>
                                          </p:val>
                                        </p:tav>
                                      </p:tavLst>
                                    </p:anim>
                                  </p:childTnLst>
                                </p:cTn>
                              </p:par>
                              <p:par>
                                <p:cTn id="32" presetID="19" presetClass="entr" presetSubtype="10" fill="hold" grpId="4"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fmla="#ppt_w*sin(2.5*pi*$)">
                                          <p:val>
                                            <p:fltVal val="0"/>
                                          </p:val>
                                        </p:tav>
                                        <p:tav tm="100000">
                                          <p:val>
                                            <p:fltVal val="1"/>
                                          </p:val>
                                        </p:tav>
                                      </p:tavLst>
                                    </p:anim>
                                    <p:anim calcmode="lin" valueType="num">
                                      <p:cBhvr>
                                        <p:cTn id="35" dur="3000" fill="hold"/>
                                        <p:tgtEl>
                                          <p:spTgt spid="12"/>
                                        </p:tgtEl>
                                        <p:attrNameLst>
                                          <p:attrName>ppt_h</p:attrName>
                                        </p:attrNameLst>
                                      </p:cBhvr>
                                      <p:tavLst>
                                        <p:tav tm="0">
                                          <p:val>
                                            <p:strVal val="#ppt_h"/>
                                          </p:val>
                                        </p:tav>
                                        <p:tav tm="100000">
                                          <p:val>
                                            <p:strVal val="#ppt_h"/>
                                          </p:val>
                                        </p:tav>
                                      </p:tavLst>
                                    </p:anim>
                                  </p:childTnLst>
                                </p:cTn>
                              </p:par>
                              <p:par>
                                <p:cTn id="36" presetID="19" presetClass="entr" presetSubtype="10" fill="hold" grpId="4"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0" fill="hold"/>
                                        <p:tgtEl>
                                          <p:spTgt spid="13"/>
                                        </p:tgtEl>
                                        <p:attrNameLst>
                                          <p:attrName>ppt_w</p:attrName>
                                        </p:attrNameLst>
                                      </p:cBhvr>
                                      <p:tavLst>
                                        <p:tav tm="0" fmla="#ppt_w*sin(2.5*pi*$)">
                                          <p:val>
                                            <p:fltVal val="0"/>
                                          </p:val>
                                        </p:tav>
                                        <p:tav tm="100000">
                                          <p:val>
                                            <p:fltVal val="1"/>
                                          </p:val>
                                        </p:tav>
                                      </p:tavLst>
                                    </p:anim>
                                    <p:anim calcmode="lin" valueType="num">
                                      <p:cBhvr>
                                        <p:cTn id="39" dur="3000" fill="hold"/>
                                        <p:tgtEl>
                                          <p:spTgt spid="13"/>
                                        </p:tgtEl>
                                        <p:attrNameLst>
                                          <p:attrName>ppt_h</p:attrName>
                                        </p:attrNameLst>
                                      </p:cBhvr>
                                      <p:tavLst>
                                        <p:tav tm="0">
                                          <p:val>
                                            <p:strVal val="#ppt_h"/>
                                          </p:val>
                                        </p:tav>
                                        <p:tav tm="100000">
                                          <p:val>
                                            <p:strVal val="#ppt_h"/>
                                          </p:val>
                                        </p:tav>
                                      </p:tavLst>
                                    </p:anim>
                                  </p:childTnLst>
                                </p:cTn>
                              </p:par>
                              <p:par>
                                <p:cTn id="40" presetID="19" presetClass="entr" presetSubtype="10"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000" fill="hold"/>
                                        <p:tgtEl>
                                          <p:spTgt spid="14"/>
                                        </p:tgtEl>
                                        <p:attrNameLst>
                                          <p:attrName>ppt_w</p:attrName>
                                        </p:attrNameLst>
                                      </p:cBhvr>
                                      <p:tavLst>
                                        <p:tav tm="0" fmla="#ppt_w*sin(2.5*pi*$)">
                                          <p:val>
                                            <p:fltVal val="0"/>
                                          </p:val>
                                        </p:tav>
                                        <p:tav tm="100000">
                                          <p:val>
                                            <p:fltVal val="1"/>
                                          </p:val>
                                        </p:tav>
                                      </p:tavLst>
                                    </p:anim>
                                    <p:anim calcmode="lin" valueType="num">
                                      <p:cBhvr>
                                        <p:cTn id="43" dur="3000" fill="hold"/>
                                        <p:tgtEl>
                                          <p:spTgt spid="14"/>
                                        </p:tgtEl>
                                        <p:attrNameLst>
                                          <p:attrName>ppt_h</p:attrName>
                                        </p:attrNameLst>
                                      </p:cBhvr>
                                      <p:tavLst>
                                        <p:tav tm="0">
                                          <p:val>
                                            <p:strVal val="#ppt_h"/>
                                          </p:val>
                                        </p:tav>
                                        <p:tav tm="100000">
                                          <p:val>
                                            <p:strVal val="#ppt_h"/>
                                          </p:val>
                                        </p:tav>
                                      </p:tavLst>
                                    </p:anim>
                                  </p:childTnLst>
                                </p:cTn>
                              </p:par>
                              <p:par>
                                <p:cTn id="44" presetID="19" presetClass="entr" presetSubtype="10" fill="hold" grpId="4"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ppt_w</p:attrName>
                                        </p:attrNameLst>
                                      </p:cBhvr>
                                      <p:tavLst>
                                        <p:tav tm="0" fmla="#ppt_w*sin(2.5*pi*$)">
                                          <p:val>
                                            <p:fltVal val="0"/>
                                          </p:val>
                                        </p:tav>
                                        <p:tav tm="100000">
                                          <p:val>
                                            <p:fltVal val="1"/>
                                          </p:val>
                                        </p:tav>
                                      </p:tavLst>
                                    </p:anim>
                                    <p:anim calcmode="lin" valueType="num">
                                      <p:cBhvr>
                                        <p:cTn id="47" dur="3000" fill="hold"/>
                                        <p:tgtEl>
                                          <p:spTgt spid="15"/>
                                        </p:tgtEl>
                                        <p:attrNameLst>
                                          <p:attrName>ppt_h</p:attrName>
                                        </p:attrNameLst>
                                      </p:cBhvr>
                                      <p:tavLst>
                                        <p:tav tm="0">
                                          <p:val>
                                            <p:strVal val="#ppt_h"/>
                                          </p:val>
                                        </p:tav>
                                        <p:tav tm="100000">
                                          <p:val>
                                            <p:strVal val="#ppt_h"/>
                                          </p:val>
                                        </p:tav>
                                      </p:tavLst>
                                    </p:anim>
                                  </p:childTnLst>
                                </p:cTn>
                              </p:par>
                              <p:par>
                                <p:cTn id="48" presetID="19" presetClass="entr" presetSubtype="10" fill="hold" grpId="4"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0" fill="hold"/>
                                        <p:tgtEl>
                                          <p:spTgt spid="16"/>
                                        </p:tgtEl>
                                        <p:attrNameLst>
                                          <p:attrName>ppt_w</p:attrName>
                                        </p:attrNameLst>
                                      </p:cBhvr>
                                      <p:tavLst>
                                        <p:tav tm="0" fmla="#ppt_w*sin(2.5*pi*$)">
                                          <p:val>
                                            <p:fltVal val="0"/>
                                          </p:val>
                                        </p:tav>
                                        <p:tav tm="100000">
                                          <p:val>
                                            <p:fltVal val="1"/>
                                          </p:val>
                                        </p:tav>
                                      </p:tavLst>
                                    </p:anim>
                                    <p:anim calcmode="lin" valueType="num">
                                      <p:cBhvr>
                                        <p:cTn id="51" dur="3000" fill="hold"/>
                                        <p:tgtEl>
                                          <p:spTgt spid="16"/>
                                        </p:tgtEl>
                                        <p:attrNameLst>
                                          <p:attrName>ppt_h</p:attrName>
                                        </p:attrNameLst>
                                      </p:cBhvr>
                                      <p:tavLst>
                                        <p:tav tm="0">
                                          <p:val>
                                            <p:strVal val="#ppt_h"/>
                                          </p:val>
                                        </p:tav>
                                        <p:tav tm="100000">
                                          <p:val>
                                            <p:strVal val="#ppt_h"/>
                                          </p:val>
                                        </p:tav>
                                      </p:tavLst>
                                    </p:anim>
                                  </p:childTnLst>
                                </p:cTn>
                              </p:par>
                              <p:par>
                                <p:cTn id="52" presetID="2" presetClass="entr" presetSubtype="8"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0-#ppt_w/2"/>
                                          </p:val>
                                        </p:tav>
                                        <p:tav tm="100000">
                                          <p:val>
                                            <p:strVal val="#ppt_x"/>
                                          </p:val>
                                        </p:tav>
                                      </p:tavLst>
                                    </p:anim>
                                    <p:anim calcmode="lin" valueType="num">
                                      <p:cBhvr additive="base">
                                        <p:cTn id="63" dur="3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0-#ppt_w/2"/>
                                          </p:val>
                                        </p:tav>
                                        <p:tav tm="100000">
                                          <p:val>
                                            <p:strVal val="#ppt_x"/>
                                          </p:val>
                                        </p:tav>
                                      </p:tavLst>
                                    </p:anim>
                                    <p:anim calcmode="lin" valueType="num">
                                      <p:cBhvr additive="base">
                                        <p:cTn id="75" dur="3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0-#ppt_w/2"/>
                                          </p:val>
                                        </p:tav>
                                        <p:tav tm="100000">
                                          <p:val>
                                            <p:strVal val="#ppt_x"/>
                                          </p:val>
                                        </p:tav>
                                      </p:tavLst>
                                    </p:anim>
                                    <p:anim calcmode="lin" valueType="num">
                                      <p:cBhvr additive="base">
                                        <p:cTn id="79" dur="3000" fill="hold"/>
                                        <p:tgtEl>
                                          <p:spTgt spid="1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3000" fill="hold"/>
                                        <p:tgtEl>
                                          <p:spTgt spid="13"/>
                                        </p:tgtEl>
                                        <p:attrNameLst>
                                          <p:attrName>ppt_x</p:attrName>
                                        </p:attrNameLst>
                                      </p:cBhvr>
                                      <p:tavLst>
                                        <p:tav tm="0">
                                          <p:val>
                                            <p:strVal val="0-#ppt_w/2"/>
                                          </p:val>
                                        </p:tav>
                                        <p:tav tm="100000">
                                          <p:val>
                                            <p:strVal val="#ppt_x"/>
                                          </p:val>
                                        </p:tav>
                                      </p:tavLst>
                                    </p:anim>
                                    <p:anim calcmode="lin" valueType="num">
                                      <p:cBhvr additive="base">
                                        <p:cTn id="83" dur="3000" fill="hold"/>
                                        <p:tgtEl>
                                          <p:spTgt spid="1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0-#ppt_w/2"/>
                                          </p:val>
                                        </p:tav>
                                        <p:tav tm="100000">
                                          <p:val>
                                            <p:strVal val="#ppt_x"/>
                                          </p:val>
                                        </p:tav>
                                      </p:tavLst>
                                    </p:anim>
                                    <p:anim calcmode="lin" valueType="num">
                                      <p:cBhvr additive="base">
                                        <p:cTn id="95" dur="3000" fill="hold"/>
                                        <p:tgtEl>
                                          <p:spTgt spid="16"/>
                                        </p:tgtEl>
                                        <p:attrNameLst>
                                          <p:attrName>ppt_y</p:attrName>
                                        </p:attrNameLst>
                                      </p:cBhvr>
                                      <p:tavLst>
                                        <p:tav tm="0">
                                          <p:val>
                                            <p:strVal val="#ppt_y"/>
                                          </p:val>
                                        </p:tav>
                                        <p:tav tm="100000">
                                          <p:val>
                                            <p:strVal val="#ppt_y"/>
                                          </p:val>
                                        </p:tav>
                                      </p:tavLst>
                                    </p:anim>
                                  </p:childTnLst>
                                </p:cTn>
                              </p:par>
                              <p:par>
                                <p:cTn id="96" presetID="5"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checkerboard(across)">
                                      <p:cBhvr>
                                        <p:cTn id="98" dur="3000"/>
                                        <p:tgtEl>
                                          <p:spTgt spid="6"/>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checkerboard(across)">
                                      <p:cBhvr>
                                        <p:cTn id="101" dur="3000"/>
                                        <p:tgtEl>
                                          <p:spTgt spid="7"/>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checkerboard(across)">
                                      <p:cBhvr>
                                        <p:cTn id="104" dur="3000"/>
                                        <p:tgtEl>
                                          <p:spTgt spid="8"/>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checkerboard(across)">
                                      <p:cBhvr>
                                        <p:cTn id="107" dur="3000"/>
                                        <p:tgtEl>
                                          <p:spTgt spid="9"/>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checkerboard(across)">
                                      <p:cBhvr>
                                        <p:cTn id="110" dur="3000"/>
                                        <p:tgtEl>
                                          <p:spTgt spid="10"/>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checkerboard(across)">
                                      <p:cBhvr>
                                        <p:cTn id="113" dur="3000"/>
                                        <p:tgtEl>
                                          <p:spTgt spid="11"/>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checkerboard(across)">
                                      <p:cBhvr>
                                        <p:cTn id="116" dur="3000"/>
                                        <p:tgtEl>
                                          <p:spTgt spid="12"/>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checkerboard(across)">
                                      <p:cBhvr>
                                        <p:cTn id="119" dur="3000"/>
                                        <p:tgtEl>
                                          <p:spTgt spid="13"/>
                                        </p:tgtEl>
                                      </p:cBhvr>
                                    </p:animEffect>
                                  </p:childTnLst>
                                </p:cTn>
                              </p:par>
                              <p:par>
                                <p:cTn id="120" presetID="5"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checkerboard(across)">
                                      <p:cBhvr>
                                        <p:cTn id="122" dur="3000"/>
                                        <p:tgtEl>
                                          <p:spTgt spid="14"/>
                                        </p:tgtEl>
                                      </p:cBhvr>
                                    </p:animEffect>
                                  </p:childTnLst>
                                </p:cTn>
                              </p:par>
                              <p:par>
                                <p:cTn id="123" presetID="5"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checkerboard(across)">
                                      <p:cBhvr>
                                        <p:cTn id="125" dur="3000"/>
                                        <p:tgtEl>
                                          <p:spTgt spid="15"/>
                                        </p:tgtEl>
                                      </p:cBhvr>
                                    </p:animEffect>
                                  </p:childTnLst>
                                </p:cTn>
                              </p:par>
                              <p:par>
                                <p:cTn id="126" presetID="5"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checkerboard(across)">
                                      <p:cBhvr>
                                        <p:cTn id="128" dur="3000"/>
                                        <p:tgtEl>
                                          <p:spTgt spid="16"/>
                                        </p:tgtEl>
                                      </p:cBhvr>
                                    </p:animEffect>
                                  </p:childTnLst>
                                </p:cTn>
                              </p:par>
                            </p:childTnLst>
                          </p:cTn>
                        </p:par>
                        <p:par>
                          <p:cTn id="129" fill="hold">
                            <p:stCondLst>
                              <p:cond delay="3000"/>
                            </p:stCondLst>
                            <p:childTnLst>
                              <p:par>
                                <p:cTn id="130" presetID="2" presetClass="exit" presetSubtype="8" fill="hold" grpId="2" nodeType="after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0-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0-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8"/>
                                        </p:tgtEl>
                                        <p:attrNameLst>
                                          <p:attrName>ppt_x</p:attrName>
                                        </p:attrNameLst>
                                      </p:cBhvr>
                                      <p:tavLst>
                                        <p:tav tm="0">
                                          <p:val>
                                            <p:strVal val="ppt_x"/>
                                          </p:val>
                                        </p:tav>
                                        <p:tav tm="100000">
                                          <p:val>
                                            <p:strVal val="0-ppt_w/2"/>
                                          </p:val>
                                        </p:tav>
                                      </p:tavLst>
                                    </p:anim>
                                    <p:anim calcmode="lin" valueType="num">
                                      <p:cBhvr additive="base">
                                        <p:cTn id="140" dur="3000"/>
                                        <p:tgtEl>
                                          <p:spTgt spid="8"/>
                                        </p:tgtEl>
                                        <p:attrNameLst>
                                          <p:attrName>ppt_y</p:attrName>
                                        </p:attrNameLst>
                                      </p:cBhvr>
                                      <p:tavLst>
                                        <p:tav tm="0">
                                          <p:val>
                                            <p:strVal val="ppt_y"/>
                                          </p:val>
                                        </p:tav>
                                        <p:tav tm="100000">
                                          <p:val>
                                            <p:strVal val="ppt_y"/>
                                          </p:val>
                                        </p:tav>
                                      </p:tavLst>
                                    </p:anim>
                                    <p:set>
                                      <p:cBhvr>
                                        <p:cTn id="141" dur="1" fill="hold">
                                          <p:stCondLst>
                                            <p:cond delay="2999"/>
                                          </p:stCondLst>
                                        </p:cTn>
                                        <p:tgtEl>
                                          <p:spTgt spid="8"/>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0-ppt_w/2"/>
                                          </p:val>
                                        </p:tav>
                                      </p:tavLst>
                                    </p:anim>
                                    <p:anim calcmode="lin" valueType="num">
                                      <p:cBhvr additive="base">
                                        <p:cTn id="144" dur="3000"/>
                                        <p:tgtEl>
                                          <p:spTgt spid="9"/>
                                        </p:tgtEl>
                                        <p:attrNameLst>
                                          <p:attrName>ppt_y</p:attrName>
                                        </p:attrNameLst>
                                      </p:cBhvr>
                                      <p:tavLst>
                                        <p:tav tm="0">
                                          <p:val>
                                            <p:strVal val="ppt_y"/>
                                          </p:val>
                                        </p:tav>
                                        <p:tav tm="100000">
                                          <p:val>
                                            <p:strVal val="ppt_y"/>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0-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0-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3"/>
                                        </p:tgtEl>
                                        <p:attrNameLst>
                                          <p:attrName>ppt_x</p:attrName>
                                        </p:attrNameLst>
                                      </p:cBhvr>
                                      <p:tavLst>
                                        <p:tav tm="0">
                                          <p:val>
                                            <p:strVal val="ppt_x"/>
                                          </p:val>
                                        </p:tav>
                                        <p:tav tm="100000">
                                          <p:val>
                                            <p:strVal val="0-ppt_w/2"/>
                                          </p:val>
                                        </p:tav>
                                      </p:tavLst>
                                    </p:anim>
                                    <p:anim calcmode="lin" valueType="num">
                                      <p:cBhvr additive="base">
                                        <p:cTn id="160" dur="3000"/>
                                        <p:tgtEl>
                                          <p:spTgt spid="13"/>
                                        </p:tgtEl>
                                        <p:attrNameLst>
                                          <p:attrName>ppt_y</p:attrName>
                                        </p:attrNameLst>
                                      </p:cBhvr>
                                      <p:tavLst>
                                        <p:tav tm="0">
                                          <p:val>
                                            <p:strVal val="ppt_y"/>
                                          </p:val>
                                        </p:tav>
                                        <p:tav tm="100000">
                                          <p:val>
                                            <p:strVal val="ppt_y"/>
                                          </p:val>
                                        </p:tav>
                                      </p:tavLst>
                                    </p:anim>
                                    <p:set>
                                      <p:cBhvr>
                                        <p:cTn id="161" dur="1" fill="hold">
                                          <p:stCondLst>
                                            <p:cond delay="2999"/>
                                          </p:stCondLst>
                                        </p:cTn>
                                        <p:tgtEl>
                                          <p:spTgt spid="13"/>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4"/>
                                        </p:tgtEl>
                                        <p:attrNameLst>
                                          <p:attrName>ppt_x</p:attrName>
                                        </p:attrNameLst>
                                      </p:cBhvr>
                                      <p:tavLst>
                                        <p:tav tm="0">
                                          <p:val>
                                            <p:strVal val="ppt_x"/>
                                          </p:val>
                                        </p:tav>
                                        <p:tav tm="100000">
                                          <p:val>
                                            <p:strVal val="0-ppt_w/2"/>
                                          </p:val>
                                        </p:tav>
                                      </p:tavLst>
                                    </p:anim>
                                    <p:anim calcmode="lin" valueType="num">
                                      <p:cBhvr additive="base">
                                        <p:cTn id="164" dur="3000"/>
                                        <p:tgtEl>
                                          <p:spTgt spid="14"/>
                                        </p:tgtEl>
                                        <p:attrNameLst>
                                          <p:attrName>ppt_y</p:attrName>
                                        </p:attrNameLst>
                                      </p:cBhvr>
                                      <p:tavLst>
                                        <p:tav tm="0">
                                          <p:val>
                                            <p:strVal val="ppt_y"/>
                                          </p:val>
                                        </p:tav>
                                        <p:tav tm="100000">
                                          <p:val>
                                            <p:strVal val="ppt_y"/>
                                          </p:val>
                                        </p:tav>
                                      </p:tavLst>
                                    </p:anim>
                                    <p:set>
                                      <p:cBhvr>
                                        <p:cTn id="165" dur="1" fill="hold">
                                          <p:stCondLst>
                                            <p:cond delay="2999"/>
                                          </p:stCondLst>
                                        </p:cTn>
                                        <p:tgtEl>
                                          <p:spTgt spid="14"/>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5"/>
                                        </p:tgtEl>
                                        <p:attrNameLst>
                                          <p:attrName>ppt_x</p:attrName>
                                        </p:attrNameLst>
                                      </p:cBhvr>
                                      <p:tavLst>
                                        <p:tav tm="0">
                                          <p:val>
                                            <p:strVal val="ppt_x"/>
                                          </p:val>
                                        </p:tav>
                                        <p:tav tm="100000">
                                          <p:val>
                                            <p:strVal val="0-ppt_w/2"/>
                                          </p:val>
                                        </p:tav>
                                      </p:tavLst>
                                    </p:anim>
                                    <p:anim calcmode="lin" valueType="num">
                                      <p:cBhvr additive="base">
                                        <p:cTn id="168" dur="3000"/>
                                        <p:tgtEl>
                                          <p:spTgt spid="15"/>
                                        </p:tgtEl>
                                        <p:attrNameLst>
                                          <p:attrName>ppt_y</p:attrName>
                                        </p:attrNameLst>
                                      </p:cBhvr>
                                      <p:tavLst>
                                        <p:tav tm="0">
                                          <p:val>
                                            <p:strVal val="ppt_y"/>
                                          </p:val>
                                        </p:tav>
                                        <p:tav tm="100000">
                                          <p:val>
                                            <p:strVal val="ppt_y"/>
                                          </p:val>
                                        </p:tav>
                                      </p:tavLst>
                                    </p:anim>
                                    <p:set>
                                      <p:cBhvr>
                                        <p:cTn id="169" dur="1" fill="hold">
                                          <p:stCondLst>
                                            <p:cond delay="2999"/>
                                          </p:stCondLst>
                                        </p:cTn>
                                        <p:tgtEl>
                                          <p:spTgt spid="15"/>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0-ppt_w/2"/>
                                          </p:val>
                                        </p:tav>
                                      </p:tavLst>
                                    </p:anim>
                                    <p:anim calcmode="lin" valueType="num">
                                      <p:cBhvr additive="base">
                                        <p:cTn id="172" dur="3000"/>
                                        <p:tgtEl>
                                          <p:spTgt spid="16"/>
                                        </p:tgtEl>
                                        <p:attrNameLst>
                                          <p:attrName>ppt_y</p:attrName>
                                        </p:attrNameLst>
                                      </p:cBhvr>
                                      <p:tavLst>
                                        <p:tav tm="0">
                                          <p:val>
                                            <p:strVal val="ppt_y"/>
                                          </p:val>
                                        </p:tav>
                                        <p:tav tm="100000">
                                          <p:val>
                                            <p:strVal val="ppt_y"/>
                                          </p:val>
                                        </p:tav>
                                      </p:tavLst>
                                    </p:anim>
                                    <p:set>
                                      <p:cBhvr>
                                        <p:cTn id="173" dur="1" fill="hold">
                                          <p:stCondLst>
                                            <p:cond delay="2999"/>
                                          </p:stCondLst>
                                        </p:cTn>
                                        <p:tgtEl>
                                          <p:spTgt spid="16"/>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3000"/>
                                        <p:tgtEl>
                                          <p:spTgt spid="6"/>
                                        </p:tgtEl>
                                      </p:cBhvr>
                                    </p:animEffect>
                                    <p:set>
                                      <p:cBhvr>
                                        <p:cTn id="176" dur="1" fill="hold">
                                          <p:stCondLst>
                                            <p:cond delay="2999"/>
                                          </p:stCondLst>
                                        </p:cTn>
                                        <p:tgtEl>
                                          <p:spTgt spid="6"/>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3000"/>
                                        <p:tgtEl>
                                          <p:spTgt spid="7"/>
                                        </p:tgtEl>
                                      </p:cBhvr>
                                    </p:animEffect>
                                    <p:set>
                                      <p:cBhvr>
                                        <p:cTn id="179" dur="1" fill="hold">
                                          <p:stCondLst>
                                            <p:cond delay="2999"/>
                                          </p:stCondLst>
                                        </p:cTn>
                                        <p:tgtEl>
                                          <p:spTgt spid="7"/>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3000"/>
                                        <p:tgtEl>
                                          <p:spTgt spid="8"/>
                                        </p:tgtEl>
                                      </p:cBhvr>
                                    </p:animEffect>
                                    <p:set>
                                      <p:cBhvr>
                                        <p:cTn id="182" dur="1" fill="hold">
                                          <p:stCondLst>
                                            <p:cond delay="2999"/>
                                          </p:stCondLst>
                                        </p:cTn>
                                        <p:tgtEl>
                                          <p:spTgt spid="8"/>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3000"/>
                                        <p:tgtEl>
                                          <p:spTgt spid="9"/>
                                        </p:tgtEl>
                                      </p:cBhvr>
                                    </p:animEffect>
                                    <p:set>
                                      <p:cBhvr>
                                        <p:cTn id="185" dur="1" fill="hold">
                                          <p:stCondLst>
                                            <p:cond delay="2999"/>
                                          </p:stCondLst>
                                        </p:cTn>
                                        <p:tgtEl>
                                          <p:spTgt spid="9"/>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3000"/>
                                        <p:tgtEl>
                                          <p:spTgt spid="11"/>
                                        </p:tgtEl>
                                      </p:cBhvr>
                                    </p:animEffect>
                                    <p:set>
                                      <p:cBhvr>
                                        <p:cTn id="191" dur="1" fill="hold">
                                          <p:stCondLst>
                                            <p:cond delay="2999"/>
                                          </p:stCondLst>
                                        </p:cTn>
                                        <p:tgtEl>
                                          <p:spTgt spid="11"/>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3000"/>
                                        <p:tgtEl>
                                          <p:spTgt spid="13"/>
                                        </p:tgtEl>
                                      </p:cBhvr>
                                    </p:animEffect>
                                    <p:set>
                                      <p:cBhvr>
                                        <p:cTn id="197" dur="1" fill="hold">
                                          <p:stCondLst>
                                            <p:cond delay="2999"/>
                                          </p:stCondLst>
                                        </p:cTn>
                                        <p:tgtEl>
                                          <p:spTgt spid="13"/>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3000"/>
                                        <p:tgtEl>
                                          <p:spTgt spid="14"/>
                                        </p:tgtEl>
                                      </p:cBhvr>
                                    </p:animEffect>
                                    <p:set>
                                      <p:cBhvr>
                                        <p:cTn id="200" dur="1" fill="hold">
                                          <p:stCondLst>
                                            <p:cond delay="2999"/>
                                          </p:stCondLst>
                                        </p:cTn>
                                        <p:tgtEl>
                                          <p:spTgt spid="14"/>
                                        </p:tgtEl>
                                        <p:attrNameLst>
                                          <p:attrName>style.visibility</p:attrName>
                                        </p:attrNameLst>
                                      </p:cBhvr>
                                      <p:to>
                                        <p:strVal val="hidden"/>
                                      </p:to>
                                    </p:set>
                                  </p:childTnLst>
                                </p:cTn>
                              </p:par>
                              <p:par>
                                <p:cTn id="201" presetID="5" presetClass="exit" presetSubtype="10" fill="hold" grpId="3" nodeType="withEffect">
                                  <p:stCondLst>
                                    <p:cond delay="0"/>
                                  </p:stCondLst>
                                  <p:childTnLst>
                                    <p:animEffect transition="out" filter="checkerboard(across)">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5" presetClass="exit" presetSubtype="10" fill="hold" grpId="3" nodeType="withEffect">
                                  <p:stCondLst>
                                    <p:cond delay="0"/>
                                  </p:stCondLst>
                                  <p:childTnLst>
                                    <p:animEffect transition="out" filter="checkerboard(across)">
                                      <p:cBhvr>
                                        <p:cTn id="205" dur="3000"/>
                                        <p:tgtEl>
                                          <p:spTgt spid="16"/>
                                        </p:tgtEl>
                                      </p:cBhvr>
                                    </p:animEffect>
                                    <p:set>
                                      <p:cBhvr>
                                        <p:cTn id="206" dur="1" fill="hold">
                                          <p:stCondLst>
                                            <p:cond delay="2999"/>
                                          </p:stCondLst>
                                        </p:cTn>
                                        <p:tgtEl>
                                          <p:spTgt spid="16"/>
                                        </p:tgtEl>
                                        <p:attrNameLst>
                                          <p:attrName>style.visibility</p:attrName>
                                        </p:attrNameLst>
                                      </p:cBhvr>
                                      <p:to>
                                        <p:strVal val="hidden"/>
                                      </p:to>
                                    </p:set>
                                  </p:childTnLst>
                                </p:cTn>
                              </p:par>
                              <p:par>
                                <p:cTn id="207" presetID="2" presetClass="entr" presetSubtype="2" fill="hold" nodeType="withEffect">
                                  <p:stCondLst>
                                    <p:cond delay="0"/>
                                  </p:stCondLst>
                                  <p:childTnLst>
                                    <p:set>
                                      <p:cBhvr>
                                        <p:cTn id="208" dur="1" fill="hold">
                                          <p:stCondLst>
                                            <p:cond delay="0"/>
                                          </p:stCondLst>
                                        </p:cTn>
                                        <p:tgtEl>
                                          <p:spTgt spid="4"/>
                                        </p:tgtEl>
                                        <p:attrNameLst>
                                          <p:attrName>style.visibility</p:attrName>
                                        </p:attrNameLst>
                                      </p:cBhvr>
                                      <p:to>
                                        <p:strVal val="visible"/>
                                      </p:to>
                                    </p:set>
                                    <p:anim calcmode="lin" valueType="num">
                                      <p:cBhvr additive="base">
                                        <p:cTn id="209" dur="3000" fill="hold"/>
                                        <p:tgtEl>
                                          <p:spTgt spid="4"/>
                                        </p:tgtEl>
                                        <p:attrNameLst>
                                          <p:attrName>ppt_x</p:attrName>
                                        </p:attrNameLst>
                                      </p:cBhvr>
                                      <p:tavLst>
                                        <p:tav tm="0">
                                          <p:val>
                                            <p:strVal val="1+#ppt_w/2"/>
                                          </p:val>
                                        </p:tav>
                                        <p:tav tm="100000">
                                          <p:val>
                                            <p:strVal val="#ppt_x"/>
                                          </p:val>
                                        </p:tav>
                                      </p:tavLst>
                                    </p:anim>
                                    <p:anim calcmode="lin" valueType="num">
                                      <p:cBhvr additive="base">
                                        <p:cTn id="210" dur="3000" fill="hold"/>
                                        <p:tgtEl>
                                          <p:spTgt spid="4"/>
                                        </p:tgtEl>
                                        <p:attrNameLst>
                                          <p:attrName>ppt_y</p:attrName>
                                        </p:attrNameLst>
                                      </p:cBhvr>
                                      <p:tavLst>
                                        <p:tav tm="0">
                                          <p:val>
                                            <p:strVal val="#ppt_y"/>
                                          </p:val>
                                        </p:tav>
                                        <p:tav tm="100000">
                                          <p:val>
                                            <p:strVal val="#ppt_y"/>
                                          </p:val>
                                        </p:tav>
                                      </p:tavLst>
                                    </p:anim>
                                  </p:childTnLst>
                                </p:cTn>
                              </p:par>
                            </p:childTnLst>
                          </p:cTn>
                        </p:par>
                        <p:par>
                          <p:cTn id="211" fill="hold">
                            <p:stCondLst>
                              <p:cond delay="6000"/>
                            </p:stCondLst>
                            <p:childTnLst>
                              <p:par>
                                <p:cTn id="212" presetID="17" presetClass="entr" presetSubtype="10" fill="hold" grpId="0" nodeType="afterEffect">
                                  <p:stCondLst>
                                    <p:cond delay="0"/>
                                  </p:stCondLst>
                                  <p:childTnLst>
                                    <p:set>
                                      <p:cBhvr>
                                        <p:cTn id="213" dur="1" fill="hold">
                                          <p:stCondLst>
                                            <p:cond delay="0"/>
                                          </p:stCondLst>
                                        </p:cTn>
                                        <p:tgtEl>
                                          <p:spTgt spid="17"/>
                                        </p:tgtEl>
                                        <p:attrNameLst>
                                          <p:attrName>style.visibility</p:attrName>
                                        </p:attrNameLst>
                                      </p:cBhvr>
                                      <p:to>
                                        <p:strVal val="visible"/>
                                      </p:to>
                                    </p:set>
                                    <p:anim calcmode="lin" valueType="num">
                                      <p:cBhvr>
                                        <p:cTn id="214" dur="2000" fill="hold"/>
                                        <p:tgtEl>
                                          <p:spTgt spid="17"/>
                                        </p:tgtEl>
                                        <p:attrNameLst>
                                          <p:attrName>ppt_w</p:attrName>
                                        </p:attrNameLst>
                                      </p:cBhvr>
                                      <p:tavLst>
                                        <p:tav tm="0">
                                          <p:val>
                                            <p:fltVal val="0"/>
                                          </p:val>
                                        </p:tav>
                                        <p:tav tm="100000">
                                          <p:val>
                                            <p:strVal val="#ppt_w"/>
                                          </p:val>
                                        </p:tav>
                                      </p:tavLst>
                                    </p:anim>
                                    <p:anim calcmode="lin" valueType="num">
                                      <p:cBhvr>
                                        <p:cTn id="215"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chemeClr>
              </a:gs>
              <a:gs pos="50000">
                <a:srgbClr val="000099">
                  <a:shade val="67500"/>
                  <a:satMod val="115000"/>
                </a:srgbClr>
              </a:gs>
              <a:gs pos="100000">
                <a:srgbClr val="000099">
                  <a:shade val="100000"/>
                  <a:satMod val="115000"/>
                </a:srgbClr>
              </a:gs>
            </a:gsLst>
            <a:lin ang="16200000" scaled="1"/>
            <a:tileRect/>
          </a:gradFill>
        </p:spPr>
        <p:txBody>
          <a:bodyPr/>
          <a:lstStyle/>
          <a:p>
            <a:endParaRPr lang="es-ES" dirty="0"/>
          </a:p>
        </p:txBody>
      </p:sp>
      <p:pic>
        <p:nvPicPr>
          <p:cNvPr id="4" name="3 Imagen" descr="Faisan de Swinhoe.jpg"/>
          <p:cNvPicPr>
            <a:picLocks noChangeAspect="1"/>
          </p:cNvPicPr>
          <p:nvPr/>
        </p:nvPicPr>
        <p:blipFill>
          <a:blip r:embed="rId2">
            <a:lum contrast="30000"/>
          </a:blip>
          <a:stretch>
            <a:fillRect/>
          </a:stretch>
        </p:blipFill>
        <p:spPr>
          <a:xfrm>
            <a:off x="0" y="0"/>
            <a:ext cx="9144000" cy="6858000"/>
          </a:xfrm>
          <a:prstGeom prst="rect">
            <a:avLst/>
          </a:prstGeom>
        </p:spPr>
      </p:pic>
      <p:sp>
        <p:nvSpPr>
          <p:cNvPr id="8" name="7 Datos"/>
          <p:cNvSpPr/>
          <p:nvPr/>
        </p:nvSpPr>
        <p:spPr>
          <a:xfrm rot="802810">
            <a:off x="3470587" y="4226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2684768" y="970932"/>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802810">
            <a:off x="1827512" y="1971065"/>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802810">
            <a:off x="1041694" y="2899759"/>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802810">
            <a:off x="255908" y="3757014"/>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444529">
            <a:off x="4931265" y="4049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376222">
            <a:off x="5736314" y="89594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rot="20378422">
            <a:off x="6378640" y="1610390"/>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rot="20272989">
            <a:off x="7193613" y="2606876"/>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atos"/>
          <p:cNvSpPr/>
          <p:nvPr/>
        </p:nvSpPr>
        <p:spPr>
          <a:xfrm rot="20015636">
            <a:off x="8006742" y="3585461"/>
            <a:ext cx="633405" cy="2286016"/>
          </a:xfrm>
          <a:prstGeom prst="flowChartInputOutpu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2857488" y="5715016"/>
            <a:ext cx="2936701"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Faisán de </a:t>
            </a:r>
            <a:r>
              <a:rPr lang="es-ES" sz="28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Swinhoe</a:t>
            </a:r>
            <a:endParaRPr lang="es-E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endParaRPr lang="es-E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9" name="18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8"/>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9"/>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0"/>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2"/>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3"/>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4"/>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5"/>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6"/>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7"/>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1+ppt_w/2"/>
                                          </p:val>
                                        </p:tav>
                                      </p:tavLst>
                                    </p:anim>
                                    <p:anim calcmode="lin" valueType="num">
                                      <p:cBhvr additive="base">
                                        <p:cTn id="95" dur="3000"/>
                                        <p:tgtEl>
                                          <p:spTgt spid="14"/>
                                        </p:tgtEl>
                                        <p:attrNameLst>
                                          <p:attrName>ppt_y</p:attrName>
                                        </p:attrNameLst>
                                      </p:cBhvr>
                                      <p:tavLst>
                                        <p:tav tm="0">
                                          <p:val>
                                            <p:strVal val="ppt_y"/>
                                          </p:val>
                                        </p:tav>
                                        <p:tav tm="100000">
                                          <p:val>
                                            <p:strVal val="1+ppt_h/2"/>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1+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1+ppt_w/2"/>
                                          </p:val>
                                        </p:tav>
                                      </p:tavLst>
                                    </p:anim>
                                    <p:anim calcmode="lin" valueType="num">
                                      <p:cBhvr additive="base">
                                        <p:cTn id="103" dur="3000"/>
                                        <p:tgtEl>
                                          <p:spTgt spid="16"/>
                                        </p:tgtEl>
                                        <p:attrNameLst>
                                          <p:attrName>ppt_y</p:attrName>
                                        </p:attrNameLst>
                                      </p:cBhvr>
                                      <p:tavLst>
                                        <p:tav tm="0">
                                          <p:val>
                                            <p:strVal val="ppt_y"/>
                                          </p:val>
                                        </p:tav>
                                        <p:tav tm="100000">
                                          <p:val>
                                            <p:strVal val="1+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7"/>
                                        </p:tgtEl>
                                        <p:attrNameLst>
                                          <p:attrName>ppt_x</p:attrName>
                                        </p:attrNameLst>
                                      </p:cBhvr>
                                      <p:tavLst>
                                        <p:tav tm="0">
                                          <p:val>
                                            <p:strVal val="ppt_x"/>
                                          </p:val>
                                        </p:tav>
                                        <p:tav tm="100000">
                                          <p:val>
                                            <p:strVal val="1+ppt_w/2"/>
                                          </p:val>
                                        </p:tav>
                                      </p:tavLst>
                                    </p:anim>
                                    <p:anim calcmode="lin" valueType="num">
                                      <p:cBhvr additive="base">
                                        <p:cTn id="107" dur="3000"/>
                                        <p:tgtEl>
                                          <p:spTgt spid="17"/>
                                        </p:tgtEl>
                                        <p:attrNameLst>
                                          <p:attrName>ppt_y</p:attrName>
                                        </p:attrNameLst>
                                      </p:cBhvr>
                                      <p:tavLst>
                                        <p:tav tm="0">
                                          <p:val>
                                            <p:strVal val="ppt_y"/>
                                          </p:val>
                                        </p:tav>
                                        <p:tav tm="100000">
                                          <p:val>
                                            <p:strVal val="1+ppt_h/2"/>
                                          </p:val>
                                        </p:tav>
                                      </p:tavLst>
                                    </p:anim>
                                    <p:set>
                                      <p:cBhvr>
                                        <p:cTn id="108" dur="1" fill="hold">
                                          <p:stCondLst>
                                            <p:cond delay="2999"/>
                                          </p:stCondLst>
                                        </p:cTn>
                                        <p:tgtEl>
                                          <p:spTgt spid="17"/>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4/3*#ppt_w"/>
                                          </p:val>
                                        </p:tav>
                                        <p:tav tm="100000">
                                          <p:val>
                                            <p:strVal val="#ppt_w"/>
                                          </p:val>
                                        </p:tav>
                                      </p:tavLst>
                                    </p:anim>
                                    <p:anim calcmode="lin" valueType="num">
                                      <p:cBhvr>
                                        <p:cTn id="112" dur="3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par>
                          <p:cTn id="116" fill="hold">
                            <p:stCondLst>
                              <p:cond delay="6000"/>
                            </p:stCondLst>
                            <p:childTnLst>
                              <p:par>
                                <p:cTn id="117" presetID="17" presetClass="entr" presetSubtype="10" fill="hold" grpId="0" nodeType="after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p:cTn id="119" dur="2000" fill="hold"/>
                                        <p:tgtEl>
                                          <p:spTgt spid="18"/>
                                        </p:tgtEl>
                                        <p:attrNameLst>
                                          <p:attrName>ppt_w</p:attrName>
                                        </p:attrNameLst>
                                      </p:cBhvr>
                                      <p:tavLst>
                                        <p:tav tm="0">
                                          <p:val>
                                            <p:fltVal val="0"/>
                                          </p:val>
                                        </p:tav>
                                        <p:tav tm="100000">
                                          <p:val>
                                            <p:strVal val="#ppt_w"/>
                                          </p:val>
                                        </p:tav>
                                      </p:tavLst>
                                    </p:anim>
                                    <p:anim calcmode="lin" valueType="num">
                                      <p:cBhvr>
                                        <p:cTn id="12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p:spPr>
        <p:txBody>
          <a:bodyPr/>
          <a:lstStyle/>
          <a:p>
            <a:endParaRPr lang="es-ES" dirty="0"/>
          </a:p>
        </p:txBody>
      </p:sp>
      <p:pic>
        <p:nvPicPr>
          <p:cNvPr id="5" name="4 Imagen" descr="Imagen12.jpg"/>
          <p:cNvPicPr>
            <a:picLocks noChangeAspect="1"/>
          </p:cNvPicPr>
          <p:nvPr/>
        </p:nvPicPr>
        <p:blipFill>
          <a:blip r:embed="rId2"/>
          <a:stretch>
            <a:fillRect/>
          </a:stretch>
        </p:blipFill>
        <p:spPr>
          <a:xfrm>
            <a:off x="0" y="13368"/>
            <a:ext cx="9144000" cy="6844632"/>
          </a:xfrm>
          <a:prstGeom prst="rect">
            <a:avLst/>
          </a:prstGeom>
        </p:spPr>
      </p:pic>
      <p:sp>
        <p:nvSpPr>
          <p:cNvPr id="6" name="5 Rectángulo"/>
          <p:cNvSpPr/>
          <p:nvPr/>
        </p:nvSpPr>
        <p:spPr>
          <a:xfrm>
            <a:off x="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15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143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7153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6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8591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14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50029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52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67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190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92905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862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00066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35781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71504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07219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42942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78657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14380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50095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858180"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21533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572528" y="2357430"/>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8929718" y="2357430"/>
            <a:ext cx="214282"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71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1438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0715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42876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178591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14314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50029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285752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21467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357190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39290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428628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6434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00066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35781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71500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07219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42942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78657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14380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50095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858180"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821533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572528" y="4214818"/>
            <a:ext cx="357158"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8929718" y="4214818"/>
            <a:ext cx="214282" cy="714380"/>
          </a:xfrm>
          <a:prstGeom prst="rect">
            <a:avLst/>
          </a:prstGeom>
          <a:solidFill>
            <a:srgbClr val="D8B26E"/>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5" presetClass="entr" presetSubtype="10"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4"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4"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4"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5" presetClass="entr" presetSubtype="10" fill="hold" grpId="4"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3000"/>
                                        <p:tgtEl>
                                          <p:spTgt spid="10"/>
                                        </p:tgtEl>
                                      </p:cBhvr>
                                    </p:animEffect>
                                  </p:childTnLst>
                                </p:cTn>
                              </p:par>
                              <p:par>
                                <p:cTn id="23" presetID="5" presetClass="entr" presetSubtype="10" fill="hold" grpId="4"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heckerboard(across)">
                                      <p:cBhvr>
                                        <p:cTn id="25" dur="3000"/>
                                        <p:tgtEl>
                                          <p:spTgt spid="11"/>
                                        </p:tgtEl>
                                      </p:cBhvr>
                                    </p:animEffect>
                                  </p:childTnLst>
                                </p:cTn>
                              </p:par>
                              <p:par>
                                <p:cTn id="26" presetID="5" presetClass="entr" presetSubtype="10" fill="hold" grpId="4"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across)">
                                      <p:cBhvr>
                                        <p:cTn id="28" dur="3000"/>
                                        <p:tgtEl>
                                          <p:spTgt spid="12"/>
                                        </p:tgtEl>
                                      </p:cBhvr>
                                    </p:animEffect>
                                  </p:childTnLst>
                                </p:cTn>
                              </p:par>
                              <p:par>
                                <p:cTn id="29" presetID="5" presetClass="entr" presetSubtype="10" fill="hold" grpId="4"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heckerboard(across)">
                                      <p:cBhvr>
                                        <p:cTn id="31" dur="3000"/>
                                        <p:tgtEl>
                                          <p:spTgt spid="13"/>
                                        </p:tgtEl>
                                      </p:cBhvr>
                                    </p:animEffect>
                                  </p:childTnLst>
                                </p:cTn>
                              </p:par>
                              <p:par>
                                <p:cTn id="32" presetID="5" presetClass="entr" presetSubtype="10" fill="hold" grpId="4"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checkerboard(across)">
                                      <p:cBhvr>
                                        <p:cTn id="34" dur="3000"/>
                                        <p:tgtEl>
                                          <p:spTgt spid="14"/>
                                        </p:tgtEl>
                                      </p:cBhvr>
                                    </p:animEffect>
                                  </p:childTnLst>
                                </p:cTn>
                              </p:par>
                              <p:par>
                                <p:cTn id="35" presetID="5" presetClass="entr" presetSubtype="10" fill="hold" grpId="4"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heckerboard(across)">
                                      <p:cBhvr>
                                        <p:cTn id="37" dur="3000"/>
                                        <p:tgtEl>
                                          <p:spTgt spid="15"/>
                                        </p:tgtEl>
                                      </p:cBhvr>
                                    </p:animEffect>
                                  </p:childTnLst>
                                </p:cTn>
                              </p:par>
                              <p:par>
                                <p:cTn id="38" presetID="5" presetClass="entr" presetSubtype="10" fill="hold" grpId="4"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checkerboard(across)">
                                      <p:cBhvr>
                                        <p:cTn id="40" dur="3000"/>
                                        <p:tgtEl>
                                          <p:spTgt spid="16"/>
                                        </p:tgtEl>
                                      </p:cBhvr>
                                    </p:animEffect>
                                  </p:childTnLst>
                                </p:cTn>
                              </p:par>
                              <p:par>
                                <p:cTn id="41" presetID="5" presetClass="entr" presetSubtype="10" fill="hold" grpId="4"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checkerboard(across)">
                                      <p:cBhvr>
                                        <p:cTn id="43" dur="3000"/>
                                        <p:tgtEl>
                                          <p:spTgt spid="17"/>
                                        </p:tgtEl>
                                      </p:cBhvr>
                                    </p:animEffect>
                                  </p:childTnLst>
                                </p:cTn>
                              </p:par>
                              <p:par>
                                <p:cTn id="44" presetID="5" presetClass="entr" presetSubtype="10" fill="hold" grpId="4"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checkerboard(across)">
                                      <p:cBhvr>
                                        <p:cTn id="46" dur="3000"/>
                                        <p:tgtEl>
                                          <p:spTgt spid="18"/>
                                        </p:tgtEl>
                                      </p:cBhvr>
                                    </p:animEffect>
                                  </p:childTnLst>
                                </p:cTn>
                              </p:par>
                              <p:par>
                                <p:cTn id="47" presetID="5" presetClass="entr" presetSubtype="10" fill="hold" grpId="4"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heckerboard(across)">
                                      <p:cBhvr>
                                        <p:cTn id="49" dur="3000"/>
                                        <p:tgtEl>
                                          <p:spTgt spid="19"/>
                                        </p:tgtEl>
                                      </p:cBhvr>
                                    </p:animEffect>
                                  </p:childTnLst>
                                </p:cTn>
                              </p:par>
                              <p:par>
                                <p:cTn id="50" presetID="5" presetClass="entr" presetSubtype="10" fill="hold" grpId="4"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checkerboard(across)">
                                      <p:cBhvr>
                                        <p:cTn id="52" dur="3000"/>
                                        <p:tgtEl>
                                          <p:spTgt spid="20"/>
                                        </p:tgtEl>
                                      </p:cBhvr>
                                    </p:animEffect>
                                  </p:childTnLst>
                                </p:cTn>
                              </p:par>
                              <p:par>
                                <p:cTn id="53" presetID="5" presetClass="entr" presetSubtype="10" fill="hold" grpId="4"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checkerboard(across)">
                                      <p:cBhvr>
                                        <p:cTn id="55" dur="3000"/>
                                        <p:tgtEl>
                                          <p:spTgt spid="21"/>
                                        </p:tgtEl>
                                      </p:cBhvr>
                                    </p:animEffect>
                                  </p:childTnLst>
                                </p:cTn>
                              </p:par>
                              <p:par>
                                <p:cTn id="56" presetID="5" presetClass="entr" presetSubtype="10" fill="hold" grpId="4"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checkerboard(across)">
                                      <p:cBhvr>
                                        <p:cTn id="58" dur="3000"/>
                                        <p:tgtEl>
                                          <p:spTgt spid="22"/>
                                        </p:tgtEl>
                                      </p:cBhvr>
                                    </p:animEffect>
                                  </p:childTnLst>
                                </p:cTn>
                              </p:par>
                              <p:par>
                                <p:cTn id="59" presetID="5" presetClass="entr" presetSubtype="10" fill="hold" grpId="4"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checkerboard(across)">
                                      <p:cBhvr>
                                        <p:cTn id="61" dur="3000"/>
                                        <p:tgtEl>
                                          <p:spTgt spid="23"/>
                                        </p:tgtEl>
                                      </p:cBhvr>
                                    </p:animEffect>
                                  </p:childTnLst>
                                </p:cTn>
                              </p:par>
                              <p:par>
                                <p:cTn id="62" presetID="5" presetClass="entr" presetSubtype="10" fill="hold" grpId="4"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checkerboard(across)">
                                      <p:cBhvr>
                                        <p:cTn id="64" dur="3000"/>
                                        <p:tgtEl>
                                          <p:spTgt spid="24"/>
                                        </p:tgtEl>
                                      </p:cBhvr>
                                    </p:animEffect>
                                  </p:childTnLst>
                                </p:cTn>
                              </p:par>
                              <p:par>
                                <p:cTn id="65" presetID="5" presetClass="entr" presetSubtype="10" fill="hold" grpId="4"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checkerboard(across)">
                                      <p:cBhvr>
                                        <p:cTn id="67" dur="3000"/>
                                        <p:tgtEl>
                                          <p:spTgt spid="25"/>
                                        </p:tgtEl>
                                      </p:cBhvr>
                                    </p:animEffect>
                                  </p:childTnLst>
                                </p:cTn>
                              </p:par>
                              <p:par>
                                <p:cTn id="68" presetID="5" presetClass="entr" presetSubtype="10" fill="hold" grpId="4"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checkerboard(across)">
                                      <p:cBhvr>
                                        <p:cTn id="70" dur="3000"/>
                                        <p:tgtEl>
                                          <p:spTgt spid="26"/>
                                        </p:tgtEl>
                                      </p:cBhvr>
                                    </p:animEffect>
                                  </p:childTnLst>
                                </p:cTn>
                              </p:par>
                              <p:par>
                                <p:cTn id="71" presetID="5" presetClass="entr" presetSubtype="10" fill="hold" grpId="4"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checkerboard(across)">
                                      <p:cBhvr>
                                        <p:cTn id="73" dur="3000"/>
                                        <p:tgtEl>
                                          <p:spTgt spid="27"/>
                                        </p:tgtEl>
                                      </p:cBhvr>
                                    </p:animEffect>
                                  </p:childTnLst>
                                </p:cTn>
                              </p:par>
                              <p:par>
                                <p:cTn id="74" presetID="5" presetClass="entr" presetSubtype="10" fill="hold" grpId="4"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checkerboard(across)">
                                      <p:cBhvr>
                                        <p:cTn id="76" dur="3000"/>
                                        <p:tgtEl>
                                          <p:spTgt spid="28"/>
                                        </p:tgtEl>
                                      </p:cBhvr>
                                    </p:animEffect>
                                  </p:childTnLst>
                                </p:cTn>
                              </p:par>
                              <p:par>
                                <p:cTn id="77" presetID="5" presetClass="entr" presetSubtype="10" fill="hold" grpId="4"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checkerboard(across)">
                                      <p:cBhvr>
                                        <p:cTn id="79" dur="3000"/>
                                        <p:tgtEl>
                                          <p:spTgt spid="29"/>
                                        </p:tgtEl>
                                      </p:cBhvr>
                                    </p:animEffect>
                                  </p:childTnLst>
                                </p:cTn>
                              </p:par>
                              <p:par>
                                <p:cTn id="80" presetID="5" presetClass="entr" presetSubtype="10" fill="hold" grpId="4"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checkerboard(across)">
                                      <p:cBhvr>
                                        <p:cTn id="82" dur="3000"/>
                                        <p:tgtEl>
                                          <p:spTgt spid="30"/>
                                        </p:tgtEl>
                                      </p:cBhvr>
                                    </p:animEffect>
                                  </p:childTnLst>
                                </p:cTn>
                              </p:par>
                              <p:par>
                                <p:cTn id="83" presetID="5" presetClass="entr" presetSubtype="10" fill="hold" grpId="4"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checkerboard(across)">
                                      <p:cBhvr>
                                        <p:cTn id="85" dur="3000"/>
                                        <p:tgtEl>
                                          <p:spTgt spid="31"/>
                                        </p:tgtEl>
                                      </p:cBhvr>
                                    </p:animEffect>
                                  </p:childTnLst>
                                </p:cTn>
                              </p:par>
                              <p:par>
                                <p:cTn id="86" presetID="5" presetClass="entr" presetSubtype="10" fill="hold" grpId="4"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checkerboard(across)">
                                      <p:cBhvr>
                                        <p:cTn id="88" dur="3000"/>
                                        <p:tgtEl>
                                          <p:spTgt spid="32"/>
                                        </p:tgtEl>
                                      </p:cBhvr>
                                    </p:animEffect>
                                  </p:childTnLst>
                                </p:cTn>
                              </p:par>
                              <p:par>
                                <p:cTn id="89" presetID="5" presetClass="entr" presetSubtype="10" fill="hold" grpId="4"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checkerboard(across)">
                                      <p:cBhvr>
                                        <p:cTn id="91" dur="3000"/>
                                        <p:tgtEl>
                                          <p:spTgt spid="33"/>
                                        </p:tgtEl>
                                      </p:cBhvr>
                                    </p:animEffect>
                                  </p:childTnLst>
                                </p:cTn>
                              </p:par>
                              <p:par>
                                <p:cTn id="92" presetID="5" presetClass="entr" presetSubtype="10" fill="hold" grpId="4"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checkerboard(across)">
                                      <p:cBhvr>
                                        <p:cTn id="94" dur="3000"/>
                                        <p:tgtEl>
                                          <p:spTgt spid="34"/>
                                        </p:tgtEl>
                                      </p:cBhvr>
                                    </p:animEffect>
                                  </p:childTnLst>
                                </p:cTn>
                              </p:par>
                              <p:par>
                                <p:cTn id="95" presetID="5" presetClass="entr" presetSubtype="10" fill="hold" grpId="4"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checkerboard(across)">
                                      <p:cBhvr>
                                        <p:cTn id="97" dur="3000"/>
                                        <p:tgtEl>
                                          <p:spTgt spid="35"/>
                                        </p:tgtEl>
                                      </p:cBhvr>
                                    </p:animEffect>
                                  </p:childTnLst>
                                </p:cTn>
                              </p:par>
                              <p:par>
                                <p:cTn id="98" presetID="5" presetClass="entr" presetSubtype="10" fill="hold" grpId="4"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checkerboard(across)">
                                      <p:cBhvr>
                                        <p:cTn id="100" dur="3000"/>
                                        <p:tgtEl>
                                          <p:spTgt spid="36"/>
                                        </p:tgtEl>
                                      </p:cBhvr>
                                    </p:animEffect>
                                  </p:childTnLst>
                                </p:cTn>
                              </p:par>
                              <p:par>
                                <p:cTn id="101" presetID="5" presetClass="entr" presetSubtype="10" fill="hold" grpId="4"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checkerboard(across)">
                                      <p:cBhvr>
                                        <p:cTn id="103" dur="3000"/>
                                        <p:tgtEl>
                                          <p:spTgt spid="37"/>
                                        </p:tgtEl>
                                      </p:cBhvr>
                                    </p:animEffect>
                                  </p:childTnLst>
                                </p:cTn>
                              </p:par>
                              <p:par>
                                <p:cTn id="104" presetID="5" presetClass="entr" presetSubtype="10" fill="hold" grpId="4"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checkerboard(across)">
                                      <p:cBhvr>
                                        <p:cTn id="106" dur="3000"/>
                                        <p:tgtEl>
                                          <p:spTgt spid="38"/>
                                        </p:tgtEl>
                                      </p:cBhvr>
                                    </p:animEffect>
                                  </p:childTnLst>
                                </p:cTn>
                              </p:par>
                              <p:par>
                                <p:cTn id="107" presetID="5" presetClass="entr" presetSubtype="10" fill="hold" grpId="4" nodeType="with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checkerboard(across)">
                                      <p:cBhvr>
                                        <p:cTn id="109" dur="3000"/>
                                        <p:tgtEl>
                                          <p:spTgt spid="39"/>
                                        </p:tgtEl>
                                      </p:cBhvr>
                                    </p:animEffect>
                                  </p:childTnLst>
                                </p:cTn>
                              </p:par>
                              <p:par>
                                <p:cTn id="110" presetID="5" presetClass="entr" presetSubtype="10" fill="hold" grpId="4" nodeType="with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checkerboard(across)">
                                      <p:cBhvr>
                                        <p:cTn id="112" dur="3000"/>
                                        <p:tgtEl>
                                          <p:spTgt spid="40"/>
                                        </p:tgtEl>
                                      </p:cBhvr>
                                    </p:animEffect>
                                  </p:childTnLst>
                                </p:cTn>
                              </p:par>
                              <p:par>
                                <p:cTn id="113" presetID="5" presetClass="entr" presetSubtype="10" fill="hold" grpId="4" nodeType="withEffect">
                                  <p:stCondLst>
                                    <p:cond delay="0"/>
                                  </p:stCondLst>
                                  <p:childTnLst>
                                    <p:set>
                                      <p:cBhvr>
                                        <p:cTn id="114" dur="1" fill="hold">
                                          <p:stCondLst>
                                            <p:cond delay="0"/>
                                          </p:stCondLst>
                                        </p:cTn>
                                        <p:tgtEl>
                                          <p:spTgt spid="41"/>
                                        </p:tgtEl>
                                        <p:attrNameLst>
                                          <p:attrName>style.visibility</p:attrName>
                                        </p:attrNameLst>
                                      </p:cBhvr>
                                      <p:to>
                                        <p:strVal val="visible"/>
                                      </p:to>
                                    </p:set>
                                    <p:animEffect transition="in" filter="checkerboard(across)">
                                      <p:cBhvr>
                                        <p:cTn id="115" dur="3000"/>
                                        <p:tgtEl>
                                          <p:spTgt spid="41"/>
                                        </p:tgtEl>
                                      </p:cBhvr>
                                    </p:animEffect>
                                  </p:childTnLst>
                                </p:cTn>
                              </p:par>
                              <p:par>
                                <p:cTn id="116" presetID="5" presetClass="entr" presetSubtype="10" fill="hold" grpId="4" nodeType="withEffect">
                                  <p:stCondLst>
                                    <p:cond delay="0"/>
                                  </p:stCondLst>
                                  <p:childTnLst>
                                    <p:set>
                                      <p:cBhvr>
                                        <p:cTn id="117" dur="1" fill="hold">
                                          <p:stCondLst>
                                            <p:cond delay="0"/>
                                          </p:stCondLst>
                                        </p:cTn>
                                        <p:tgtEl>
                                          <p:spTgt spid="42"/>
                                        </p:tgtEl>
                                        <p:attrNameLst>
                                          <p:attrName>style.visibility</p:attrName>
                                        </p:attrNameLst>
                                      </p:cBhvr>
                                      <p:to>
                                        <p:strVal val="visible"/>
                                      </p:to>
                                    </p:set>
                                    <p:animEffect transition="in" filter="checkerboard(across)">
                                      <p:cBhvr>
                                        <p:cTn id="118" dur="3000"/>
                                        <p:tgtEl>
                                          <p:spTgt spid="42"/>
                                        </p:tgtEl>
                                      </p:cBhvr>
                                    </p:animEffect>
                                  </p:childTnLst>
                                </p:cTn>
                              </p:par>
                              <p:par>
                                <p:cTn id="119" presetID="5" presetClass="entr" presetSubtype="10" fill="hold" grpId="4"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checkerboard(across)">
                                      <p:cBhvr>
                                        <p:cTn id="121" dur="3000"/>
                                        <p:tgtEl>
                                          <p:spTgt spid="43"/>
                                        </p:tgtEl>
                                      </p:cBhvr>
                                    </p:animEffect>
                                  </p:childTnLst>
                                </p:cTn>
                              </p:par>
                              <p:par>
                                <p:cTn id="122" presetID="5" presetClass="entr" presetSubtype="10" fill="hold" grpId="4" nodeType="withEffect">
                                  <p:stCondLst>
                                    <p:cond delay="0"/>
                                  </p:stCondLst>
                                  <p:childTnLst>
                                    <p:set>
                                      <p:cBhvr>
                                        <p:cTn id="123" dur="1" fill="hold">
                                          <p:stCondLst>
                                            <p:cond delay="0"/>
                                          </p:stCondLst>
                                        </p:cTn>
                                        <p:tgtEl>
                                          <p:spTgt spid="44"/>
                                        </p:tgtEl>
                                        <p:attrNameLst>
                                          <p:attrName>style.visibility</p:attrName>
                                        </p:attrNameLst>
                                      </p:cBhvr>
                                      <p:to>
                                        <p:strVal val="visible"/>
                                      </p:to>
                                    </p:set>
                                    <p:animEffect transition="in" filter="checkerboard(across)">
                                      <p:cBhvr>
                                        <p:cTn id="124" dur="3000"/>
                                        <p:tgtEl>
                                          <p:spTgt spid="44"/>
                                        </p:tgtEl>
                                      </p:cBhvr>
                                    </p:animEffect>
                                  </p:childTnLst>
                                </p:cTn>
                              </p:par>
                              <p:par>
                                <p:cTn id="125" presetID="5" presetClass="entr" presetSubtype="10" fill="hold" grpId="4" nodeType="withEffect">
                                  <p:stCondLst>
                                    <p:cond delay="0"/>
                                  </p:stCondLst>
                                  <p:childTnLst>
                                    <p:set>
                                      <p:cBhvr>
                                        <p:cTn id="126" dur="1" fill="hold">
                                          <p:stCondLst>
                                            <p:cond delay="0"/>
                                          </p:stCondLst>
                                        </p:cTn>
                                        <p:tgtEl>
                                          <p:spTgt spid="45"/>
                                        </p:tgtEl>
                                        <p:attrNameLst>
                                          <p:attrName>style.visibility</p:attrName>
                                        </p:attrNameLst>
                                      </p:cBhvr>
                                      <p:to>
                                        <p:strVal val="visible"/>
                                      </p:to>
                                    </p:set>
                                    <p:animEffect transition="in" filter="checkerboard(across)">
                                      <p:cBhvr>
                                        <p:cTn id="127" dur="3000"/>
                                        <p:tgtEl>
                                          <p:spTgt spid="45"/>
                                        </p:tgtEl>
                                      </p:cBhvr>
                                    </p:animEffect>
                                  </p:childTnLst>
                                </p:cTn>
                              </p:par>
                              <p:par>
                                <p:cTn id="128" presetID="5" presetClass="entr" presetSubtype="10" fill="hold" grpId="4" nodeType="withEffect">
                                  <p:stCondLst>
                                    <p:cond delay="0"/>
                                  </p:stCondLst>
                                  <p:childTnLst>
                                    <p:set>
                                      <p:cBhvr>
                                        <p:cTn id="129" dur="1" fill="hold">
                                          <p:stCondLst>
                                            <p:cond delay="0"/>
                                          </p:stCondLst>
                                        </p:cTn>
                                        <p:tgtEl>
                                          <p:spTgt spid="46"/>
                                        </p:tgtEl>
                                        <p:attrNameLst>
                                          <p:attrName>style.visibility</p:attrName>
                                        </p:attrNameLst>
                                      </p:cBhvr>
                                      <p:to>
                                        <p:strVal val="visible"/>
                                      </p:to>
                                    </p:set>
                                    <p:animEffect transition="in" filter="checkerboard(across)">
                                      <p:cBhvr>
                                        <p:cTn id="130" dur="3000"/>
                                        <p:tgtEl>
                                          <p:spTgt spid="46"/>
                                        </p:tgtEl>
                                      </p:cBhvr>
                                    </p:animEffect>
                                  </p:childTnLst>
                                </p:cTn>
                              </p:par>
                              <p:par>
                                <p:cTn id="131" presetID="5" presetClass="entr" presetSubtype="10" fill="hold" grpId="4" nodeType="with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checkerboard(across)">
                                      <p:cBhvr>
                                        <p:cTn id="133" dur="3000"/>
                                        <p:tgtEl>
                                          <p:spTgt spid="47"/>
                                        </p:tgtEl>
                                      </p:cBhvr>
                                    </p:animEffect>
                                  </p:childTnLst>
                                </p:cTn>
                              </p:par>
                              <p:par>
                                <p:cTn id="134" presetID="5" presetClass="entr" presetSubtype="10" fill="hold" grpId="4" nodeType="withEffect">
                                  <p:stCondLst>
                                    <p:cond delay="0"/>
                                  </p:stCondLst>
                                  <p:childTnLst>
                                    <p:set>
                                      <p:cBhvr>
                                        <p:cTn id="135" dur="1" fill="hold">
                                          <p:stCondLst>
                                            <p:cond delay="0"/>
                                          </p:stCondLst>
                                        </p:cTn>
                                        <p:tgtEl>
                                          <p:spTgt spid="48"/>
                                        </p:tgtEl>
                                        <p:attrNameLst>
                                          <p:attrName>style.visibility</p:attrName>
                                        </p:attrNameLst>
                                      </p:cBhvr>
                                      <p:to>
                                        <p:strVal val="visible"/>
                                      </p:to>
                                    </p:set>
                                    <p:animEffect transition="in" filter="checkerboard(across)">
                                      <p:cBhvr>
                                        <p:cTn id="136" dur="3000"/>
                                        <p:tgtEl>
                                          <p:spTgt spid="48"/>
                                        </p:tgtEl>
                                      </p:cBhvr>
                                    </p:animEffect>
                                  </p:childTnLst>
                                </p:cTn>
                              </p:par>
                              <p:par>
                                <p:cTn id="137" presetID="5" presetClass="entr" presetSubtype="10" fill="hold" grpId="4" nodeType="with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checkerboard(across)">
                                      <p:cBhvr>
                                        <p:cTn id="139" dur="3000"/>
                                        <p:tgtEl>
                                          <p:spTgt spid="49"/>
                                        </p:tgtEl>
                                      </p:cBhvr>
                                    </p:animEffect>
                                  </p:childTnLst>
                                </p:cTn>
                              </p:par>
                              <p:par>
                                <p:cTn id="140" presetID="5" presetClass="entr" presetSubtype="10" fill="hold" grpId="4" nodeType="withEffect">
                                  <p:stCondLst>
                                    <p:cond delay="0"/>
                                  </p:stCondLst>
                                  <p:childTnLst>
                                    <p:set>
                                      <p:cBhvr>
                                        <p:cTn id="141" dur="1" fill="hold">
                                          <p:stCondLst>
                                            <p:cond delay="0"/>
                                          </p:stCondLst>
                                        </p:cTn>
                                        <p:tgtEl>
                                          <p:spTgt spid="50"/>
                                        </p:tgtEl>
                                        <p:attrNameLst>
                                          <p:attrName>style.visibility</p:attrName>
                                        </p:attrNameLst>
                                      </p:cBhvr>
                                      <p:to>
                                        <p:strVal val="visible"/>
                                      </p:to>
                                    </p:set>
                                    <p:animEffect transition="in" filter="checkerboard(across)">
                                      <p:cBhvr>
                                        <p:cTn id="142" dur="3000"/>
                                        <p:tgtEl>
                                          <p:spTgt spid="50"/>
                                        </p:tgtEl>
                                      </p:cBhvr>
                                    </p:animEffect>
                                  </p:childTnLst>
                                </p:cTn>
                              </p:par>
                              <p:par>
                                <p:cTn id="143" presetID="5" presetClass="entr" presetSubtype="10" fill="hold" grpId="4" nodeType="withEffect">
                                  <p:stCondLst>
                                    <p:cond delay="0"/>
                                  </p:stCondLst>
                                  <p:childTnLst>
                                    <p:set>
                                      <p:cBhvr>
                                        <p:cTn id="144" dur="1" fill="hold">
                                          <p:stCondLst>
                                            <p:cond delay="0"/>
                                          </p:stCondLst>
                                        </p:cTn>
                                        <p:tgtEl>
                                          <p:spTgt spid="51"/>
                                        </p:tgtEl>
                                        <p:attrNameLst>
                                          <p:attrName>style.visibility</p:attrName>
                                        </p:attrNameLst>
                                      </p:cBhvr>
                                      <p:to>
                                        <p:strVal val="visible"/>
                                      </p:to>
                                    </p:set>
                                    <p:animEffect transition="in" filter="checkerboard(across)">
                                      <p:cBhvr>
                                        <p:cTn id="145" dur="3000"/>
                                        <p:tgtEl>
                                          <p:spTgt spid="51"/>
                                        </p:tgtEl>
                                      </p:cBhvr>
                                    </p:animEffect>
                                  </p:childTnLst>
                                </p:cTn>
                              </p:par>
                              <p:par>
                                <p:cTn id="146" presetID="5" presetClass="entr" presetSubtype="10" fill="hold" grpId="4" nodeType="withEffect">
                                  <p:stCondLst>
                                    <p:cond delay="0"/>
                                  </p:stCondLst>
                                  <p:childTnLst>
                                    <p:set>
                                      <p:cBhvr>
                                        <p:cTn id="147" dur="1" fill="hold">
                                          <p:stCondLst>
                                            <p:cond delay="0"/>
                                          </p:stCondLst>
                                        </p:cTn>
                                        <p:tgtEl>
                                          <p:spTgt spid="52"/>
                                        </p:tgtEl>
                                        <p:attrNameLst>
                                          <p:attrName>style.visibility</p:attrName>
                                        </p:attrNameLst>
                                      </p:cBhvr>
                                      <p:to>
                                        <p:strVal val="visible"/>
                                      </p:to>
                                    </p:set>
                                    <p:animEffect transition="in" filter="checkerboard(across)">
                                      <p:cBhvr>
                                        <p:cTn id="148" dur="3000"/>
                                        <p:tgtEl>
                                          <p:spTgt spid="52"/>
                                        </p:tgtEl>
                                      </p:cBhvr>
                                    </p:animEffect>
                                  </p:childTnLst>
                                </p:cTn>
                              </p:par>
                              <p:par>
                                <p:cTn id="149" presetID="5" presetClass="entr" presetSubtype="10" fill="hold" grpId="4" nodeType="withEffect">
                                  <p:stCondLst>
                                    <p:cond delay="0"/>
                                  </p:stCondLst>
                                  <p:childTnLst>
                                    <p:set>
                                      <p:cBhvr>
                                        <p:cTn id="150" dur="1" fill="hold">
                                          <p:stCondLst>
                                            <p:cond delay="0"/>
                                          </p:stCondLst>
                                        </p:cTn>
                                        <p:tgtEl>
                                          <p:spTgt spid="53"/>
                                        </p:tgtEl>
                                        <p:attrNameLst>
                                          <p:attrName>style.visibility</p:attrName>
                                        </p:attrNameLst>
                                      </p:cBhvr>
                                      <p:to>
                                        <p:strVal val="visible"/>
                                      </p:to>
                                    </p:set>
                                    <p:animEffect transition="in" filter="checkerboard(across)">
                                      <p:cBhvr>
                                        <p:cTn id="151" dur="3000"/>
                                        <p:tgtEl>
                                          <p:spTgt spid="53"/>
                                        </p:tgtEl>
                                      </p:cBhvr>
                                    </p:animEffect>
                                  </p:childTnLst>
                                </p:cTn>
                              </p:par>
                              <p:par>
                                <p:cTn id="152" presetID="5" presetClass="entr" presetSubtype="10" fill="hold" grpId="4" nodeType="withEffect">
                                  <p:stCondLst>
                                    <p:cond delay="0"/>
                                  </p:stCondLst>
                                  <p:childTnLst>
                                    <p:set>
                                      <p:cBhvr>
                                        <p:cTn id="153" dur="1" fill="hold">
                                          <p:stCondLst>
                                            <p:cond delay="0"/>
                                          </p:stCondLst>
                                        </p:cTn>
                                        <p:tgtEl>
                                          <p:spTgt spid="54"/>
                                        </p:tgtEl>
                                        <p:attrNameLst>
                                          <p:attrName>style.visibility</p:attrName>
                                        </p:attrNameLst>
                                      </p:cBhvr>
                                      <p:to>
                                        <p:strVal val="visible"/>
                                      </p:to>
                                    </p:set>
                                    <p:animEffect transition="in" filter="checkerboard(across)">
                                      <p:cBhvr>
                                        <p:cTn id="154" dur="3000"/>
                                        <p:tgtEl>
                                          <p:spTgt spid="54"/>
                                        </p:tgtEl>
                                      </p:cBhvr>
                                    </p:animEffect>
                                  </p:childTnLst>
                                </p:cTn>
                              </p:par>
                              <p:par>
                                <p:cTn id="155" presetID="5" presetClass="entr" presetSubtype="10" fill="hold" grpId="4" nodeType="withEffect">
                                  <p:stCondLst>
                                    <p:cond delay="0"/>
                                  </p:stCondLst>
                                  <p:childTnLst>
                                    <p:set>
                                      <p:cBhvr>
                                        <p:cTn id="156" dur="1" fill="hold">
                                          <p:stCondLst>
                                            <p:cond delay="0"/>
                                          </p:stCondLst>
                                        </p:cTn>
                                        <p:tgtEl>
                                          <p:spTgt spid="55"/>
                                        </p:tgtEl>
                                        <p:attrNameLst>
                                          <p:attrName>style.visibility</p:attrName>
                                        </p:attrNameLst>
                                      </p:cBhvr>
                                      <p:to>
                                        <p:strVal val="visible"/>
                                      </p:to>
                                    </p:set>
                                    <p:animEffect transition="in" filter="checkerboard(across)">
                                      <p:cBhvr>
                                        <p:cTn id="157" dur="3000"/>
                                        <p:tgtEl>
                                          <p:spTgt spid="55"/>
                                        </p:tgtEl>
                                      </p:cBhvr>
                                    </p:animEffect>
                                  </p:childTnLst>
                                </p:cTn>
                              </p:par>
                              <p:par>
                                <p:cTn id="158" presetID="5" presetClass="entr" presetSubtype="10" fill="hold" grpId="4" nodeType="withEffect">
                                  <p:stCondLst>
                                    <p:cond delay="0"/>
                                  </p:stCondLst>
                                  <p:childTnLst>
                                    <p:set>
                                      <p:cBhvr>
                                        <p:cTn id="159" dur="1" fill="hold">
                                          <p:stCondLst>
                                            <p:cond delay="0"/>
                                          </p:stCondLst>
                                        </p:cTn>
                                        <p:tgtEl>
                                          <p:spTgt spid="56"/>
                                        </p:tgtEl>
                                        <p:attrNameLst>
                                          <p:attrName>style.visibility</p:attrName>
                                        </p:attrNameLst>
                                      </p:cBhvr>
                                      <p:to>
                                        <p:strVal val="visible"/>
                                      </p:to>
                                    </p:set>
                                    <p:animEffect transition="in" filter="checkerboard(across)">
                                      <p:cBhvr>
                                        <p:cTn id="160" dur="3000"/>
                                        <p:tgtEl>
                                          <p:spTgt spid="56"/>
                                        </p:tgtEl>
                                      </p:cBhvr>
                                    </p:animEffect>
                                  </p:childTnLst>
                                </p:cTn>
                              </p:par>
                              <p:par>
                                <p:cTn id="161" presetID="5" presetClass="entr" presetSubtype="10" fill="hold" grpId="4" nodeType="withEffect">
                                  <p:stCondLst>
                                    <p:cond delay="0"/>
                                  </p:stCondLst>
                                  <p:childTnLst>
                                    <p:set>
                                      <p:cBhvr>
                                        <p:cTn id="162" dur="1" fill="hold">
                                          <p:stCondLst>
                                            <p:cond delay="0"/>
                                          </p:stCondLst>
                                        </p:cTn>
                                        <p:tgtEl>
                                          <p:spTgt spid="57"/>
                                        </p:tgtEl>
                                        <p:attrNameLst>
                                          <p:attrName>style.visibility</p:attrName>
                                        </p:attrNameLst>
                                      </p:cBhvr>
                                      <p:to>
                                        <p:strVal val="visible"/>
                                      </p:to>
                                    </p:set>
                                    <p:animEffect transition="in" filter="checkerboard(across)">
                                      <p:cBhvr>
                                        <p:cTn id="163" dur="3000"/>
                                        <p:tgtEl>
                                          <p:spTgt spid="5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6"/>
                                        </p:tgtEl>
                                        <p:attrNameLst>
                                          <p:attrName>style.visibility</p:attrName>
                                        </p:attrNameLst>
                                      </p:cBhvr>
                                      <p:to>
                                        <p:strVal val="visible"/>
                                      </p:to>
                                    </p:set>
                                    <p:animEffect transition="in" filter="plus(in)">
                                      <p:cBhvr>
                                        <p:cTn id="166" dur="3000"/>
                                        <p:tgtEl>
                                          <p:spTgt spid="6"/>
                                        </p:tgtEl>
                                      </p:cBhvr>
                                    </p:animEffect>
                                  </p:childTnLst>
                                </p:cTn>
                              </p:par>
                              <p:par>
                                <p:cTn id="167" presetID="8" presetClass="emph" presetSubtype="0" fill="hold" grpId="1" nodeType="withEffect">
                                  <p:stCondLst>
                                    <p:cond delay="0"/>
                                  </p:stCondLst>
                                  <p:childTnLst>
                                    <p:animRot by="21600000">
                                      <p:cBhvr>
                                        <p:cTn id="168" dur="3000" fill="hold"/>
                                        <p:tgtEl>
                                          <p:spTgt spid="6"/>
                                        </p:tgtEl>
                                        <p:attrNameLst>
                                          <p:attrName>r</p:attrName>
                                        </p:attrNameLst>
                                      </p:cBhvr>
                                    </p:animRot>
                                  </p:childTnLst>
                                </p:cTn>
                              </p:par>
                              <p:par>
                                <p:cTn id="169" presetID="13" presetClass="entr" presetSubtype="16" fill="hold" grpId="0" nodeType="withEffect">
                                  <p:stCondLst>
                                    <p:cond delay="0"/>
                                  </p:stCondLst>
                                  <p:childTnLst>
                                    <p:set>
                                      <p:cBhvr>
                                        <p:cTn id="170" dur="1" fill="hold">
                                          <p:stCondLst>
                                            <p:cond delay="0"/>
                                          </p:stCondLst>
                                        </p:cTn>
                                        <p:tgtEl>
                                          <p:spTgt spid="7"/>
                                        </p:tgtEl>
                                        <p:attrNameLst>
                                          <p:attrName>style.visibility</p:attrName>
                                        </p:attrNameLst>
                                      </p:cBhvr>
                                      <p:to>
                                        <p:strVal val="visible"/>
                                      </p:to>
                                    </p:set>
                                    <p:animEffect transition="in" filter="plus(in)">
                                      <p:cBhvr>
                                        <p:cTn id="171" dur="3000"/>
                                        <p:tgtEl>
                                          <p:spTgt spid="7"/>
                                        </p:tgtEl>
                                      </p:cBhvr>
                                    </p:animEffec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13" presetClass="entr" presetSubtype="16" fill="hold" grpId="0"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plus(in)">
                                      <p:cBhvr>
                                        <p:cTn id="176" dur="3000"/>
                                        <p:tgtEl>
                                          <p:spTgt spid="8"/>
                                        </p:tgtEl>
                                      </p:cBhvr>
                                    </p:animEffect>
                                  </p:childTnLst>
                                </p:cTn>
                              </p:par>
                              <p:par>
                                <p:cTn id="177" presetID="8" presetClass="emph" presetSubtype="0" fill="hold" grpId="1" nodeType="withEffect">
                                  <p:stCondLst>
                                    <p:cond delay="0"/>
                                  </p:stCondLst>
                                  <p:childTnLst>
                                    <p:animRot by="-21600000">
                                      <p:cBhvr>
                                        <p:cTn id="178" dur="3000" fill="hold"/>
                                        <p:tgtEl>
                                          <p:spTgt spid="8"/>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9"/>
                                        </p:tgtEl>
                                        <p:attrNameLst>
                                          <p:attrName>style.visibility</p:attrName>
                                        </p:attrNameLst>
                                      </p:cBhvr>
                                      <p:to>
                                        <p:strVal val="visible"/>
                                      </p:to>
                                    </p:set>
                                    <p:animEffect transition="in" filter="plus(in)">
                                      <p:cBhvr>
                                        <p:cTn id="181" dur="3000"/>
                                        <p:tgtEl>
                                          <p:spTgt spid="9"/>
                                        </p:tgtEl>
                                      </p:cBhvr>
                                    </p:animEffec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13" presetClass="entr" presetSubtype="16" fill="hold" grpId="0" nodeType="withEffect">
                                  <p:stCondLst>
                                    <p:cond delay="0"/>
                                  </p:stCondLst>
                                  <p:childTnLst>
                                    <p:set>
                                      <p:cBhvr>
                                        <p:cTn id="185" dur="1" fill="hold">
                                          <p:stCondLst>
                                            <p:cond delay="0"/>
                                          </p:stCondLst>
                                        </p:cTn>
                                        <p:tgtEl>
                                          <p:spTgt spid="10"/>
                                        </p:tgtEl>
                                        <p:attrNameLst>
                                          <p:attrName>style.visibility</p:attrName>
                                        </p:attrNameLst>
                                      </p:cBhvr>
                                      <p:to>
                                        <p:strVal val="visible"/>
                                      </p:to>
                                    </p:set>
                                    <p:animEffect transition="in" filter="plus(in)">
                                      <p:cBhvr>
                                        <p:cTn id="186" dur="3000"/>
                                        <p:tgtEl>
                                          <p:spTgt spid="10"/>
                                        </p:tgtEl>
                                      </p:cBhvr>
                                    </p:animEffect>
                                  </p:childTnLst>
                                </p:cTn>
                              </p:par>
                              <p:par>
                                <p:cTn id="187" presetID="8" presetClass="emph" presetSubtype="0" fill="hold" grpId="1" nodeType="withEffect">
                                  <p:stCondLst>
                                    <p:cond delay="0"/>
                                  </p:stCondLst>
                                  <p:childTnLst>
                                    <p:animRot by="-21600000">
                                      <p:cBhvr>
                                        <p:cTn id="188" dur="3000" fill="hold"/>
                                        <p:tgtEl>
                                          <p:spTgt spid="10"/>
                                        </p:tgtEl>
                                        <p:attrNameLst>
                                          <p:attrName>r</p:attrName>
                                        </p:attrNameLst>
                                      </p:cBhvr>
                                    </p:animRot>
                                  </p:childTnLst>
                                </p:cTn>
                              </p:par>
                              <p:par>
                                <p:cTn id="189" presetID="13" presetClass="entr" presetSubtype="16" fill="hold" grpId="0" nodeType="withEffect">
                                  <p:stCondLst>
                                    <p:cond delay="0"/>
                                  </p:stCondLst>
                                  <p:childTnLst>
                                    <p:set>
                                      <p:cBhvr>
                                        <p:cTn id="190" dur="1" fill="hold">
                                          <p:stCondLst>
                                            <p:cond delay="0"/>
                                          </p:stCondLst>
                                        </p:cTn>
                                        <p:tgtEl>
                                          <p:spTgt spid="11"/>
                                        </p:tgtEl>
                                        <p:attrNameLst>
                                          <p:attrName>style.visibility</p:attrName>
                                        </p:attrNameLst>
                                      </p:cBhvr>
                                      <p:to>
                                        <p:strVal val="visible"/>
                                      </p:to>
                                    </p:set>
                                    <p:animEffect transition="in" filter="plus(in)">
                                      <p:cBhvr>
                                        <p:cTn id="191" dur="3000"/>
                                        <p:tgtEl>
                                          <p:spTgt spid="11"/>
                                        </p:tgtEl>
                                      </p:cBhvr>
                                    </p:animEffec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13" presetClass="entr" presetSubtype="16" fill="hold" grpId="0"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plus(in)">
                                      <p:cBhvr>
                                        <p:cTn id="196" dur="3000"/>
                                        <p:tgtEl>
                                          <p:spTgt spid="12"/>
                                        </p:tgtEl>
                                      </p:cBhvr>
                                    </p:animEffect>
                                  </p:childTnLst>
                                </p:cTn>
                              </p:par>
                              <p:par>
                                <p:cTn id="197" presetID="8" presetClass="emph" presetSubtype="0" fill="hold" grpId="1" nodeType="withEffect">
                                  <p:stCondLst>
                                    <p:cond delay="0"/>
                                  </p:stCondLst>
                                  <p:childTnLst>
                                    <p:animRot by="-21600000">
                                      <p:cBhvr>
                                        <p:cTn id="198" dur="3000" fill="hold"/>
                                        <p:tgtEl>
                                          <p:spTgt spid="12"/>
                                        </p:tgtEl>
                                        <p:attrNameLst>
                                          <p:attrName>r</p:attrName>
                                        </p:attrNameLst>
                                      </p:cBhvr>
                                    </p:animRot>
                                  </p:childTnLst>
                                </p:cTn>
                              </p:par>
                              <p:par>
                                <p:cTn id="199" presetID="13" presetClass="entr" presetSubtype="16" fill="hold" grpId="0" nodeType="withEffect">
                                  <p:stCondLst>
                                    <p:cond delay="0"/>
                                  </p:stCondLst>
                                  <p:childTnLst>
                                    <p:set>
                                      <p:cBhvr>
                                        <p:cTn id="200" dur="1" fill="hold">
                                          <p:stCondLst>
                                            <p:cond delay="0"/>
                                          </p:stCondLst>
                                        </p:cTn>
                                        <p:tgtEl>
                                          <p:spTgt spid="13"/>
                                        </p:tgtEl>
                                        <p:attrNameLst>
                                          <p:attrName>style.visibility</p:attrName>
                                        </p:attrNameLst>
                                      </p:cBhvr>
                                      <p:to>
                                        <p:strVal val="visible"/>
                                      </p:to>
                                    </p:set>
                                    <p:animEffect transition="in" filter="plus(in)">
                                      <p:cBhvr>
                                        <p:cTn id="201" dur="3000"/>
                                        <p:tgtEl>
                                          <p:spTgt spid="13"/>
                                        </p:tgtEl>
                                      </p:cBhvr>
                                    </p:animEffect>
                                  </p:childTnLst>
                                </p:cTn>
                              </p:par>
                              <p:par>
                                <p:cTn id="202" presetID="8" presetClass="emph" presetSubtype="0" fill="hold" grpId="1" nodeType="withEffect">
                                  <p:stCondLst>
                                    <p:cond delay="0"/>
                                  </p:stCondLst>
                                  <p:childTnLst>
                                    <p:animRot by="21600000">
                                      <p:cBhvr>
                                        <p:cTn id="203" dur="3000" fill="hold"/>
                                        <p:tgtEl>
                                          <p:spTgt spid="13"/>
                                        </p:tgtEl>
                                        <p:attrNameLst>
                                          <p:attrName>r</p:attrName>
                                        </p:attrNameLst>
                                      </p:cBhvr>
                                    </p:animRot>
                                  </p:childTnLst>
                                </p:cTn>
                              </p:par>
                              <p:par>
                                <p:cTn id="204" presetID="13" presetClass="entr" presetSubtype="16" fill="hold" grpId="0" nodeType="withEffect">
                                  <p:stCondLst>
                                    <p:cond delay="0"/>
                                  </p:stCondLst>
                                  <p:childTnLst>
                                    <p:set>
                                      <p:cBhvr>
                                        <p:cTn id="205" dur="1" fill="hold">
                                          <p:stCondLst>
                                            <p:cond delay="0"/>
                                          </p:stCondLst>
                                        </p:cTn>
                                        <p:tgtEl>
                                          <p:spTgt spid="14"/>
                                        </p:tgtEl>
                                        <p:attrNameLst>
                                          <p:attrName>style.visibility</p:attrName>
                                        </p:attrNameLst>
                                      </p:cBhvr>
                                      <p:to>
                                        <p:strVal val="visible"/>
                                      </p:to>
                                    </p:set>
                                    <p:animEffect transition="in" filter="plus(in)">
                                      <p:cBhvr>
                                        <p:cTn id="206" dur="3000"/>
                                        <p:tgtEl>
                                          <p:spTgt spid="14"/>
                                        </p:tgtEl>
                                      </p:cBhvr>
                                    </p:animEffect>
                                  </p:childTnLst>
                                </p:cTn>
                              </p:par>
                              <p:par>
                                <p:cTn id="207" presetID="8" presetClass="emph" presetSubtype="0" fill="hold" grpId="1" nodeType="withEffect">
                                  <p:stCondLst>
                                    <p:cond delay="0"/>
                                  </p:stCondLst>
                                  <p:childTnLst>
                                    <p:animRot by="-21600000">
                                      <p:cBhvr>
                                        <p:cTn id="208" dur="3000" fill="hold"/>
                                        <p:tgtEl>
                                          <p:spTgt spid="14"/>
                                        </p:tgtEl>
                                        <p:attrNameLst>
                                          <p:attrName>r</p:attrName>
                                        </p:attrNameLst>
                                      </p:cBhvr>
                                    </p:animRot>
                                  </p:childTnLst>
                                </p:cTn>
                              </p:par>
                              <p:par>
                                <p:cTn id="209" presetID="13" presetClass="entr" presetSubtype="16" fill="hold" grpId="0" nodeType="withEffect">
                                  <p:stCondLst>
                                    <p:cond delay="0"/>
                                  </p:stCondLst>
                                  <p:childTnLst>
                                    <p:set>
                                      <p:cBhvr>
                                        <p:cTn id="210" dur="1" fill="hold">
                                          <p:stCondLst>
                                            <p:cond delay="0"/>
                                          </p:stCondLst>
                                        </p:cTn>
                                        <p:tgtEl>
                                          <p:spTgt spid="15"/>
                                        </p:tgtEl>
                                        <p:attrNameLst>
                                          <p:attrName>style.visibility</p:attrName>
                                        </p:attrNameLst>
                                      </p:cBhvr>
                                      <p:to>
                                        <p:strVal val="visible"/>
                                      </p:to>
                                    </p:set>
                                    <p:animEffect transition="in" filter="plus(in)">
                                      <p:cBhvr>
                                        <p:cTn id="211" dur="3000"/>
                                        <p:tgtEl>
                                          <p:spTgt spid="15"/>
                                        </p:tgtEl>
                                      </p:cBhvr>
                                    </p:animEffect>
                                  </p:childTnLst>
                                </p:cTn>
                              </p:par>
                              <p:par>
                                <p:cTn id="212" presetID="8" presetClass="emph" presetSubtype="0" fill="hold" grpId="1" nodeType="withEffect">
                                  <p:stCondLst>
                                    <p:cond delay="0"/>
                                  </p:stCondLst>
                                  <p:childTnLst>
                                    <p:animRot by="21600000">
                                      <p:cBhvr>
                                        <p:cTn id="213" dur="3000" fill="hold"/>
                                        <p:tgtEl>
                                          <p:spTgt spid="15"/>
                                        </p:tgtEl>
                                        <p:attrNameLst>
                                          <p:attrName>r</p:attrName>
                                        </p:attrNameLst>
                                      </p:cBhvr>
                                    </p:animRot>
                                  </p:childTnLst>
                                </p:cTn>
                              </p:par>
                              <p:par>
                                <p:cTn id="214" presetID="13" presetClass="entr" presetSubtype="16" fill="hold" grpId="0" nodeType="withEffect">
                                  <p:stCondLst>
                                    <p:cond delay="0"/>
                                  </p:stCondLst>
                                  <p:childTnLst>
                                    <p:set>
                                      <p:cBhvr>
                                        <p:cTn id="215" dur="1" fill="hold">
                                          <p:stCondLst>
                                            <p:cond delay="0"/>
                                          </p:stCondLst>
                                        </p:cTn>
                                        <p:tgtEl>
                                          <p:spTgt spid="16"/>
                                        </p:tgtEl>
                                        <p:attrNameLst>
                                          <p:attrName>style.visibility</p:attrName>
                                        </p:attrNameLst>
                                      </p:cBhvr>
                                      <p:to>
                                        <p:strVal val="visible"/>
                                      </p:to>
                                    </p:set>
                                    <p:animEffect transition="in" filter="plus(in)">
                                      <p:cBhvr>
                                        <p:cTn id="216" dur="3000"/>
                                        <p:tgtEl>
                                          <p:spTgt spid="16"/>
                                        </p:tgtEl>
                                      </p:cBhvr>
                                    </p:animEffect>
                                  </p:childTnLst>
                                </p:cTn>
                              </p:par>
                              <p:par>
                                <p:cTn id="217" presetID="8" presetClass="emph" presetSubtype="0" fill="hold" grpId="1" nodeType="withEffect">
                                  <p:stCondLst>
                                    <p:cond delay="0"/>
                                  </p:stCondLst>
                                  <p:childTnLst>
                                    <p:animRot by="-21600000">
                                      <p:cBhvr>
                                        <p:cTn id="218" dur="3000" fill="hold"/>
                                        <p:tgtEl>
                                          <p:spTgt spid="16"/>
                                        </p:tgtEl>
                                        <p:attrNameLst>
                                          <p:attrName>r</p:attrName>
                                        </p:attrNameLst>
                                      </p:cBhvr>
                                    </p:animRot>
                                  </p:childTnLst>
                                </p:cTn>
                              </p:par>
                              <p:par>
                                <p:cTn id="219" presetID="13" presetClass="entr" presetSubtype="16" fill="hold" grpId="0" nodeType="withEffect">
                                  <p:stCondLst>
                                    <p:cond delay="0"/>
                                  </p:stCondLst>
                                  <p:childTnLst>
                                    <p:set>
                                      <p:cBhvr>
                                        <p:cTn id="220" dur="1" fill="hold">
                                          <p:stCondLst>
                                            <p:cond delay="0"/>
                                          </p:stCondLst>
                                        </p:cTn>
                                        <p:tgtEl>
                                          <p:spTgt spid="17"/>
                                        </p:tgtEl>
                                        <p:attrNameLst>
                                          <p:attrName>style.visibility</p:attrName>
                                        </p:attrNameLst>
                                      </p:cBhvr>
                                      <p:to>
                                        <p:strVal val="visible"/>
                                      </p:to>
                                    </p:set>
                                    <p:animEffect transition="in" filter="plus(in)">
                                      <p:cBhvr>
                                        <p:cTn id="221" dur="3000"/>
                                        <p:tgtEl>
                                          <p:spTgt spid="17"/>
                                        </p:tgtEl>
                                      </p:cBhvr>
                                    </p:animEffect>
                                  </p:childTnLst>
                                </p:cTn>
                              </p:par>
                              <p:par>
                                <p:cTn id="222" presetID="8" presetClass="emph" presetSubtype="0" fill="hold" grpId="1" nodeType="withEffect">
                                  <p:stCondLst>
                                    <p:cond delay="0"/>
                                  </p:stCondLst>
                                  <p:childTnLst>
                                    <p:animRot by="21600000">
                                      <p:cBhvr>
                                        <p:cTn id="223" dur="3000" fill="hold"/>
                                        <p:tgtEl>
                                          <p:spTgt spid="17"/>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18"/>
                                        </p:tgtEl>
                                        <p:attrNameLst>
                                          <p:attrName>style.visibility</p:attrName>
                                        </p:attrNameLst>
                                      </p:cBhvr>
                                      <p:to>
                                        <p:strVal val="visible"/>
                                      </p:to>
                                    </p:set>
                                    <p:animEffect transition="in" filter="plus(in)">
                                      <p:cBhvr>
                                        <p:cTn id="226" dur="3000"/>
                                        <p:tgtEl>
                                          <p:spTgt spid="18"/>
                                        </p:tgtEl>
                                      </p:cBhvr>
                                    </p:animEffect>
                                  </p:childTnLst>
                                </p:cTn>
                              </p:par>
                              <p:par>
                                <p:cTn id="227" presetID="8" presetClass="emph" presetSubtype="0" fill="hold" grpId="1" nodeType="withEffect">
                                  <p:stCondLst>
                                    <p:cond delay="0"/>
                                  </p:stCondLst>
                                  <p:childTnLst>
                                    <p:animRot by="-21600000">
                                      <p:cBhvr>
                                        <p:cTn id="228" dur="3000" fill="hold"/>
                                        <p:tgtEl>
                                          <p:spTgt spid="18"/>
                                        </p:tgtEl>
                                        <p:attrNameLst>
                                          <p:attrName>r</p:attrName>
                                        </p:attrNameLst>
                                      </p:cBhvr>
                                    </p:animRot>
                                  </p:childTnLst>
                                </p:cTn>
                              </p:par>
                              <p:par>
                                <p:cTn id="229" presetID="13" presetClass="entr" presetSubtype="16" fill="hold" grpId="0" nodeType="withEffect">
                                  <p:stCondLst>
                                    <p:cond delay="0"/>
                                  </p:stCondLst>
                                  <p:childTnLst>
                                    <p:set>
                                      <p:cBhvr>
                                        <p:cTn id="230" dur="1" fill="hold">
                                          <p:stCondLst>
                                            <p:cond delay="0"/>
                                          </p:stCondLst>
                                        </p:cTn>
                                        <p:tgtEl>
                                          <p:spTgt spid="19"/>
                                        </p:tgtEl>
                                        <p:attrNameLst>
                                          <p:attrName>style.visibility</p:attrName>
                                        </p:attrNameLst>
                                      </p:cBhvr>
                                      <p:to>
                                        <p:strVal val="visible"/>
                                      </p:to>
                                    </p:set>
                                    <p:animEffect transition="in" filter="plus(in)">
                                      <p:cBhvr>
                                        <p:cTn id="231" dur="3000"/>
                                        <p:tgtEl>
                                          <p:spTgt spid="19"/>
                                        </p:tgtEl>
                                      </p:cBhvr>
                                    </p:animEffect>
                                  </p:childTnLst>
                                </p:cTn>
                              </p:par>
                              <p:par>
                                <p:cTn id="232" presetID="8" presetClass="emph" presetSubtype="0" fill="hold" grpId="1" nodeType="withEffect">
                                  <p:stCondLst>
                                    <p:cond delay="0"/>
                                  </p:stCondLst>
                                  <p:childTnLst>
                                    <p:animRot by="21600000">
                                      <p:cBhvr>
                                        <p:cTn id="233" dur="3000" fill="hold"/>
                                        <p:tgtEl>
                                          <p:spTgt spid="19"/>
                                        </p:tgtEl>
                                        <p:attrNameLst>
                                          <p:attrName>r</p:attrName>
                                        </p:attrNameLst>
                                      </p:cBhvr>
                                    </p:animRot>
                                  </p:childTnLst>
                                </p:cTn>
                              </p:par>
                              <p:par>
                                <p:cTn id="234" presetID="13" presetClass="entr" presetSubtype="16" fill="hold" grpId="0" nodeType="withEffect">
                                  <p:stCondLst>
                                    <p:cond delay="0"/>
                                  </p:stCondLst>
                                  <p:childTnLst>
                                    <p:set>
                                      <p:cBhvr>
                                        <p:cTn id="235" dur="1" fill="hold">
                                          <p:stCondLst>
                                            <p:cond delay="0"/>
                                          </p:stCondLst>
                                        </p:cTn>
                                        <p:tgtEl>
                                          <p:spTgt spid="20"/>
                                        </p:tgtEl>
                                        <p:attrNameLst>
                                          <p:attrName>style.visibility</p:attrName>
                                        </p:attrNameLst>
                                      </p:cBhvr>
                                      <p:to>
                                        <p:strVal val="visible"/>
                                      </p:to>
                                    </p:set>
                                    <p:animEffect transition="in" filter="plus(in)">
                                      <p:cBhvr>
                                        <p:cTn id="236" dur="3000"/>
                                        <p:tgtEl>
                                          <p:spTgt spid="20"/>
                                        </p:tgtEl>
                                      </p:cBhvr>
                                    </p:animEffect>
                                  </p:childTnLst>
                                </p:cTn>
                              </p:par>
                              <p:par>
                                <p:cTn id="237" presetID="8" presetClass="emph" presetSubtype="0" fill="hold" grpId="1" nodeType="withEffect">
                                  <p:stCondLst>
                                    <p:cond delay="0"/>
                                  </p:stCondLst>
                                  <p:childTnLst>
                                    <p:animRot by="-21600000">
                                      <p:cBhvr>
                                        <p:cTn id="238" dur="3000" fill="hold"/>
                                        <p:tgtEl>
                                          <p:spTgt spid="20"/>
                                        </p:tgtEl>
                                        <p:attrNameLst>
                                          <p:attrName>r</p:attrName>
                                        </p:attrNameLst>
                                      </p:cBhvr>
                                    </p:animRot>
                                  </p:childTnLst>
                                </p:cTn>
                              </p:par>
                              <p:par>
                                <p:cTn id="239" presetID="13" presetClass="entr" presetSubtype="16" fill="hold" grpId="0" nodeType="withEffect">
                                  <p:stCondLst>
                                    <p:cond delay="0"/>
                                  </p:stCondLst>
                                  <p:childTnLst>
                                    <p:set>
                                      <p:cBhvr>
                                        <p:cTn id="240" dur="1" fill="hold">
                                          <p:stCondLst>
                                            <p:cond delay="0"/>
                                          </p:stCondLst>
                                        </p:cTn>
                                        <p:tgtEl>
                                          <p:spTgt spid="21"/>
                                        </p:tgtEl>
                                        <p:attrNameLst>
                                          <p:attrName>style.visibility</p:attrName>
                                        </p:attrNameLst>
                                      </p:cBhvr>
                                      <p:to>
                                        <p:strVal val="visible"/>
                                      </p:to>
                                    </p:set>
                                    <p:animEffect transition="in" filter="plus(in)">
                                      <p:cBhvr>
                                        <p:cTn id="241" dur="3000"/>
                                        <p:tgtEl>
                                          <p:spTgt spid="21"/>
                                        </p:tgtEl>
                                      </p:cBhvr>
                                    </p:animEffect>
                                  </p:childTnLst>
                                </p:cTn>
                              </p:par>
                              <p:par>
                                <p:cTn id="242" presetID="8" presetClass="emph" presetSubtype="0" fill="hold" grpId="1" nodeType="withEffect">
                                  <p:stCondLst>
                                    <p:cond delay="0"/>
                                  </p:stCondLst>
                                  <p:childTnLst>
                                    <p:animRot by="21600000">
                                      <p:cBhvr>
                                        <p:cTn id="243" dur="3000" fill="hold"/>
                                        <p:tgtEl>
                                          <p:spTgt spid="21"/>
                                        </p:tgtEl>
                                        <p:attrNameLst>
                                          <p:attrName>r</p:attrName>
                                        </p:attrNameLst>
                                      </p:cBhvr>
                                    </p:animRot>
                                  </p:childTnLst>
                                </p:cTn>
                              </p:par>
                              <p:par>
                                <p:cTn id="244" presetID="13" presetClass="entr" presetSubtype="16" fill="hold" grpId="0" nodeType="withEffect">
                                  <p:stCondLst>
                                    <p:cond delay="0"/>
                                  </p:stCondLst>
                                  <p:childTnLst>
                                    <p:set>
                                      <p:cBhvr>
                                        <p:cTn id="245" dur="1" fill="hold">
                                          <p:stCondLst>
                                            <p:cond delay="0"/>
                                          </p:stCondLst>
                                        </p:cTn>
                                        <p:tgtEl>
                                          <p:spTgt spid="22"/>
                                        </p:tgtEl>
                                        <p:attrNameLst>
                                          <p:attrName>style.visibility</p:attrName>
                                        </p:attrNameLst>
                                      </p:cBhvr>
                                      <p:to>
                                        <p:strVal val="visible"/>
                                      </p:to>
                                    </p:set>
                                    <p:animEffect transition="in" filter="plus(in)">
                                      <p:cBhvr>
                                        <p:cTn id="246" dur="3000"/>
                                        <p:tgtEl>
                                          <p:spTgt spid="22"/>
                                        </p:tgtEl>
                                      </p:cBhvr>
                                    </p:animEffect>
                                  </p:childTnLst>
                                </p:cTn>
                              </p:par>
                              <p:par>
                                <p:cTn id="247" presetID="8" presetClass="emph" presetSubtype="0" fill="hold" grpId="1" nodeType="withEffect">
                                  <p:stCondLst>
                                    <p:cond delay="0"/>
                                  </p:stCondLst>
                                  <p:childTnLst>
                                    <p:animRot by="-21600000">
                                      <p:cBhvr>
                                        <p:cTn id="248" dur="3000" fill="hold"/>
                                        <p:tgtEl>
                                          <p:spTgt spid="22"/>
                                        </p:tgtEl>
                                        <p:attrNameLst>
                                          <p:attrName>r</p:attrName>
                                        </p:attrNameLst>
                                      </p:cBhvr>
                                    </p:animRot>
                                  </p:childTnLst>
                                </p:cTn>
                              </p:par>
                              <p:par>
                                <p:cTn id="249" presetID="13" presetClass="entr" presetSubtype="16" fill="hold" grpId="0" nodeType="withEffect">
                                  <p:stCondLst>
                                    <p:cond delay="0"/>
                                  </p:stCondLst>
                                  <p:childTnLst>
                                    <p:set>
                                      <p:cBhvr>
                                        <p:cTn id="250" dur="1" fill="hold">
                                          <p:stCondLst>
                                            <p:cond delay="0"/>
                                          </p:stCondLst>
                                        </p:cTn>
                                        <p:tgtEl>
                                          <p:spTgt spid="23"/>
                                        </p:tgtEl>
                                        <p:attrNameLst>
                                          <p:attrName>style.visibility</p:attrName>
                                        </p:attrNameLst>
                                      </p:cBhvr>
                                      <p:to>
                                        <p:strVal val="visible"/>
                                      </p:to>
                                    </p:set>
                                    <p:animEffect transition="in" filter="plus(in)">
                                      <p:cBhvr>
                                        <p:cTn id="251" dur="3000"/>
                                        <p:tgtEl>
                                          <p:spTgt spid="23"/>
                                        </p:tgtEl>
                                      </p:cBhvr>
                                    </p:animEffect>
                                  </p:childTnLst>
                                </p:cTn>
                              </p:par>
                              <p:par>
                                <p:cTn id="252" presetID="8" presetClass="emph" presetSubtype="0" fill="hold" grpId="1" nodeType="withEffect">
                                  <p:stCondLst>
                                    <p:cond delay="0"/>
                                  </p:stCondLst>
                                  <p:childTnLst>
                                    <p:animRot by="21600000">
                                      <p:cBhvr>
                                        <p:cTn id="253" dur="3000" fill="hold"/>
                                        <p:tgtEl>
                                          <p:spTgt spid="23"/>
                                        </p:tgtEl>
                                        <p:attrNameLst>
                                          <p:attrName>r</p:attrName>
                                        </p:attrNameLst>
                                      </p:cBhvr>
                                    </p:animRot>
                                  </p:childTnLst>
                                </p:cTn>
                              </p:par>
                              <p:par>
                                <p:cTn id="254" presetID="13" presetClass="entr" presetSubtype="16" fill="hold" grpId="0" nodeType="withEffect">
                                  <p:stCondLst>
                                    <p:cond delay="0"/>
                                  </p:stCondLst>
                                  <p:childTnLst>
                                    <p:set>
                                      <p:cBhvr>
                                        <p:cTn id="255" dur="1" fill="hold">
                                          <p:stCondLst>
                                            <p:cond delay="0"/>
                                          </p:stCondLst>
                                        </p:cTn>
                                        <p:tgtEl>
                                          <p:spTgt spid="24"/>
                                        </p:tgtEl>
                                        <p:attrNameLst>
                                          <p:attrName>style.visibility</p:attrName>
                                        </p:attrNameLst>
                                      </p:cBhvr>
                                      <p:to>
                                        <p:strVal val="visible"/>
                                      </p:to>
                                    </p:set>
                                    <p:animEffect transition="in" filter="plus(in)">
                                      <p:cBhvr>
                                        <p:cTn id="256" dur="3000"/>
                                        <p:tgtEl>
                                          <p:spTgt spid="24"/>
                                        </p:tgtEl>
                                      </p:cBhvr>
                                    </p:animEffect>
                                  </p:childTnLst>
                                </p:cTn>
                              </p:par>
                              <p:par>
                                <p:cTn id="257" presetID="8" presetClass="emph" presetSubtype="0" fill="hold" grpId="1" nodeType="withEffect">
                                  <p:stCondLst>
                                    <p:cond delay="0"/>
                                  </p:stCondLst>
                                  <p:childTnLst>
                                    <p:animRot by="-21600000">
                                      <p:cBhvr>
                                        <p:cTn id="258" dur="3000" fill="hold"/>
                                        <p:tgtEl>
                                          <p:spTgt spid="24"/>
                                        </p:tgtEl>
                                        <p:attrNameLst>
                                          <p:attrName>r</p:attrName>
                                        </p:attrNameLst>
                                      </p:cBhvr>
                                    </p:animRot>
                                  </p:childTnLst>
                                </p:cTn>
                              </p:par>
                              <p:par>
                                <p:cTn id="259" presetID="13" presetClass="entr" presetSubtype="16" fill="hold" grpId="0" nodeType="withEffect">
                                  <p:stCondLst>
                                    <p:cond delay="0"/>
                                  </p:stCondLst>
                                  <p:childTnLst>
                                    <p:set>
                                      <p:cBhvr>
                                        <p:cTn id="260" dur="1" fill="hold">
                                          <p:stCondLst>
                                            <p:cond delay="0"/>
                                          </p:stCondLst>
                                        </p:cTn>
                                        <p:tgtEl>
                                          <p:spTgt spid="25"/>
                                        </p:tgtEl>
                                        <p:attrNameLst>
                                          <p:attrName>style.visibility</p:attrName>
                                        </p:attrNameLst>
                                      </p:cBhvr>
                                      <p:to>
                                        <p:strVal val="visible"/>
                                      </p:to>
                                    </p:set>
                                    <p:animEffect transition="in" filter="plus(in)">
                                      <p:cBhvr>
                                        <p:cTn id="261" dur="3000"/>
                                        <p:tgtEl>
                                          <p:spTgt spid="25"/>
                                        </p:tgtEl>
                                      </p:cBhvr>
                                    </p:animEffect>
                                  </p:childTnLst>
                                </p:cTn>
                              </p:par>
                              <p:par>
                                <p:cTn id="262" presetID="8" presetClass="emph" presetSubtype="0" fill="hold" grpId="1" nodeType="withEffect">
                                  <p:stCondLst>
                                    <p:cond delay="0"/>
                                  </p:stCondLst>
                                  <p:childTnLst>
                                    <p:animRot by="21600000">
                                      <p:cBhvr>
                                        <p:cTn id="263" dur="3000" fill="hold"/>
                                        <p:tgtEl>
                                          <p:spTgt spid="25"/>
                                        </p:tgtEl>
                                        <p:attrNameLst>
                                          <p:attrName>r</p:attrName>
                                        </p:attrNameLst>
                                      </p:cBhvr>
                                    </p:animRot>
                                  </p:childTnLst>
                                </p:cTn>
                              </p:par>
                              <p:par>
                                <p:cTn id="264" presetID="13" presetClass="entr" presetSubtype="16" fill="hold" grpId="0" nodeType="withEffect">
                                  <p:stCondLst>
                                    <p:cond delay="0"/>
                                  </p:stCondLst>
                                  <p:childTnLst>
                                    <p:set>
                                      <p:cBhvr>
                                        <p:cTn id="265" dur="1" fill="hold">
                                          <p:stCondLst>
                                            <p:cond delay="0"/>
                                          </p:stCondLst>
                                        </p:cTn>
                                        <p:tgtEl>
                                          <p:spTgt spid="26"/>
                                        </p:tgtEl>
                                        <p:attrNameLst>
                                          <p:attrName>style.visibility</p:attrName>
                                        </p:attrNameLst>
                                      </p:cBhvr>
                                      <p:to>
                                        <p:strVal val="visible"/>
                                      </p:to>
                                    </p:set>
                                    <p:animEffect transition="in" filter="plus(in)">
                                      <p:cBhvr>
                                        <p:cTn id="266" dur="3000"/>
                                        <p:tgtEl>
                                          <p:spTgt spid="26"/>
                                        </p:tgtEl>
                                      </p:cBhvr>
                                    </p:animEffect>
                                  </p:childTnLst>
                                </p:cTn>
                              </p:par>
                              <p:par>
                                <p:cTn id="267" presetID="8" presetClass="emph" presetSubtype="0" fill="hold" grpId="1" nodeType="withEffect">
                                  <p:stCondLst>
                                    <p:cond delay="0"/>
                                  </p:stCondLst>
                                  <p:childTnLst>
                                    <p:animRot by="-21600000">
                                      <p:cBhvr>
                                        <p:cTn id="268" dur="3000" fill="hold"/>
                                        <p:tgtEl>
                                          <p:spTgt spid="26"/>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27"/>
                                        </p:tgtEl>
                                        <p:attrNameLst>
                                          <p:attrName>style.visibility</p:attrName>
                                        </p:attrNameLst>
                                      </p:cBhvr>
                                      <p:to>
                                        <p:strVal val="visible"/>
                                      </p:to>
                                    </p:set>
                                    <p:animEffect transition="in" filter="plus(in)">
                                      <p:cBhvr>
                                        <p:cTn id="271" dur="3000"/>
                                        <p:tgtEl>
                                          <p:spTgt spid="27"/>
                                        </p:tgtEl>
                                      </p:cBhvr>
                                    </p:animEffect>
                                  </p:childTnLst>
                                </p:cTn>
                              </p:par>
                              <p:par>
                                <p:cTn id="272" presetID="8" presetClass="emph" presetSubtype="0" fill="hold" grpId="1" nodeType="withEffect">
                                  <p:stCondLst>
                                    <p:cond delay="0"/>
                                  </p:stCondLst>
                                  <p:childTnLst>
                                    <p:animRot by="21600000">
                                      <p:cBhvr>
                                        <p:cTn id="273" dur="3000" fill="hold"/>
                                        <p:tgtEl>
                                          <p:spTgt spid="27"/>
                                        </p:tgtEl>
                                        <p:attrNameLst>
                                          <p:attrName>r</p:attrName>
                                        </p:attrNameLst>
                                      </p:cBhvr>
                                    </p:animRot>
                                  </p:childTnLst>
                                </p:cTn>
                              </p:par>
                              <p:par>
                                <p:cTn id="274" presetID="13" presetClass="entr" presetSubtype="16" fill="hold" grpId="0" nodeType="withEffect">
                                  <p:stCondLst>
                                    <p:cond delay="0"/>
                                  </p:stCondLst>
                                  <p:childTnLst>
                                    <p:set>
                                      <p:cBhvr>
                                        <p:cTn id="275" dur="1" fill="hold">
                                          <p:stCondLst>
                                            <p:cond delay="0"/>
                                          </p:stCondLst>
                                        </p:cTn>
                                        <p:tgtEl>
                                          <p:spTgt spid="28"/>
                                        </p:tgtEl>
                                        <p:attrNameLst>
                                          <p:attrName>style.visibility</p:attrName>
                                        </p:attrNameLst>
                                      </p:cBhvr>
                                      <p:to>
                                        <p:strVal val="visible"/>
                                      </p:to>
                                    </p:set>
                                    <p:animEffect transition="in" filter="plus(in)">
                                      <p:cBhvr>
                                        <p:cTn id="276" dur="3000"/>
                                        <p:tgtEl>
                                          <p:spTgt spid="28"/>
                                        </p:tgtEl>
                                      </p:cBhvr>
                                    </p:animEffect>
                                  </p:childTnLst>
                                </p:cTn>
                              </p:par>
                              <p:par>
                                <p:cTn id="277" presetID="8" presetClass="emph" presetSubtype="0" fill="hold" grpId="1" nodeType="withEffect">
                                  <p:stCondLst>
                                    <p:cond delay="0"/>
                                  </p:stCondLst>
                                  <p:childTnLst>
                                    <p:animRot by="-21600000">
                                      <p:cBhvr>
                                        <p:cTn id="278" dur="3000" fill="hold"/>
                                        <p:tgtEl>
                                          <p:spTgt spid="28"/>
                                        </p:tgtEl>
                                        <p:attrNameLst>
                                          <p:attrName>r</p:attrName>
                                        </p:attrNameLst>
                                      </p:cBhvr>
                                    </p:animRot>
                                  </p:childTnLst>
                                </p:cTn>
                              </p:par>
                              <p:par>
                                <p:cTn id="279" presetID="13" presetClass="entr" presetSubtype="16" fill="hold" grpId="0" nodeType="withEffect">
                                  <p:stCondLst>
                                    <p:cond delay="0"/>
                                  </p:stCondLst>
                                  <p:childTnLst>
                                    <p:set>
                                      <p:cBhvr>
                                        <p:cTn id="280" dur="1" fill="hold">
                                          <p:stCondLst>
                                            <p:cond delay="0"/>
                                          </p:stCondLst>
                                        </p:cTn>
                                        <p:tgtEl>
                                          <p:spTgt spid="29"/>
                                        </p:tgtEl>
                                        <p:attrNameLst>
                                          <p:attrName>style.visibility</p:attrName>
                                        </p:attrNameLst>
                                      </p:cBhvr>
                                      <p:to>
                                        <p:strVal val="visible"/>
                                      </p:to>
                                    </p:set>
                                    <p:animEffect transition="in" filter="plus(in)">
                                      <p:cBhvr>
                                        <p:cTn id="281" dur="3000"/>
                                        <p:tgtEl>
                                          <p:spTgt spid="29"/>
                                        </p:tgtEl>
                                      </p:cBhvr>
                                    </p:animEffect>
                                  </p:childTnLst>
                                </p:cTn>
                              </p:par>
                              <p:par>
                                <p:cTn id="282" presetID="8" presetClass="emph" presetSubtype="0" fill="hold" grpId="1" nodeType="withEffect">
                                  <p:stCondLst>
                                    <p:cond delay="0"/>
                                  </p:stCondLst>
                                  <p:childTnLst>
                                    <p:animRot by="21600000">
                                      <p:cBhvr>
                                        <p:cTn id="283" dur="3000" fill="hold"/>
                                        <p:tgtEl>
                                          <p:spTgt spid="29"/>
                                        </p:tgtEl>
                                        <p:attrNameLst>
                                          <p:attrName>r</p:attrName>
                                        </p:attrNameLst>
                                      </p:cBhvr>
                                    </p:animRot>
                                  </p:childTnLst>
                                </p:cTn>
                              </p:par>
                              <p:par>
                                <p:cTn id="284" presetID="13" presetClass="entr" presetSubtype="16" fill="hold" grpId="0" nodeType="withEffect">
                                  <p:stCondLst>
                                    <p:cond delay="0"/>
                                  </p:stCondLst>
                                  <p:childTnLst>
                                    <p:set>
                                      <p:cBhvr>
                                        <p:cTn id="285" dur="1" fill="hold">
                                          <p:stCondLst>
                                            <p:cond delay="0"/>
                                          </p:stCondLst>
                                        </p:cTn>
                                        <p:tgtEl>
                                          <p:spTgt spid="30"/>
                                        </p:tgtEl>
                                        <p:attrNameLst>
                                          <p:attrName>style.visibility</p:attrName>
                                        </p:attrNameLst>
                                      </p:cBhvr>
                                      <p:to>
                                        <p:strVal val="visible"/>
                                      </p:to>
                                    </p:set>
                                    <p:animEffect transition="in" filter="plus(in)">
                                      <p:cBhvr>
                                        <p:cTn id="286" dur="3000"/>
                                        <p:tgtEl>
                                          <p:spTgt spid="30"/>
                                        </p:tgtEl>
                                      </p:cBhvr>
                                    </p:animEffect>
                                  </p:childTnLst>
                                </p:cTn>
                              </p:par>
                              <p:par>
                                <p:cTn id="287" presetID="8" presetClass="emph" presetSubtype="0" fill="hold" grpId="1" nodeType="withEffect">
                                  <p:stCondLst>
                                    <p:cond delay="0"/>
                                  </p:stCondLst>
                                  <p:childTnLst>
                                    <p:animRot by="-21600000">
                                      <p:cBhvr>
                                        <p:cTn id="288" dur="3000" fill="hold"/>
                                        <p:tgtEl>
                                          <p:spTgt spid="30"/>
                                        </p:tgtEl>
                                        <p:attrNameLst>
                                          <p:attrName>r</p:attrName>
                                        </p:attrNameLst>
                                      </p:cBhvr>
                                    </p:animRot>
                                  </p:childTnLst>
                                </p:cTn>
                              </p:par>
                              <p:par>
                                <p:cTn id="289" presetID="13" presetClass="entr" presetSubtype="16" fill="hold" grpId="0" nodeType="withEffect">
                                  <p:stCondLst>
                                    <p:cond delay="0"/>
                                  </p:stCondLst>
                                  <p:childTnLst>
                                    <p:set>
                                      <p:cBhvr>
                                        <p:cTn id="290" dur="1" fill="hold">
                                          <p:stCondLst>
                                            <p:cond delay="0"/>
                                          </p:stCondLst>
                                        </p:cTn>
                                        <p:tgtEl>
                                          <p:spTgt spid="31"/>
                                        </p:tgtEl>
                                        <p:attrNameLst>
                                          <p:attrName>style.visibility</p:attrName>
                                        </p:attrNameLst>
                                      </p:cBhvr>
                                      <p:to>
                                        <p:strVal val="visible"/>
                                      </p:to>
                                    </p:set>
                                    <p:animEffect transition="in" filter="plus(in)">
                                      <p:cBhvr>
                                        <p:cTn id="291" dur="3000"/>
                                        <p:tgtEl>
                                          <p:spTgt spid="31"/>
                                        </p:tgtEl>
                                      </p:cBhvr>
                                    </p:animEffect>
                                  </p:childTnLst>
                                </p:cTn>
                              </p:par>
                              <p:par>
                                <p:cTn id="292" presetID="8" presetClass="emph" presetSubtype="0" fill="hold" grpId="1" nodeType="withEffect">
                                  <p:stCondLst>
                                    <p:cond delay="0"/>
                                  </p:stCondLst>
                                  <p:childTnLst>
                                    <p:animRot by="21600000">
                                      <p:cBhvr>
                                        <p:cTn id="293" dur="3000" fill="hold"/>
                                        <p:tgtEl>
                                          <p:spTgt spid="31"/>
                                        </p:tgtEl>
                                        <p:attrNameLst>
                                          <p:attrName>r</p:attrName>
                                        </p:attrNameLst>
                                      </p:cBhvr>
                                    </p:animRot>
                                  </p:childTnLst>
                                </p:cTn>
                              </p:par>
                              <p:par>
                                <p:cTn id="294" presetID="13" presetClass="entr" presetSubtype="16" fill="hold" grpId="0" nodeType="withEffect">
                                  <p:stCondLst>
                                    <p:cond delay="0"/>
                                  </p:stCondLst>
                                  <p:childTnLst>
                                    <p:set>
                                      <p:cBhvr>
                                        <p:cTn id="295" dur="1" fill="hold">
                                          <p:stCondLst>
                                            <p:cond delay="0"/>
                                          </p:stCondLst>
                                        </p:cTn>
                                        <p:tgtEl>
                                          <p:spTgt spid="32"/>
                                        </p:tgtEl>
                                        <p:attrNameLst>
                                          <p:attrName>style.visibility</p:attrName>
                                        </p:attrNameLst>
                                      </p:cBhvr>
                                      <p:to>
                                        <p:strVal val="visible"/>
                                      </p:to>
                                    </p:set>
                                    <p:animEffect transition="in" filter="plus(in)">
                                      <p:cBhvr>
                                        <p:cTn id="296" dur="3000"/>
                                        <p:tgtEl>
                                          <p:spTgt spid="32"/>
                                        </p:tgtEl>
                                      </p:cBhvr>
                                    </p:animEffect>
                                  </p:childTnLst>
                                </p:cTn>
                              </p:par>
                              <p:par>
                                <p:cTn id="297" presetID="8" presetClass="emph" presetSubtype="0" fill="hold" grpId="1" nodeType="withEffect">
                                  <p:stCondLst>
                                    <p:cond delay="0"/>
                                  </p:stCondLst>
                                  <p:childTnLst>
                                    <p:animRot by="21600000">
                                      <p:cBhvr>
                                        <p:cTn id="298" dur="3000" fill="hold"/>
                                        <p:tgtEl>
                                          <p:spTgt spid="32"/>
                                        </p:tgtEl>
                                        <p:attrNameLst>
                                          <p:attrName>r</p:attrName>
                                        </p:attrNameLst>
                                      </p:cBhvr>
                                    </p:animRot>
                                  </p:childTnLst>
                                </p:cTn>
                              </p:par>
                              <p:par>
                                <p:cTn id="299" presetID="13" presetClass="entr" presetSubtype="16" fill="hold" grpId="0" nodeType="withEffect">
                                  <p:stCondLst>
                                    <p:cond delay="0"/>
                                  </p:stCondLst>
                                  <p:childTnLst>
                                    <p:set>
                                      <p:cBhvr>
                                        <p:cTn id="300" dur="1" fill="hold">
                                          <p:stCondLst>
                                            <p:cond delay="0"/>
                                          </p:stCondLst>
                                        </p:cTn>
                                        <p:tgtEl>
                                          <p:spTgt spid="33"/>
                                        </p:tgtEl>
                                        <p:attrNameLst>
                                          <p:attrName>style.visibility</p:attrName>
                                        </p:attrNameLst>
                                      </p:cBhvr>
                                      <p:to>
                                        <p:strVal val="visible"/>
                                      </p:to>
                                    </p:set>
                                    <p:animEffect transition="in" filter="plus(in)">
                                      <p:cBhvr>
                                        <p:cTn id="301" dur="3000"/>
                                        <p:tgtEl>
                                          <p:spTgt spid="33"/>
                                        </p:tgtEl>
                                      </p:cBhvr>
                                    </p:animEffect>
                                  </p:childTnLst>
                                </p:cTn>
                              </p:par>
                              <p:par>
                                <p:cTn id="302" presetID="8" presetClass="emph" presetSubtype="0" fill="hold" grpId="1" nodeType="withEffect">
                                  <p:stCondLst>
                                    <p:cond delay="0"/>
                                  </p:stCondLst>
                                  <p:childTnLst>
                                    <p:animRot by="-21600000">
                                      <p:cBhvr>
                                        <p:cTn id="303" dur="3000" fill="hold"/>
                                        <p:tgtEl>
                                          <p:spTgt spid="33"/>
                                        </p:tgtEl>
                                        <p:attrNameLst>
                                          <p:attrName>r</p:attrName>
                                        </p:attrNameLst>
                                      </p:cBhvr>
                                    </p:animRot>
                                  </p:childTnLst>
                                </p:cTn>
                              </p:par>
                              <p:par>
                                <p:cTn id="304" presetID="13" presetClass="entr" presetSubtype="16" fill="hold" grpId="0" nodeType="withEffect">
                                  <p:stCondLst>
                                    <p:cond delay="0"/>
                                  </p:stCondLst>
                                  <p:childTnLst>
                                    <p:set>
                                      <p:cBhvr>
                                        <p:cTn id="305" dur="1" fill="hold">
                                          <p:stCondLst>
                                            <p:cond delay="0"/>
                                          </p:stCondLst>
                                        </p:cTn>
                                        <p:tgtEl>
                                          <p:spTgt spid="34"/>
                                        </p:tgtEl>
                                        <p:attrNameLst>
                                          <p:attrName>style.visibility</p:attrName>
                                        </p:attrNameLst>
                                      </p:cBhvr>
                                      <p:to>
                                        <p:strVal val="visible"/>
                                      </p:to>
                                    </p:set>
                                    <p:animEffect transition="in" filter="plus(in)">
                                      <p:cBhvr>
                                        <p:cTn id="306" dur="3000"/>
                                        <p:tgtEl>
                                          <p:spTgt spid="34"/>
                                        </p:tgtEl>
                                      </p:cBhvr>
                                    </p:animEffect>
                                  </p:childTnLst>
                                </p:cTn>
                              </p:par>
                              <p:par>
                                <p:cTn id="307" presetID="8" presetClass="emph" presetSubtype="0" fill="hold" grpId="1" nodeType="withEffect">
                                  <p:stCondLst>
                                    <p:cond delay="0"/>
                                  </p:stCondLst>
                                  <p:childTnLst>
                                    <p:animRot by="21600000">
                                      <p:cBhvr>
                                        <p:cTn id="308" dur="3000" fill="hold"/>
                                        <p:tgtEl>
                                          <p:spTgt spid="34"/>
                                        </p:tgtEl>
                                        <p:attrNameLst>
                                          <p:attrName>r</p:attrName>
                                        </p:attrNameLst>
                                      </p:cBhvr>
                                    </p:animRot>
                                  </p:childTnLst>
                                </p:cTn>
                              </p:par>
                              <p:par>
                                <p:cTn id="309" presetID="13" presetClass="entr" presetSubtype="16" fill="hold" grpId="0" nodeType="withEffect">
                                  <p:stCondLst>
                                    <p:cond delay="0"/>
                                  </p:stCondLst>
                                  <p:childTnLst>
                                    <p:set>
                                      <p:cBhvr>
                                        <p:cTn id="310" dur="1" fill="hold">
                                          <p:stCondLst>
                                            <p:cond delay="0"/>
                                          </p:stCondLst>
                                        </p:cTn>
                                        <p:tgtEl>
                                          <p:spTgt spid="35"/>
                                        </p:tgtEl>
                                        <p:attrNameLst>
                                          <p:attrName>style.visibility</p:attrName>
                                        </p:attrNameLst>
                                      </p:cBhvr>
                                      <p:to>
                                        <p:strVal val="visible"/>
                                      </p:to>
                                    </p:set>
                                    <p:animEffect transition="in" filter="plus(in)">
                                      <p:cBhvr>
                                        <p:cTn id="311" dur="3000"/>
                                        <p:tgtEl>
                                          <p:spTgt spid="35"/>
                                        </p:tgtEl>
                                      </p:cBhvr>
                                    </p:animEffect>
                                  </p:childTnLst>
                                </p:cTn>
                              </p:par>
                              <p:par>
                                <p:cTn id="312" presetID="8" presetClass="emph" presetSubtype="0" fill="hold" grpId="1" nodeType="withEffect">
                                  <p:stCondLst>
                                    <p:cond delay="0"/>
                                  </p:stCondLst>
                                  <p:childTnLst>
                                    <p:animRot by="-21600000">
                                      <p:cBhvr>
                                        <p:cTn id="313" dur="3000" fill="hold"/>
                                        <p:tgtEl>
                                          <p:spTgt spid="35"/>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6"/>
                                        </p:tgtEl>
                                        <p:attrNameLst>
                                          <p:attrName>style.visibility</p:attrName>
                                        </p:attrNameLst>
                                      </p:cBhvr>
                                      <p:to>
                                        <p:strVal val="visible"/>
                                      </p:to>
                                    </p:set>
                                    <p:animEffect transition="in" filter="plus(in)">
                                      <p:cBhvr>
                                        <p:cTn id="316" dur="3000"/>
                                        <p:tgtEl>
                                          <p:spTgt spid="36"/>
                                        </p:tgtEl>
                                      </p:cBhvr>
                                    </p:animEffect>
                                  </p:childTnLst>
                                </p:cTn>
                              </p:par>
                              <p:par>
                                <p:cTn id="317" presetID="8" presetClass="emph" presetSubtype="0" fill="hold" grpId="1" nodeType="withEffect">
                                  <p:stCondLst>
                                    <p:cond delay="0"/>
                                  </p:stCondLst>
                                  <p:childTnLst>
                                    <p:animRot by="21600000">
                                      <p:cBhvr>
                                        <p:cTn id="318" dur="3000" fill="hold"/>
                                        <p:tgtEl>
                                          <p:spTgt spid="36"/>
                                        </p:tgtEl>
                                        <p:attrNameLst>
                                          <p:attrName>r</p:attrName>
                                        </p:attrNameLst>
                                      </p:cBhvr>
                                    </p:animRot>
                                  </p:childTnLst>
                                </p:cTn>
                              </p:par>
                              <p:par>
                                <p:cTn id="319" presetID="13" presetClass="entr" presetSubtype="16" fill="hold" grpId="0" nodeType="withEffect">
                                  <p:stCondLst>
                                    <p:cond delay="0"/>
                                  </p:stCondLst>
                                  <p:childTnLst>
                                    <p:set>
                                      <p:cBhvr>
                                        <p:cTn id="320" dur="1" fill="hold">
                                          <p:stCondLst>
                                            <p:cond delay="0"/>
                                          </p:stCondLst>
                                        </p:cTn>
                                        <p:tgtEl>
                                          <p:spTgt spid="37"/>
                                        </p:tgtEl>
                                        <p:attrNameLst>
                                          <p:attrName>style.visibility</p:attrName>
                                        </p:attrNameLst>
                                      </p:cBhvr>
                                      <p:to>
                                        <p:strVal val="visible"/>
                                      </p:to>
                                    </p:set>
                                    <p:animEffect transition="in" filter="plus(in)">
                                      <p:cBhvr>
                                        <p:cTn id="321" dur="3000"/>
                                        <p:tgtEl>
                                          <p:spTgt spid="37"/>
                                        </p:tgtEl>
                                      </p:cBhvr>
                                    </p:animEffect>
                                  </p:childTnLst>
                                </p:cTn>
                              </p:par>
                              <p:par>
                                <p:cTn id="322" presetID="8" presetClass="emph" presetSubtype="0" fill="hold" grpId="1" nodeType="withEffect">
                                  <p:stCondLst>
                                    <p:cond delay="0"/>
                                  </p:stCondLst>
                                  <p:childTnLst>
                                    <p:animRot by="-21600000">
                                      <p:cBhvr>
                                        <p:cTn id="323" dur="3000" fill="hold"/>
                                        <p:tgtEl>
                                          <p:spTgt spid="37"/>
                                        </p:tgtEl>
                                        <p:attrNameLst>
                                          <p:attrName>r</p:attrName>
                                        </p:attrNameLst>
                                      </p:cBhvr>
                                    </p:animRot>
                                  </p:childTnLst>
                                </p:cTn>
                              </p:par>
                              <p:par>
                                <p:cTn id="324" presetID="13" presetClass="entr" presetSubtype="16" fill="hold" grpId="0" nodeType="withEffect">
                                  <p:stCondLst>
                                    <p:cond delay="0"/>
                                  </p:stCondLst>
                                  <p:childTnLst>
                                    <p:set>
                                      <p:cBhvr>
                                        <p:cTn id="325" dur="1" fill="hold">
                                          <p:stCondLst>
                                            <p:cond delay="0"/>
                                          </p:stCondLst>
                                        </p:cTn>
                                        <p:tgtEl>
                                          <p:spTgt spid="38"/>
                                        </p:tgtEl>
                                        <p:attrNameLst>
                                          <p:attrName>style.visibility</p:attrName>
                                        </p:attrNameLst>
                                      </p:cBhvr>
                                      <p:to>
                                        <p:strVal val="visible"/>
                                      </p:to>
                                    </p:set>
                                    <p:animEffect transition="in" filter="plus(in)">
                                      <p:cBhvr>
                                        <p:cTn id="326" dur="3000"/>
                                        <p:tgtEl>
                                          <p:spTgt spid="38"/>
                                        </p:tgtEl>
                                      </p:cBhvr>
                                    </p:animEffect>
                                  </p:childTnLst>
                                </p:cTn>
                              </p:par>
                              <p:par>
                                <p:cTn id="327" presetID="8" presetClass="emph" presetSubtype="0" fill="hold" grpId="1" nodeType="withEffect">
                                  <p:stCondLst>
                                    <p:cond delay="0"/>
                                  </p:stCondLst>
                                  <p:childTnLst>
                                    <p:animRot by="21600000">
                                      <p:cBhvr>
                                        <p:cTn id="328" dur="3000" fill="hold"/>
                                        <p:tgtEl>
                                          <p:spTgt spid="38"/>
                                        </p:tgtEl>
                                        <p:attrNameLst>
                                          <p:attrName>r</p:attrName>
                                        </p:attrNameLst>
                                      </p:cBhvr>
                                    </p:animRot>
                                  </p:childTnLst>
                                </p:cTn>
                              </p:par>
                              <p:par>
                                <p:cTn id="329" presetID="13" presetClass="entr" presetSubtype="16" fill="hold" grpId="0" nodeType="withEffect">
                                  <p:stCondLst>
                                    <p:cond delay="0"/>
                                  </p:stCondLst>
                                  <p:childTnLst>
                                    <p:set>
                                      <p:cBhvr>
                                        <p:cTn id="330" dur="1" fill="hold">
                                          <p:stCondLst>
                                            <p:cond delay="0"/>
                                          </p:stCondLst>
                                        </p:cTn>
                                        <p:tgtEl>
                                          <p:spTgt spid="39"/>
                                        </p:tgtEl>
                                        <p:attrNameLst>
                                          <p:attrName>style.visibility</p:attrName>
                                        </p:attrNameLst>
                                      </p:cBhvr>
                                      <p:to>
                                        <p:strVal val="visible"/>
                                      </p:to>
                                    </p:set>
                                    <p:animEffect transition="in" filter="plus(in)">
                                      <p:cBhvr>
                                        <p:cTn id="331" dur="3000"/>
                                        <p:tgtEl>
                                          <p:spTgt spid="39"/>
                                        </p:tgtEl>
                                      </p:cBhvr>
                                    </p:animEffect>
                                  </p:childTnLst>
                                </p:cTn>
                              </p:par>
                              <p:par>
                                <p:cTn id="332" presetID="8" presetClass="emph" presetSubtype="0" fill="hold" grpId="1" nodeType="withEffect">
                                  <p:stCondLst>
                                    <p:cond delay="0"/>
                                  </p:stCondLst>
                                  <p:childTnLst>
                                    <p:animRot by="-21600000">
                                      <p:cBhvr>
                                        <p:cTn id="333" dur="3000" fill="hold"/>
                                        <p:tgtEl>
                                          <p:spTgt spid="39"/>
                                        </p:tgtEl>
                                        <p:attrNameLst>
                                          <p:attrName>r</p:attrName>
                                        </p:attrNameLst>
                                      </p:cBhvr>
                                    </p:animRot>
                                  </p:childTnLst>
                                </p:cTn>
                              </p:par>
                              <p:par>
                                <p:cTn id="334" presetID="13" presetClass="entr" presetSubtype="16" fill="hold" grpId="0" nodeType="withEffect">
                                  <p:stCondLst>
                                    <p:cond delay="0"/>
                                  </p:stCondLst>
                                  <p:childTnLst>
                                    <p:set>
                                      <p:cBhvr>
                                        <p:cTn id="335" dur="1" fill="hold">
                                          <p:stCondLst>
                                            <p:cond delay="0"/>
                                          </p:stCondLst>
                                        </p:cTn>
                                        <p:tgtEl>
                                          <p:spTgt spid="40"/>
                                        </p:tgtEl>
                                        <p:attrNameLst>
                                          <p:attrName>style.visibility</p:attrName>
                                        </p:attrNameLst>
                                      </p:cBhvr>
                                      <p:to>
                                        <p:strVal val="visible"/>
                                      </p:to>
                                    </p:set>
                                    <p:animEffect transition="in" filter="plus(in)">
                                      <p:cBhvr>
                                        <p:cTn id="336" dur="3000"/>
                                        <p:tgtEl>
                                          <p:spTgt spid="40"/>
                                        </p:tgtEl>
                                      </p:cBhvr>
                                    </p:animEffect>
                                  </p:childTnLst>
                                </p:cTn>
                              </p:par>
                              <p:par>
                                <p:cTn id="337" presetID="8" presetClass="emph" presetSubtype="0" fill="hold" grpId="1" nodeType="withEffect">
                                  <p:stCondLst>
                                    <p:cond delay="0"/>
                                  </p:stCondLst>
                                  <p:childTnLst>
                                    <p:animRot by="21600000">
                                      <p:cBhvr>
                                        <p:cTn id="338" dur="3000" fill="hold"/>
                                        <p:tgtEl>
                                          <p:spTgt spid="40"/>
                                        </p:tgtEl>
                                        <p:attrNameLst>
                                          <p:attrName>r</p:attrName>
                                        </p:attrNameLst>
                                      </p:cBhvr>
                                    </p:animRot>
                                  </p:childTnLst>
                                </p:cTn>
                              </p:par>
                              <p:par>
                                <p:cTn id="339" presetID="13" presetClass="entr" presetSubtype="16" fill="hold" grpId="0" nodeType="withEffect">
                                  <p:stCondLst>
                                    <p:cond delay="0"/>
                                  </p:stCondLst>
                                  <p:childTnLst>
                                    <p:set>
                                      <p:cBhvr>
                                        <p:cTn id="340" dur="1" fill="hold">
                                          <p:stCondLst>
                                            <p:cond delay="0"/>
                                          </p:stCondLst>
                                        </p:cTn>
                                        <p:tgtEl>
                                          <p:spTgt spid="41"/>
                                        </p:tgtEl>
                                        <p:attrNameLst>
                                          <p:attrName>style.visibility</p:attrName>
                                        </p:attrNameLst>
                                      </p:cBhvr>
                                      <p:to>
                                        <p:strVal val="visible"/>
                                      </p:to>
                                    </p:set>
                                    <p:animEffect transition="in" filter="plus(in)">
                                      <p:cBhvr>
                                        <p:cTn id="341" dur="3000"/>
                                        <p:tgtEl>
                                          <p:spTgt spid="41"/>
                                        </p:tgtEl>
                                      </p:cBhvr>
                                    </p:animEffect>
                                  </p:childTnLst>
                                </p:cTn>
                              </p:par>
                              <p:par>
                                <p:cTn id="342" presetID="8" presetClass="emph" presetSubtype="0" fill="hold" grpId="1" nodeType="withEffect">
                                  <p:stCondLst>
                                    <p:cond delay="0"/>
                                  </p:stCondLst>
                                  <p:childTnLst>
                                    <p:animRot by="-21600000">
                                      <p:cBhvr>
                                        <p:cTn id="343" dur="3000" fill="hold"/>
                                        <p:tgtEl>
                                          <p:spTgt spid="41"/>
                                        </p:tgtEl>
                                        <p:attrNameLst>
                                          <p:attrName>r</p:attrName>
                                        </p:attrNameLst>
                                      </p:cBhvr>
                                    </p:animRot>
                                  </p:childTnLst>
                                </p:cTn>
                              </p:par>
                              <p:par>
                                <p:cTn id="344" presetID="13" presetClass="entr" presetSubtype="16" fill="hold" grpId="0" nodeType="withEffect">
                                  <p:stCondLst>
                                    <p:cond delay="0"/>
                                  </p:stCondLst>
                                  <p:childTnLst>
                                    <p:set>
                                      <p:cBhvr>
                                        <p:cTn id="345" dur="1" fill="hold">
                                          <p:stCondLst>
                                            <p:cond delay="0"/>
                                          </p:stCondLst>
                                        </p:cTn>
                                        <p:tgtEl>
                                          <p:spTgt spid="42"/>
                                        </p:tgtEl>
                                        <p:attrNameLst>
                                          <p:attrName>style.visibility</p:attrName>
                                        </p:attrNameLst>
                                      </p:cBhvr>
                                      <p:to>
                                        <p:strVal val="visible"/>
                                      </p:to>
                                    </p:set>
                                    <p:animEffect transition="in" filter="plus(in)">
                                      <p:cBhvr>
                                        <p:cTn id="346" dur="3000"/>
                                        <p:tgtEl>
                                          <p:spTgt spid="42"/>
                                        </p:tgtEl>
                                      </p:cBhvr>
                                    </p:animEffect>
                                  </p:childTnLst>
                                </p:cTn>
                              </p:par>
                              <p:par>
                                <p:cTn id="347" presetID="8" presetClass="emph" presetSubtype="0" fill="hold" grpId="1" nodeType="withEffect">
                                  <p:stCondLst>
                                    <p:cond delay="0"/>
                                  </p:stCondLst>
                                  <p:childTnLst>
                                    <p:animRot by="21600000">
                                      <p:cBhvr>
                                        <p:cTn id="348" dur="3000" fill="hold"/>
                                        <p:tgtEl>
                                          <p:spTgt spid="42"/>
                                        </p:tgtEl>
                                        <p:attrNameLst>
                                          <p:attrName>r</p:attrName>
                                        </p:attrNameLst>
                                      </p:cBhvr>
                                    </p:animRot>
                                  </p:childTnLst>
                                </p:cTn>
                              </p:par>
                              <p:par>
                                <p:cTn id="349" presetID="13" presetClass="entr" presetSubtype="16" fill="hold" grpId="0" nodeType="withEffect">
                                  <p:stCondLst>
                                    <p:cond delay="0"/>
                                  </p:stCondLst>
                                  <p:childTnLst>
                                    <p:set>
                                      <p:cBhvr>
                                        <p:cTn id="350" dur="1" fill="hold">
                                          <p:stCondLst>
                                            <p:cond delay="0"/>
                                          </p:stCondLst>
                                        </p:cTn>
                                        <p:tgtEl>
                                          <p:spTgt spid="43"/>
                                        </p:tgtEl>
                                        <p:attrNameLst>
                                          <p:attrName>style.visibility</p:attrName>
                                        </p:attrNameLst>
                                      </p:cBhvr>
                                      <p:to>
                                        <p:strVal val="visible"/>
                                      </p:to>
                                    </p:set>
                                    <p:animEffect transition="in" filter="plus(in)">
                                      <p:cBhvr>
                                        <p:cTn id="351" dur="3000"/>
                                        <p:tgtEl>
                                          <p:spTgt spid="43"/>
                                        </p:tgtEl>
                                      </p:cBhvr>
                                    </p:animEffect>
                                  </p:childTnLst>
                                </p:cTn>
                              </p:par>
                              <p:par>
                                <p:cTn id="352" presetID="8" presetClass="emph" presetSubtype="0" fill="hold" grpId="1" nodeType="withEffect">
                                  <p:stCondLst>
                                    <p:cond delay="0"/>
                                  </p:stCondLst>
                                  <p:childTnLst>
                                    <p:animRot by="-21600000">
                                      <p:cBhvr>
                                        <p:cTn id="353" dur="3000" fill="hold"/>
                                        <p:tgtEl>
                                          <p:spTgt spid="43"/>
                                        </p:tgtEl>
                                        <p:attrNameLst>
                                          <p:attrName>r</p:attrName>
                                        </p:attrNameLst>
                                      </p:cBhvr>
                                    </p:animRot>
                                  </p:childTnLst>
                                </p:cTn>
                              </p:par>
                              <p:par>
                                <p:cTn id="354" presetID="13" presetClass="entr" presetSubtype="16" fill="hold" grpId="0" nodeType="withEffect">
                                  <p:stCondLst>
                                    <p:cond delay="0"/>
                                  </p:stCondLst>
                                  <p:childTnLst>
                                    <p:set>
                                      <p:cBhvr>
                                        <p:cTn id="355" dur="1" fill="hold">
                                          <p:stCondLst>
                                            <p:cond delay="0"/>
                                          </p:stCondLst>
                                        </p:cTn>
                                        <p:tgtEl>
                                          <p:spTgt spid="44"/>
                                        </p:tgtEl>
                                        <p:attrNameLst>
                                          <p:attrName>style.visibility</p:attrName>
                                        </p:attrNameLst>
                                      </p:cBhvr>
                                      <p:to>
                                        <p:strVal val="visible"/>
                                      </p:to>
                                    </p:set>
                                    <p:animEffect transition="in" filter="plus(in)">
                                      <p:cBhvr>
                                        <p:cTn id="356" dur="3000"/>
                                        <p:tgtEl>
                                          <p:spTgt spid="44"/>
                                        </p:tgtEl>
                                      </p:cBhvr>
                                    </p:animEffect>
                                  </p:childTnLst>
                                </p:cTn>
                              </p:par>
                              <p:par>
                                <p:cTn id="357" presetID="8" presetClass="emph" presetSubtype="0" fill="hold" grpId="1" nodeType="withEffect">
                                  <p:stCondLst>
                                    <p:cond delay="0"/>
                                  </p:stCondLst>
                                  <p:childTnLst>
                                    <p:animRot by="21600000">
                                      <p:cBhvr>
                                        <p:cTn id="358" dur="3000" fill="hold"/>
                                        <p:tgtEl>
                                          <p:spTgt spid="44"/>
                                        </p:tgtEl>
                                        <p:attrNameLst>
                                          <p:attrName>r</p:attrName>
                                        </p:attrNameLst>
                                      </p:cBhvr>
                                    </p:animRot>
                                  </p:childTnLst>
                                </p:cTn>
                              </p:par>
                              <p:par>
                                <p:cTn id="359" presetID="13" presetClass="entr" presetSubtype="16" fill="hold" grpId="0" nodeType="withEffect">
                                  <p:stCondLst>
                                    <p:cond delay="0"/>
                                  </p:stCondLst>
                                  <p:childTnLst>
                                    <p:set>
                                      <p:cBhvr>
                                        <p:cTn id="360" dur="1" fill="hold">
                                          <p:stCondLst>
                                            <p:cond delay="0"/>
                                          </p:stCondLst>
                                        </p:cTn>
                                        <p:tgtEl>
                                          <p:spTgt spid="45"/>
                                        </p:tgtEl>
                                        <p:attrNameLst>
                                          <p:attrName>style.visibility</p:attrName>
                                        </p:attrNameLst>
                                      </p:cBhvr>
                                      <p:to>
                                        <p:strVal val="visible"/>
                                      </p:to>
                                    </p:set>
                                    <p:animEffect transition="in" filter="plus(in)">
                                      <p:cBhvr>
                                        <p:cTn id="361" dur="3000"/>
                                        <p:tgtEl>
                                          <p:spTgt spid="45"/>
                                        </p:tgtEl>
                                      </p:cBhvr>
                                    </p:animEffect>
                                  </p:childTnLst>
                                </p:cTn>
                              </p:par>
                              <p:par>
                                <p:cTn id="362" presetID="8" presetClass="emph" presetSubtype="0" fill="hold" grpId="1" nodeType="withEffect">
                                  <p:stCondLst>
                                    <p:cond delay="0"/>
                                  </p:stCondLst>
                                  <p:childTnLst>
                                    <p:animRot by="-21600000">
                                      <p:cBhvr>
                                        <p:cTn id="363" dur="3000" fill="hold"/>
                                        <p:tgtEl>
                                          <p:spTgt spid="45"/>
                                        </p:tgtEl>
                                        <p:attrNameLst>
                                          <p:attrName>r</p:attrName>
                                        </p:attrNameLst>
                                      </p:cBhvr>
                                    </p:animRot>
                                  </p:childTnLst>
                                </p:cTn>
                              </p:par>
                              <p:par>
                                <p:cTn id="364" presetID="13" presetClass="entr" presetSubtype="16" fill="hold" grpId="0" nodeType="withEffect">
                                  <p:stCondLst>
                                    <p:cond delay="0"/>
                                  </p:stCondLst>
                                  <p:childTnLst>
                                    <p:set>
                                      <p:cBhvr>
                                        <p:cTn id="365" dur="1" fill="hold">
                                          <p:stCondLst>
                                            <p:cond delay="0"/>
                                          </p:stCondLst>
                                        </p:cTn>
                                        <p:tgtEl>
                                          <p:spTgt spid="46"/>
                                        </p:tgtEl>
                                        <p:attrNameLst>
                                          <p:attrName>style.visibility</p:attrName>
                                        </p:attrNameLst>
                                      </p:cBhvr>
                                      <p:to>
                                        <p:strVal val="visible"/>
                                      </p:to>
                                    </p:set>
                                    <p:animEffect transition="in" filter="plus(in)">
                                      <p:cBhvr>
                                        <p:cTn id="366" dur="3000"/>
                                        <p:tgtEl>
                                          <p:spTgt spid="46"/>
                                        </p:tgtEl>
                                      </p:cBhvr>
                                    </p:animEffect>
                                  </p:childTnLst>
                                </p:cTn>
                              </p:par>
                              <p:par>
                                <p:cTn id="367" presetID="8" presetClass="emph" presetSubtype="0" fill="hold" grpId="1" nodeType="withEffect">
                                  <p:stCondLst>
                                    <p:cond delay="0"/>
                                  </p:stCondLst>
                                  <p:childTnLst>
                                    <p:animRot by="21600000">
                                      <p:cBhvr>
                                        <p:cTn id="368" dur="3000" fill="hold"/>
                                        <p:tgtEl>
                                          <p:spTgt spid="46"/>
                                        </p:tgtEl>
                                        <p:attrNameLst>
                                          <p:attrName>r</p:attrName>
                                        </p:attrNameLst>
                                      </p:cBhvr>
                                    </p:animRot>
                                  </p:childTnLst>
                                </p:cTn>
                              </p:par>
                              <p:par>
                                <p:cTn id="369" presetID="13" presetClass="entr" presetSubtype="16" fill="hold" grpId="0" nodeType="withEffect">
                                  <p:stCondLst>
                                    <p:cond delay="0"/>
                                  </p:stCondLst>
                                  <p:childTnLst>
                                    <p:set>
                                      <p:cBhvr>
                                        <p:cTn id="370" dur="1" fill="hold">
                                          <p:stCondLst>
                                            <p:cond delay="0"/>
                                          </p:stCondLst>
                                        </p:cTn>
                                        <p:tgtEl>
                                          <p:spTgt spid="47"/>
                                        </p:tgtEl>
                                        <p:attrNameLst>
                                          <p:attrName>style.visibility</p:attrName>
                                        </p:attrNameLst>
                                      </p:cBhvr>
                                      <p:to>
                                        <p:strVal val="visible"/>
                                      </p:to>
                                    </p:set>
                                    <p:animEffect transition="in" filter="plus(in)">
                                      <p:cBhvr>
                                        <p:cTn id="371" dur="3000"/>
                                        <p:tgtEl>
                                          <p:spTgt spid="47"/>
                                        </p:tgtEl>
                                      </p:cBhvr>
                                    </p:animEffect>
                                  </p:childTnLst>
                                </p:cTn>
                              </p:par>
                              <p:par>
                                <p:cTn id="372" presetID="8" presetClass="emph" presetSubtype="0" fill="hold" grpId="1" nodeType="withEffect">
                                  <p:stCondLst>
                                    <p:cond delay="0"/>
                                  </p:stCondLst>
                                  <p:childTnLst>
                                    <p:animRot by="-21600000">
                                      <p:cBhvr>
                                        <p:cTn id="373" dur="3000" fill="hold"/>
                                        <p:tgtEl>
                                          <p:spTgt spid="47"/>
                                        </p:tgtEl>
                                        <p:attrNameLst>
                                          <p:attrName>r</p:attrName>
                                        </p:attrNameLst>
                                      </p:cBhvr>
                                    </p:animRot>
                                  </p:childTnLst>
                                </p:cTn>
                              </p:par>
                              <p:par>
                                <p:cTn id="374" presetID="13" presetClass="entr" presetSubtype="16" fill="hold" grpId="0" nodeType="withEffect">
                                  <p:stCondLst>
                                    <p:cond delay="0"/>
                                  </p:stCondLst>
                                  <p:childTnLst>
                                    <p:set>
                                      <p:cBhvr>
                                        <p:cTn id="375" dur="1" fill="hold">
                                          <p:stCondLst>
                                            <p:cond delay="0"/>
                                          </p:stCondLst>
                                        </p:cTn>
                                        <p:tgtEl>
                                          <p:spTgt spid="48"/>
                                        </p:tgtEl>
                                        <p:attrNameLst>
                                          <p:attrName>style.visibility</p:attrName>
                                        </p:attrNameLst>
                                      </p:cBhvr>
                                      <p:to>
                                        <p:strVal val="visible"/>
                                      </p:to>
                                    </p:set>
                                    <p:animEffect transition="in" filter="plus(in)">
                                      <p:cBhvr>
                                        <p:cTn id="376" dur="3000"/>
                                        <p:tgtEl>
                                          <p:spTgt spid="48"/>
                                        </p:tgtEl>
                                      </p:cBhvr>
                                    </p:animEffect>
                                  </p:childTnLst>
                                </p:cTn>
                              </p:par>
                              <p:par>
                                <p:cTn id="377" presetID="8" presetClass="emph" presetSubtype="0" fill="hold" grpId="1" nodeType="withEffect">
                                  <p:stCondLst>
                                    <p:cond delay="0"/>
                                  </p:stCondLst>
                                  <p:childTnLst>
                                    <p:animRot by="21600000">
                                      <p:cBhvr>
                                        <p:cTn id="378" dur="3000" fill="hold"/>
                                        <p:tgtEl>
                                          <p:spTgt spid="48"/>
                                        </p:tgtEl>
                                        <p:attrNameLst>
                                          <p:attrName>r</p:attrName>
                                        </p:attrNameLst>
                                      </p:cBhvr>
                                    </p:animRot>
                                  </p:childTnLst>
                                </p:cTn>
                              </p:par>
                              <p:par>
                                <p:cTn id="379" presetID="13" presetClass="entr" presetSubtype="16" fill="hold" grpId="0" nodeType="withEffect">
                                  <p:stCondLst>
                                    <p:cond delay="0"/>
                                  </p:stCondLst>
                                  <p:childTnLst>
                                    <p:set>
                                      <p:cBhvr>
                                        <p:cTn id="380" dur="1" fill="hold">
                                          <p:stCondLst>
                                            <p:cond delay="0"/>
                                          </p:stCondLst>
                                        </p:cTn>
                                        <p:tgtEl>
                                          <p:spTgt spid="49"/>
                                        </p:tgtEl>
                                        <p:attrNameLst>
                                          <p:attrName>style.visibility</p:attrName>
                                        </p:attrNameLst>
                                      </p:cBhvr>
                                      <p:to>
                                        <p:strVal val="visible"/>
                                      </p:to>
                                    </p:set>
                                    <p:animEffect transition="in" filter="plus(in)">
                                      <p:cBhvr>
                                        <p:cTn id="381" dur="3000"/>
                                        <p:tgtEl>
                                          <p:spTgt spid="49"/>
                                        </p:tgtEl>
                                      </p:cBhvr>
                                    </p:animEffect>
                                  </p:childTnLst>
                                </p:cTn>
                              </p:par>
                              <p:par>
                                <p:cTn id="382" presetID="8" presetClass="emph" presetSubtype="0" fill="hold" grpId="1" nodeType="withEffect">
                                  <p:stCondLst>
                                    <p:cond delay="0"/>
                                  </p:stCondLst>
                                  <p:childTnLst>
                                    <p:animRot by="-21600000">
                                      <p:cBhvr>
                                        <p:cTn id="383" dur="3000" fill="hold"/>
                                        <p:tgtEl>
                                          <p:spTgt spid="49"/>
                                        </p:tgtEl>
                                        <p:attrNameLst>
                                          <p:attrName>r</p:attrName>
                                        </p:attrNameLst>
                                      </p:cBhvr>
                                    </p:animRot>
                                  </p:childTnLst>
                                </p:cTn>
                              </p:par>
                              <p:par>
                                <p:cTn id="384" presetID="13" presetClass="entr" presetSubtype="16" fill="hold" grpId="0" nodeType="withEffect">
                                  <p:stCondLst>
                                    <p:cond delay="0"/>
                                  </p:stCondLst>
                                  <p:childTnLst>
                                    <p:set>
                                      <p:cBhvr>
                                        <p:cTn id="385" dur="1" fill="hold">
                                          <p:stCondLst>
                                            <p:cond delay="0"/>
                                          </p:stCondLst>
                                        </p:cTn>
                                        <p:tgtEl>
                                          <p:spTgt spid="50"/>
                                        </p:tgtEl>
                                        <p:attrNameLst>
                                          <p:attrName>style.visibility</p:attrName>
                                        </p:attrNameLst>
                                      </p:cBhvr>
                                      <p:to>
                                        <p:strVal val="visible"/>
                                      </p:to>
                                    </p:set>
                                    <p:animEffect transition="in" filter="plus(in)">
                                      <p:cBhvr>
                                        <p:cTn id="386" dur="3000"/>
                                        <p:tgtEl>
                                          <p:spTgt spid="50"/>
                                        </p:tgtEl>
                                      </p:cBhvr>
                                    </p:animEffect>
                                  </p:childTnLst>
                                </p:cTn>
                              </p:par>
                              <p:par>
                                <p:cTn id="387" presetID="8" presetClass="emph" presetSubtype="0" fill="hold" grpId="1" nodeType="withEffect">
                                  <p:stCondLst>
                                    <p:cond delay="0"/>
                                  </p:stCondLst>
                                  <p:childTnLst>
                                    <p:animRot by="21600000">
                                      <p:cBhvr>
                                        <p:cTn id="388" dur="3000" fill="hold"/>
                                        <p:tgtEl>
                                          <p:spTgt spid="50"/>
                                        </p:tgtEl>
                                        <p:attrNameLst>
                                          <p:attrName>r</p:attrName>
                                        </p:attrNameLst>
                                      </p:cBhvr>
                                    </p:animRot>
                                  </p:childTnLst>
                                </p:cTn>
                              </p:par>
                              <p:par>
                                <p:cTn id="389" presetID="13" presetClass="entr" presetSubtype="16" fill="hold" grpId="0" nodeType="withEffect">
                                  <p:stCondLst>
                                    <p:cond delay="0"/>
                                  </p:stCondLst>
                                  <p:childTnLst>
                                    <p:set>
                                      <p:cBhvr>
                                        <p:cTn id="390" dur="1" fill="hold">
                                          <p:stCondLst>
                                            <p:cond delay="0"/>
                                          </p:stCondLst>
                                        </p:cTn>
                                        <p:tgtEl>
                                          <p:spTgt spid="51"/>
                                        </p:tgtEl>
                                        <p:attrNameLst>
                                          <p:attrName>style.visibility</p:attrName>
                                        </p:attrNameLst>
                                      </p:cBhvr>
                                      <p:to>
                                        <p:strVal val="visible"/>
                                      </p:to>
                                    </p:set>
                                    <p:animEffect transition="in" filter="plus(in)">
                                      <p:cBhvr>
                                        <p:cTn id="391" dur="3000"/>
                                        <p:tgtEl>
                                          <p:spTgt spid="51"/>
                                        </p:tgtEl>
                                      </p:cBhvr>
                                    </p:animEffect>
                                  </p:childTnLst>
                                </p:cTn>
                              </p:par>
                              <p:par>
                                <p:cTn id="392" presetID="8" presetClass="emph" presetSubtype="0" fill="hold" grpId="1" nodeType="withEffect">
                                  <p:stCondLst>
                                    <p:cond delay="0"/>
                                  </p:stCondLst>
                                  <p:childTnLst>
                                    <p:animRot by="-21600000">
                                      <p:cBhvr>
                                        <p:cTn id="393" dur="3000" fill="hold"/>
                                        <p:tgtEl>
                                          <p:spTgt spid="51"/>
                                        </p:tgtEl>
                                        <p:attrNameLst>
                                          <p:attrName>r</p:attrName>
                                        </p:attrNameLst>
                                      </p:cBhvr>
                                    </p:animRot>
                                  </p:childTnLst>
                                </p:cTn>
                              </p:par>
                              <p:par>
                                <p:cTn id="394" presetID="13" presetClass="entr" presetSubtype="16" fill="hold" grpId="0" nodeType="withEffect">
                                  <p:stCondLst>
                                    <p:cond delay="0"/>
                                  </p:stCondLst>
                                  <p:childTnLst>
                                    <p:set>
                                      <p:cBhvr>
                                        <p:cTn id="395" dur="1" fill="hold">
                                          <p:stCondLst>
                                            <p:cond delay="0"/>
                                          </p:stCondLst>
                                        </p:cTn>
                                        <p:tgtEl>
                                          <p:spTgt spid="52"/>
                                        </p:tgtEl>
                                        <p:attrNameLst>
                                          <p:attrName>style.visibility</p:attrName>
                                        </p:attrNameLst>
                                      </p:cBhvr>
                                      <p:to>
                                        <p:strVal val="visible"/>
                                      </p:to>
                                    </p:set>
                                    <p:animEffect transition="in" filter="plus(in)">
                                      <p:cBhvr>
                                        <p:cTn id="396" dur="3000"/>
                                        <p:tgtEl>
                                          <p:spTgt spid="52"/>
                                        </p:tgtEl>
                                      </p:cBhvr>
                                    </p:animEffect>
                                  </p:childTnLst>
                                </p:cTn>
                              </p:par>
                              <p:par>
                                <p:cTn id="397" presetID="8" presetClass="emph" presetSubtype="0" fill="hold" grpId="1" nodeType="withEffect">
                                  <p:stCondLst>
                                    <p:cond delay="0"/>
                                  </p:stCondLst>
                                  <p:childTnLst>
                                    <p:animRot by="21600000">
                                      <p:cBhvr>
                                        <p:cTn id="398" dur="3000" fill="hold"/>
                                        <p:tgtEl>
                                          <p:spTgt spid="52"/>
                                        </p:tgtEl>
                                        <p:attrNameLst>
                                          <p:attrName>r</p:attrName>
                                        </p:attrNameLst>
                                      </p:cBhvr>
                                    </p:animRot>
                                  </p:childTnLst>
                                </p:cTn>
                              </p:par>
                              <p:par>
                                <p:cTn id="399" presetID="13" presetClass="entr" presetSubtype="16" fill="hold" grpId="0" nodeType="withEffect">
                                  <p:stCondLst>
                                    <p:cond delay="0"/>
                                  </p:stCondLst>
                                  <p:childTnLst>
                                    <p:set>
                                      <p:cBhvr>
                                        <p:cTn id="400" dur="1" fill="hold">
                                          <p:stCondLst>
                                            <p:cond delay="0"/>
                                          </p:stCondLst>
                                        </p:cTn>
                                        <p:tgtEl>
                                          <p:spTgt spid="53"/>
                                        </p:tgtEl>
                                        <p:attrNameLst>
                                          <p:attrName>style.visibility</p:attrName>
                                        </p:attrNameLst>
                                      </p:cBhvr>
                                      <p:to>
                                        <p:strVal val="visible"/>
                                      </p:to>
                                    </p:set>
                                    <p:animEffect transition="in" filter="plus(in)">
                                      <p:cBhvr>
                                        <p:cTn id="401" dur="3000"/>
                                        <p:tgtEl>
                                          <p:spTgt spid="53"/>
                                        </p:tgtEl>
                                      </p:cBhvr>
                                    </p:animEffect>
                                  </p:childTnLst>
                                </p:cTn>
                              </p:par>
                              <p:par>
                                <p:cTn id="402" presetID="8" presetClass="emph" presetSubtype="0" fill="hold" grpId="1" nodeType="withEffect">
                                  <p:stCondLst>
                                    <p:cond delay="0"/>
                                  </p:stCondLst>
                                  <p:childTnLst>
                                    <p:animRot by="-21600000">
                                      <p:cBhvr>
                                        <p:cTn id="403" dur="3000" fill="hold"/>
                                        <p:tgtEl>
                                          <p:spTgt spid="53"/>
                                        </p:tgtEl>
                                        <p:attrNameLst>
                                          <p:attrName>r</p:attrName>
                                        </p:attrNameLst>
                                      </p:cBhvr>
                                    </p:animRot>
                                  </p:childTnLst>
                                </p:cTn>
                              </p:par>
                              <p:par>
                                <p:cTn id="404" presetID="13" presetClass="entr" presetSubtype="16" fill="hold" grpId="0" nodeType="withEffect">
                                  <p:stCondLst>
                                    <p:cond delay="0"/>
                                  </p:stCondLst>
                                  <p:childTnLst>
                                    <p:set>
                                      <p:cBhvr>
                                        <p:cTn id="405" dur="1" fill="hold">
                                          <p:stCondLst>
                                            <p:cond delay="0"/>
                                          </p:stCondLst>
                                        </p:cTn>
                                        <p:tgtEl>
                                          <p:spTgt spid="54"/>
                                        </p:tgtEl>
                                        <p:attrNameLst>
                                          <p:attrName>style.visibility</p:attrName>
                                        </p:attrNameLst>
                                      </p:cBhvr>
                                      <p:to>
                                        <p:strVal val="visible"/>
                                      </p:to>
                                    </p:set>
                                    <p:animEffect transition="in" filter="plus(in)">
                                      <p:cBhvr>
                                        <p:cTn id="406" dur="3000"/>
                                        <p:tgtEl>
                                          <p:spTgt spid="54"/>
                                        </p:tgtEl>
                                      </p:cBhvr>
                                    </p:animEffect>
                                  </p:childTnLst>
                                </p:cTn>
                              </p:par>
                              <p:par>
                                <p:cTn id="407" presetID="8" presetClass="emph" presetSubtype="0" fill="hold" grpId="1" nodeType="withEffect">
                                  <p:stCondLst>
                                    <p:cond delay="0"/>
                                  </p:stCondLst>
                                  <p:childTnLst>
                                    <p:animRot by="21600000">
                                      <p:cBhvr>
                                        <p:cTn id="408" dur="3000" fill="hold"/>
                                        <p:tgtEl>
                                          <p:spTgt spid="54"/>
                                        </p:tgtEl>
                                        <p:attrNameLst>
                                          <p:attrName>r</p:attrName>
                                        </p:attrNameLst>
                                      </p:cBhvr>
                                    </p:animRot>
                                  </p:childTnLst>
                                </p:cTn>
                              </p:par>
                              <p:par>
                                <p:cTn id="409" presetID="13" presetClass="entr" presetSubtype="16" fill="hold" grpId="0" nodeType="withEffect">
                                  <p:stCondLst>
                                    <p:cond delay="0"/>
                                  </p:stCondLst>
                                  <p:childTnLst>
                                    <p:set>
                                      <p:cBhvr>
                                        <p:cTn id="410" dur="1" fill="hold">
                                          <p:stCondLst>
                                            <p:cond delay="0"/>
                                          </p:stCondLst>
                                        </p:cTn>
                                        <p:tgtEl>
                                          <p:spTgt spid="55"/>
                                        </p:tgtEl>
                                        <p:attrNameLst>
                                          <p:attrName>style.visibility</p:attrName>
                                        </p:attrNameLst>
                                      </p:cBhvr>
                                      <p:to>
                                        <p:strVal val="visible"/>
                                      </p:to>
                                    </p:set>
                                    <p:animEffect transition="in" filter="plus(in)">
                                      <p:cBhvr>
                                        <p:cTn id="411" dur="3000"/>
                                        <p:tgtEl>
                                          <p:spTgt spid="55"/>
                                        </p:tgtEl>
                                      </p:cBhvr>
                                    </p:animEffect>
                                  </p:childTnLst>
                                </p:cTn>
                              </p:par>
                              <p:par>
                                <p:cTn id="412" presetID="8" presetClass="emph" presetSubtype="0" fill="hold" grpId="1" nodeType="withEffect">
                                  <p:stCondLst>
                                    <p:cond delay="0"/>
                                  </p:stCondLst>
                                  <p:childTnLst>
                                    <p:animRot by="-21600000">
                                      <p:cBhvr>
                                        <p:cTn id="413" dur="3000" fill="hold"/>
                                        <p:tgtEl>
                                          <p:spTgt spid="55"/>
                                        </p:tgtEl>
                                        <p:attrNameLst>
                                          <p:attrName>r</p:attrName>
                                        </p:attrNameLst>
                                      </p:cBhvr>
                                    </p:animRot>
                                  </p:childTnLst>
                                </p:cTn>
                              </p:par>
                              <p:par>
                                <p:cTn id="414" presetID="13" presetClass="entr" presetSubtype="16" fill="hold" grpId="0" nodeType="withEffect">
                                  <p:stCondLst>
                                    <p:cond delay="0"/>
                                  </p:stCondLst>
                                  <p:childTnLst>
                                    <p:set>
                                      <p:cBhvr>
                                        <p:cTn id="415" dur="1" fill="hold">
                                          <p:stCondLst>
                                            <p:cond delay="0"/>
                                          </p:stCondLst>
                                        </p:cTn>
                                        <p:tgtEl>
                                          <p:spTgt spid="56"/>
                                        </p:tgtEl>
                                        <p:attrNameLst>
                                          <p:attrName>style.visibility</p:attrName>
                                        </p:attrNameLst>
                                      </p:cBhvr>
                                      <p:to>
                                        <p:strVal val="visible"/>
                                      </p:to>
                                    </p:set>
                                    <p:animEffect transition="in" filter="plus(in)">
                                      <p:cBhvr>
                                        <p:cTn id="416" dur="3000"/>
                                        <p:tgtEl>
                                          <p:spTgt spid="56"/>
                                        </p:tgtEl>
                                      </p:cBhvr>
                                    </p:animEffect>
                                  </p:childTnLst>
                                </p:cTn>
                              </p:par>
                              <p:par>
                                <p:cTn id="417" presetID="8" presetClass="emph" presetSubtype="0" fill="hold" grpId="1" nodeType="withEffect">
                                  <p:stCondLst>
                                    <p:cond delay="0"/>
                                  </p:stCondLst>
                                  <p:childTnLst>
                                    <p:animRot by="21600000">
                                      <p:cBhvr>
                                        <p:cTn id="418" dur="3000" fill="hold"/>
                                        <p:tgtEl>
                                          <p:spTgt spid="56"/>
                                        </p:tgtEl>
                                        <p:attrNameLst>
                                          <p:attrName>r</p:attrName>
                                        </p:attrNameLst>
                                      </p:cBhvr>
                                    </p:animRot>
                                  </p:childTnLst>
                                </p:cTn>
                              </p:par>
                              <p:par>
                                <p:cTn id="419" presetID="13" presetClass="entr" presetSubtype="16" fill="hold" grpId="0" nodeType="withEffect">
                                  <p:stCondLst>
                                    <p:cond delay="0"/>
                                  </p:stCondLst>
                                  <p:childTnLst>
                                    <p:set>
                                      <p:cBhvr>
                                        <p:cTn id="420" dur="1" fill="hold">
                                          <p:stCondLst>
                                            <p:cond delay="0"/>
                                          </p:stCondLst>
                                        </p:cTn>
                                        <p:tgtEl>
                                          <p:spTgt spid="57"/>
                                        </p:tgtEl>
                                        <p:attrNameLst>
                                          <p:attrName>style.visibility</p:attrName>
                                        </p:attrNameLst>
                                      </p:cBhvr>
                                      <p:to>
                                        <p:strVal val="visible"/>
                                      </p:to>
                                    </p:set>
                                    <p:animEffect transition="in" filter="plus(in)">
                                      <p:cBhvr>
                                        <p:cTn id="421" dur="3000"/>
                                        <p:tgtEl>
                                          <p:spTgt spid="57"/>
                                        </p:tgtEl>
                                      </p:cBhvr>
                                    </p:animEffect>
                                  </p:childTnLst>
                                </p:cTn>
                              </p:par>
                              <p:par>
                                <p:cTn id="422" presetID="8" presetClass="emph" presetSubtype="0" fill="hold" grpId="1" nodeType="withEffect">
                                  <p:stCondLst>
                                    <p:cond delay="0"/>
                                  </p:stCondLst>
                                  <p:childTnLst>
                                    <p:animRot by="-21600000">
                                      <p:cBhvr>
                                        <p:cTn id="423" dur="3000" fill="hold"/>
                                        <p:tgtEl>
                                          <p:spTgt spid="57"/>
                                        </p:tgtEl>
                                        <p:attrNameLst>
                                          <p:attrName>r</p:attrName>
                                        </p:attrNameLst>
                                      </p:cBhvr>
                                    </p:animRot>
                                  </p:childTnLst>
                                </p:cTn>
                              </p:par>
                            </p:childTnLst>
                          </p:cTn>
                        </p:par>
                        <p:par>
                          <p:cTn id="424" fill="hold">
                            <p:stCondLst>
                              <p:cond delay="3000"/>
                            </p:stCondLst>
                            <p:childTnLst>
                              <p:par>
                                <p:cTn id="425" presetID="2" presetClass="exit" presetSubtype="8" fill="hold" grpId="2" nodeType="afterEffect">
                                  <p:stCondLst>
                                    <p:cond delay="0"/>
                                  </p:stCondLst>
                                  <p:childTnLst>
                                    <p:anim calcmode="lin" valueType="num">
                                      <p:cBhvr additive="base">
                                        <p:cTn id="426" dur="3000"/>
                                        <p:tgtEl>
                                          <p:spTgt spid="6"/>
                                        </p:tgtEl>
                                        <p:attrNameLst>
                                          <p:attrName>ppt_x</p:attrName>
                                        </p:attrNameLst>
                                      </p:cBhvr>
                                      <p:tavLst>
                                        <p:tav tm="0">
                                          <p:val>
                                            <p:strVal val="ppt_x"/>
                                          </p:val>
                                        </p:tav>
                                        <p:tav tm="100000">
                                          <p:val>
                                            <p:strVal val="0-ppt_w/2"/>
                                          </p:val>
                                        </p:tav>
                                      </p:tavLst>
                                    </p:anim>
                                    <p:anim calcmode="lin" valueType="num">
                                      <p:cBhvr additive="base">
                                        <p:cTn id="427" dur="3000"/>
                                        <p:tgtEl>
                                          <p:spTgt spid="6"/>
                                        </p:tgtEl>
                                        <p:attrNameLst>
                                          <p:attrName>ppt_y</p:attrName>
                                        </p:attrNameLst>
                                      </p:cBhvr>
                                      <p:tavLst>
                                        <p:tav tm="0">
                                          <p:val>
                                            <p:strVal val="ppt_y"/>
                                          </p:val>
                                        </p:tav>
                                        <p:tav tm="100000">
                                          <p:val>
                                            <p:strVal val="ppt_y"/>
                                          </p:val>
                                        </p:tav>
                                      </p:tavLst>
                                    </p:anim>
                                    <p:set>
                                      <p:cBhvr>
                                        <p:cTn id="428" dur="1" fill="hold">
                                          <p:stCondLst>
                                            <p:cond delay="2999"/>
                                          </p:stCondLst>
                                        </p:cTn>
                                        <p:tgtEl>
                                          <p:spTgt spid="6"/>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7"/>
                                        </p:tgtEl>
                                        <p:attrNameLst>
                                          <p:attrName>ppt_x</p:attrName>
                                        </p:attrNameLst>
                                      </p:cBhvr>
                                      <p:tavLst>
                                        <p:tav tm="0">
                                          <p:val>
                                            <p:strVal val="ppt_x"/>
                                          </p:val>
                                        </p:tav>
                                        <p:tav tm="100000">
                                          <p:val>
                                            <p:strVal val="0-ppt_w/2"/>
                                          </p:val>
                                        </p:tav>
                                      </p:tavLst>
                                    </p:anim>
                                    <p:anim calcmode="lin" valueType="num">
                                      <p:cBhvr additive="base">
                                        <p:cTn id="431" dur="3000"/>
                                        <p:tgtEl>
                                          <p:spTgt spid="7"/>
                                        </p:tgtEl>
                                        <p:attrNameLst>
                                          <p:attrName>ppt_y</p:attrName>
                                        </p:attrNameLst>
                                      </p:cBhvr>
                                      <p:tavLst>
                                        <p:tav tm="0">
                                          <p:val>
                                            <p:strVal val="ppt_y"/>
                                          </p:val>
                                        </p:tav>
                                        <p:tav tm="100000">
                                          <p:val>
                                            <p:strVal val="ppt_y"/>
                                          </p:val>
                                        </p:tav>
                                      </p:tavLst>
                                    </p:anim>
                                    <p:set>
                                      <p:cBhvr>
                                        <p:cTn id="432" dur="1" fill="hold">
                                          <p:stCondLst>
                                            <p:cond delay="2999"/>
                                          </p:stCondLst>
                                        </p:cTn>
                                        <p:tgtEl>
                                          <p:spTgt spid="7"/>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8"/>
                                        </p:tgtEl>
                                        <p:attrNameLst>
                                          <p:attrName>ppt_x</p:attrName>
                                        </p:attrNameLst>
                                      </p:cBhvr>
                                      <p:tavLst>
                                        <p:tav tm="0">
                                          <p:val>
                                            <p:strVal val="ppt_x"/>
                                          </p:val>
                                        </p:tav>
                                        <p:tav tm="100000">
                                          <p:val>
                                            <p:strVal val="0-ppt_w/2"/>
                                          </p:val>
                                        </p:tav>
                                      </p:tavLst>
                                    </p:anim>
                                    <p:anim calcmode="lin" valueType="num">
                                      <p:cBhvr additive="base">
                                        <p:cTn id="435" dur="3000"/>
                                        <p:tgtEl>
                                          <p:spTgt spid="8"/>
                                        </p:tgtEl>
                                        <p:attrNameLst>
                                          <p:attrName>ppt_y</p:attrName>
                                        </p:attrNameLst>
                                      </p:cBhvr>
                                      <p:tavLst>
                                        <p:tav tm="0">
                                          <p:val>
                                            <p:strVal val="ppt_y"/>
                                          </p:val>
                                        </p:tav>
                                        <p:tav tm="100000">
                                          <p:val>
                                            <p:strVal val="ppt_y"/>
                                          </p:val>
                                        </p:tav>
                                      </p:tavLst>
                                    </p:anim>
                                    <p:set>
                                      <p:cBhvr>
                                        <p:cTn id="436" dur="1" fill="hold">
                                          <p:stCondLst>
                                            <p:cond delay="2999"/>
                                          </p:stCondLst>
                                        </p:cTn>
                                        <p:tgtEl>
                                          <p:spTgt spid="8"/>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9"/>
                                        </p:tgtEl>
                                        <p:attrNameLst>
                                          <p:attrName>ppt_x</p:attrName>
                                        </p:attrNameLst>
                                      </p:cBhvr>
                                      <p:tavLst>
                                        <p:tav tm="0">
                                          <p:val>
                                            <p:strVal val="ppt_x"/>
                                          </p:val>
                                        </p:tav>
                                        <p:tav tm="100000">
                                          <p:val>
                                            <p:strVal val="0-ppt_w/2"/>
                                          </p:val>
                                        </p:tav>
                                      </p:tavLst>
                                    </p:anim>
                                    <p:anim calcmode="lin" valueType="num">
                                      <p:cBhvr additive="base">
                                        <p:cTn id="439" dur="3000"/>
                                        <p:tgtEl>
                                          <p:spTgt spid="9"/>
                                        </p:tgtEl>
                                        <p:attrNameLst>
                                          <p:attrName>ppt_y</p:attrName>
                                        </p:attrNameLst>
                                      </p:cBhvr>
                                      <p:tavLst>
                                        <p:tav tm="0">
                                          <p:val>
                                            <p:strVal val="ppt_y"/>
                                          </p:val>
                                        </p:tav>
                                        <p:tav tm="100000">
                                          <p:val>
                                            <p:strVal val="ppt_y"/>
                                          </p:val>
                                        </p:tav>
                                      </p:tavLst>
                                    </p:anim>
                                    <p:set>
                                      <p:cBhvr>
                                        <p:cTn id="440" dur="1" fill="hold">
                                          <p:stCondLst>
                                            <p:cond delay="2999"/>
                                          </p:stCondLst>
                                        </p:cTn>
                                        <p:tgtEl>
                                          <p:spTgt spid="9"/>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10"/>
                                        </p:tgtEl>
                                        <p:attrNameLst>
                                          <p:attrName>ppt_x</p:attrName>
                                        </p:attrNameLst>
                                      </p:cBhvr>
                                      <p:tavLst>
                                        <p:tav tm="0">
                                          <p:val>
                                            <p:strVal val="ppt_x"/>
                                          </p:val>
                                        </p:tav>
                                        <p:tav tm="100000">
                                          <p:val>
                                            <p:strVal val="0-ppt_w/2"/>
                                          </p:val>
                                        </p:tav>
                                      </p:tavLst>
                                    </p:anim>
                                    <p:anim calcmode="lin" valueType="num">
                                      <p:cBhvr additive="base">
                                        <p:cTn id="443" dur="3000"/>
                                        <p:tgtEl>
                                          <p:spTgt spid="10"/>
                                        </p:tgtEl>
                                        <p:attrNameLst>
                                          <p:attrName>ppt_y</p:attrName>
                                        </p:attrNameLst>
                                      </p:cBhvr>
                                      <p:tavLst>
                                        <p:tav tm="0">
                                          <p:val>
                                            <p:strVal val="ppt_y"/>
                                          </p:val>
                                        </p:tav>
                                        <p:tav tm="100000">
                                          <p:val>
                                            <p:strVal val="ppt_y"/>
                                          </p:val>
                                        </p:tav>
                                      </p:tavLst>
                                    </p:anim>
                                    <p:set>
                                      <p:cBhvr>
                                        <p:cTn id="444" dur="1" fill="hold">
                                          <p:stCondLst>
                                            <p:cond delay="2999"/>
                                          </p:stCondLst>
                                        </p:cTn>
                                        <p:tgtEl>
                                          <p:spTgt spid="10"/>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11"/>
                                        </p:tgtEl>
                                        <p:attrNameLst>
                                          <p:attrName>ppt_x</p:attrName>
                                        </p:attrNameLst>
                                      </p:cBhvr>
                                      <p:tavLst>
                                        <p:tav tm="0">
                                          <p:val>
                                            <p:strVal val="ppt_x"/>
                                          </p:val>
                                        </p:tav>
                                        <p:tav tm="100000">
                                          <p:val>
                                            <p:strVal val="0-ppt_w/2"/>
                                          </p:val>
                                        </p:tav>
                                      </p:tavLst>
                                    </p:anim>
                                    <p:anim calcmode="lin" valueType="num">
                                      <p:cBhvr additive="base">
                                        <p:cTn id="447" dur="3000"/>
                                        <p:tgtEl>
                                          <p:spTgt spid="11"/>
                                        </p:tgtEl>
                                        <p:attrNameLst>
                                          <p:attrName>ppt_y</p:attrName>
                                        </p:attrNameLst>
                                      </p:cBhvr>
                                      <p:tavLst>
                                        <p:tav tm="0">
                                          <p:val>
                                            <p:strVal val="ppt_y"/>
                                          </p:val>
                                        </p:tav>
                                        <p:tav tm="100000">
                                          <p:val>
                                            <p:strVal val="ppt_y"/>
                                          </p:val>
                                        </p:tav>
                                      </p:tavLst>
                                    </p:anim>
                                    <p:set>
                                      <p:cBhvr>
                                        <p:cTn id="448" dur="1" fill="hold">
                                          <p:stCondLst>
                                            <p:cond delay="2999"/>
                                          </p:stCondLst>
                                        </p:cTn>
                                        <p:tgtEl>
                                          <p:spTgt spid="11"/>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12"/>
                                        </p:tgtEl>
                                        <p:attrNameLst>
                                          <p:attrName>ppt_x</p:attrName>
                                        </p:attrNameLst>
                                      </p:cBhvr>
                                      <p:tavLst>
                                        <p:tav tm="0">
                                          <p:val>
                                            <p:strVal val="ppt_x"/>
                                          </p:val>
                                        </p:tav>
                                        <p:tav tm="100000">
                                          <p:val>
                                            <p:strVal val="0-ppt_w/2"/>
                                          </p:val>
                                        </p:tav>
                                      </p:tavLst>
                                    </p:anim>
                                    <p:anim calcmode="lin" valueType="num">
                                      <p:cBhvr additive="base">
                                        <p:cTn id="451" dur="3000"/>
                                        <p:tgtEl>
                                          <p:spTgt spid="12"/>
                                        </p:tgtEl>
                                        <p:attrNameLst>
                                          <p:attrName>ppt_y</p:attrName>
                                        </p:attrNameLst>
                                      </p:cBhvr>
                                      <p:tavLst>
                                        <p:tav tm="0">
                                          <p:val>
                                            <p:strVal val="ppt_y"/>
                                          </p:val>
                                        </p:tav>
                                        <p:tav tm="100000">
                                          <p:val>
                                            <p:strVal val="ppt_y"/>
                                          </p:val>
                                        </p:tav>
                                      </p:tavLst>
                                    </p:anim>
                                    <p:set>
                                      <p:cBhvr>
                                        <p:cTn id="452" dur="1" fill="hold">
                                          <p:stCondLst>
                                            <p:cond delay="2999"/>
                                          </p:stCondLst>
                                        </p:cTn>
                                        <p:tgtEl>
                                          <p:spTgt spid="12"/>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13"/>
                                        </p:tgtEl>
                                        <p:attrNameLst>
                                          <p:attrName>ppt_x</p:attrName>
                                        </p:attrNameLst>
                                      </p:cBhvr>
                                      <p:tavLst>
                                        <p:tav tm="0">
                                          <p:val>
                                            <p:strVal val="ppt_x"/>
                                          </p:val>
                                        </p:tav>
                                        <p:tav tm="100000">
                                          <p:val>
                                            <p:strVal val="0-ppt_w/2"/>
                                          </p:val>
                                        </p:tav>
                                      </p:tavLst>
                                    </p:anim>
                                    <p:anim calcmode="lin" valueType="num">
                                      <p:cBhvr additive="base">
                                        <p:cTn id="455" dur="3000"/>
                                        <p:tgtEl>
                                          <p:spTgt spid="13"/>
                                        </p:tgtEl>
                                        <p:attrNameLst>
                                          <p:attrName>ppt_y</p:attrName>
                                        </p:attrNameLst>
                                      </p:cBhvr>
                                      <p:tavLst>
                                        <p:tav tm="0">
                                          <p:val>
                                            <p:strVal val="ppt_y"/>
                                          </p:val>
                                        </p:tav>
                                        <p:tav tm="100000">
                                          <p:val>
                                            <p:strVal val="ppt_y"/>
                                          </p:val>
                                        </p:tav>
                                      </p:tavLst>
                                    </p:anim>
                                    <p:set>
                                      <p:cBhvr>
                                        <p:cTn id="456" dur="1" fill="hold">
                                          <p:stCondLst>
                                            <p:cond delay="2999"/>
                                          </p:stCondLst>
                                        </p:cTn>
                                        <p:tgtEl>
                                          <p:spTgt spid="13"/>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14"/>
                                        </p:tgtEl>
                                        <p:attrNameLst>
                                          <p:attrName>ppt_x</p:attrName>
                                        </p:attrNameLst>
                                      </p:cBhvr>
                                      <p:tavLst>
                                        <p:tav tm="0">
                                          <p:val>
                                            <p:strVal val="ppt_x"/>
                                          </p:val>
                                        </p:tav>
                                        <p:tav tm="100000">
                                          <p:val>
                                            <p:strVal val="0-ppt_w/2"/>
                                          </p:val>
                                        </p:tav>
                                      </p:tavLst>
                                    </p:anim>
                                    <p:anim calcmode="lin" valueType="num">
                                      <p:cBhvr additive="base">
                                        <p:cTn id="459" dur="3000"/>
                                        <p:tgtEl>
                                          <p:spTgt spid="14"/>
                                        </p:tgtEl>
                                        <p:attrNameLst>
                                          <p:attrName>ppt_y</p:attrName>
                                        </p:attrNameLst>
                                      </p:cBhvr>
                                      <p:tavLst>
                                        <p:tav tm="0">
                                          <p:val>
                                            <p:strVal val="ppt_y"/>
                                          </p:val>
                                        </p:tav>
                                        <p:tav tm="100000">
                                          <p:val>
                                            <p:strVal val="ppt_y"/>
                                          </p:val>
                                        </p:tav>
                                      </p:tavLst>
                                    </p:anim>
                                    <p:set>
                                      <p:cBhvr>
                                        <p:cTn id="460" dur="1" fill="hold">
                                          <p:stCondLst>
                                            <p:cond delay="2999"/>
                                          </p:stCondLst>
                                        </p:cTn>
                                        <p:tgtEl>
                                          <p:spTgt spid="14"/>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15"/>
                                        </p:tgtEl>
                                        <p:attrNameLst>
                                          <p:attrName>ppt_x</p:attrName>
                                        </p:attrNameLst>
                                      </p:cBhvr>
                                      <p:tavLst>
                                        <p:tav tm="0">
                                          <p:val>
                                            <p:strVal val="ppt_x"/>
                                          </p:val>
                                        </p:tav>
                                        <p:tav tm="100000">
                                          <p:val>
                                            <p:strVal val="0-ppt_w/2"/>
                                          </p:val>
                                        </p:tav>
                                      </p:tavLst>
                                    </p:anim>
                                    <p:anim calcmode="lin" valueType="num">
                                      <p:cBhvr additive="base">
                                        <p:cTn id="463" dur="3000"/>
                                        <p:tgtEl>
                                          <p:spTgt spid="15"/>
                                        </p:tgtEl>
                                        <p:attrNameLst>
                                          <p:attrName>ppt_y</p:attrName>
                                        </p:attrNameLst>
                                      </p:cBhvr>
                                      <p:tavLst>
                                        <p:tav tm="0">
                                          <p:val>
                                            <p:strVal val="ppt_y"/>
                                          </p:val>
                                        </p:tav>
                                        <p:tav tm="100000">
                                          <p:val>
                                            <p:strVal val="ppt_y"/>
                                          </p:val>
                                        </p:tav>
                                      </p:tavLst>
                                    </p:anim>
                                    <p:set>
                                      <p:cBhvr>
                                        <p:cTn id="464" dur="1" fill="hold">
                                          <p:stCondLst>
                                            <p:cond delay="2999"/>
                                          </p:stCondLst>
                                        </p:cTn>
                                        <p:tgtEl>
                                          <p:spTgt spid="15"/>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16"/>
                                        </p:tgtEl>
                                        <p:attrNameLst>
                                          <p:attrName>ppt_x</p:attrName>
                                        </p:attrNameLst>
                                      </p:cBhvr>
                                      <p:tavLst>
                                        <p:tav tm="0">
                                          <p:val>
                                            <p:strVal val="ppt_x"/>
                                          </p:val>
                                        </p:tav>
                                        <p:tav tm="100000">
                                          <p:val>
                                            <p:strVal val="0-ppt_w/2"/>
                                          </p:val>
                                        </p:tav>
                                      </p:tavLst>
                                    </p:anim>
                                    <p:anim calcmode="lin" valueType="num">
                                      <p:cBhvr additive="base">
                                        <p:cTn id="467" dur="3000"/>
                                        <p:tgtEl>
                                          <p:spTgt spid="16"/>
                                        </p:tgtEl>
                                        <p:attrNameLst>
                                          <p:attrName>ppt_y</p:attrName>
                                        </p:attrNameLst>
                                      </p:cBhvr>
                                      <p:tavLst>
                                        <p:tav tm="0">
                                          <p:val>
                                            <p:strVal val="ppt_y"/>
                                          </p:val>
                                        </p:tav>
                                        <p:tav tm="100000">
                                          <p:val>
                                            <p:strVal val="ppt_y"/>
                                          </p:val>
                                        </p:tav>
                                      </p:tavLst>
                                    </p:anim>
                                    <p:set>
                                      <p:cBhvr>
                                        <p:cTn id="468" dur="1" fill="hold">
                                          <p:stCondLst>
                                            <p:cond delay="2999"/>
                                          </p:stCondLst>
                                        </p:cTn>
                                        <p:tgtEl>
                                          <p:spTgt spid="16"/>
                                        </p:tgtEl>
                                        <p:attrNameLst>
                                          <p:attrName>style.visibility</p:attrName>
                                        </p:attrNameLst>
                                      </p:cBhvr>
                                      <p:to>
                                        <p:strVal val="hidden"/>
                                      </p:to>
                                    </p:set>
                                  </p:childTnLst>
                                </p:cTn>
                              </p:par>
                              <p:par>
                                <p:cTn id="469" presetID="2" presetClass="exit" presetSubtype="8" fill="hold" grpId="2" nodeType="withEffect">
                                  <p:stCondLst>
                                    <p:cond delay="0"/>
                                  </p:stCondLst>
                                  <p:childTnLst>
                                    <p:anim calcmode="lin" valueType="num">
                                      <p:cBhvr additive="base">
                                        <p:cTn id="470" dur="3000"/>
                                        <p:tgtEl>
                                          <p:spTgt spid="17"/>
                                        </p:tgtEl>
                                        <p:attrNameLst>
                                          <p:attrName>ppt_x</p:attrName>
                                        </p:attrNameLst>
                                      </p:cBhvr>
                                      <p:tavLst>
                                        <p:tav tm="0">
                                          <p:val>
                                            <p:strVal val="ppt_x"/>
                                          </p:val>
                                        </p:tav>
                                        <p:tav tm="100000">
                                          <p:val>
                                            <p:strVal val="0-ppt_w/2"/>
                                          </p:val>
                                        </p:tav>
                                      </p:tavLst>
                                    </p:anim>
                                    <p:anim calcmode="lin" valueType="num">
                                      <p:cBhvr additive="base">
                                        <p:cTn id="471" dur="3000"/>
                                        <p:tgtEl>
                                          <p:spTgt spid="17"/>
                                        </p:tgtEl>
                                        <p:attrNameLst>
                                          <p:attrName>ppt_y</p:attrName>
                                        </p:attrNameLst>
                                      </p:cBhvr>
                                      <p:tavLst>
                                        <p:tav tm="0">
                                          <p:val>
                                            <p:strVal val="ppt_y"/>
                                          </p:val>
                                        </p:tav>
                                        <p:tav tm="100000">
                                          <p:val>
                                            <p:strVal val="ppt_y"/>
                                          </p:val>
                                        </p:tav>
                                      </p:tavLst>
                                    </p:anim>
                                    <p:set>
                                      <p:cBhvr>
                                        <p:cTn id="472" dur="1" fill="hold">
                                          <p:stCondLst>
                                            <p:cond delay="2999"/>
                                          </p:stCondLst>
                                        </p:cTn>
                                        <p:tgtEl>
                                          <p:spTgt spid="17"/>
                                        </p:tgtEl>
                                        <p:attrNameLst>
                                          <p:attrName>style.visibility</p:attrName>
                                        </p:attrNameLst>
                                      </p:cBhvr>
                                      <p:to>
                                        <p:strVal val="hidden"/>
                                      </p:to>
                                    </p:set>
                                  </p:childTnLst>
                                </p:cTn>
                              </p:par>
                              <p:par>
                                <p:cTn id="473" presetID="2" presetClass="exit" presetSubtype="8" fill="hold" grpId="2" nodeType="withEffect">
                                  <p:stCondLst>
                                    <p:cond delay="0"/>
                                  </p:stCondLst>
                                  <p:childTnLst>
                                    <p:anim calcmode="lin" valueType="num">
                                      <p:cBhvr additive="base">
                                        <p:cTn id="474" dur="3000"/>
                                        <p:tgtEl>
                                          <p:spTgt spid="18"/>
                                        </p:tgtEl>
                                        <p:attrNameLst>
                                          <p:attrName>ppt_x</p:attrName>
                                        </p:attrNameLst>
                                      </p:cBhvr>
                                      <p:tavLst>
                                        <p:tav tm="0">
                                          <p:val>
                                            <p:strVal val="ppt_x"/>
                                          </p:val>
                                        </p:tav>
                                        <p:tav tm="100000">
                                          <p:val>
                                            <p:strVal val="0-ppt_w/2"/>
                                          </p:val>
                                        </p:tav>
                                      </p:tavLst>
                                    </p:anim>
                                    <p:anim calcmode="lin" valueType="num">
                                      <p:cBhvr additive="base">
                                        <p:cTn id="475" dur="3000"/>
                                        <p:tgtEl>
                                          <p:spTgt spid="18"/>
                                        </p:tgtEl>
                                        <p:attrNameLst>
                                          <p:attrName>ppt_y</p:attrName>
                                        </p:attrNameLst>
                                      </p:cBhvr>
                                      <p:tavLst>
                                        <p:tav tm="0">
                                          <p:val>
                                            <p:strVal val="ppt_y"/>
                                          </p:val>
                                        </p:tav>
                                        <p:tav tm="100000">
                                          <p:val>
                                            <p:strVal val="ppt_y"/>
                                          </p:val>
                                        </p:tav>
                                      </p:tavLst>
                                    </p:anim>
                                    <p:set>
                                      <p:cBhvr>
                                        <p:cTn id="476" dur="1" fill="hold">
                                          <p:stCondLst>
                                            <p:cond delay="2999"/>
                                          </p:stCondLst>
                                        </p:cTn>
                                        <p:tgtEl>
                                          <p:spTgt spid="18"/>
                                        </p:tgtEl>
                                        <p:attrNameLst>
                                          <p:attrName>style.visibility</p:attrName>
                                        </p:attrNameLst>
                                      </p:cBhvr>
                                      <p:to>
                                        <p:strVal val="hidden"/>
                                      </p:to>
                                    </p:set>
                                  </p:childTnLst>
                                </p:cTn>
                              </p:par>
                              <p:par>
                                <p:cTn id="477" presetID="2" presetClass="exit" presetSubtype="8" fill="hold" grpId="2" nodeType="withEffect">
                                  <p:stCondLst>
                                    <p:cond delay="0"/>
                                  </p:stCondLst>
                                  <p:childTnLst>
                                    <p:anim calcmode="lin" valueType="num">
                                      <p:cBhvr additive="base">
                                        <p:cTn id="478" dur="3000"/>
                                        <p:tgtEl>
                                          <p:spTgt spid="19"/>
                                        </p:tgtEl>
                                        <p:attrNameLst>
                                          <p:attrName>ppt_x</p:attrName>
                                        </p:attrNameLst>
                                      </p:cBhvr>
                                      <p:tavLst>
                                        <p:tav tm="0">
                                          <p:val>
                                            <p:strVal val="ppt_x"/>
                                          </p:val>
                                        </p:tav>
                                        <p:tav tm="100000">
                                          <p:val>
                                            <p:strVal val="0-ppt_w/2"/>
                                          </p:val>
                                        </p:tav>
                                      </p:tavLst>
                                    </p:anim>
                                    <p:anim calcmode="lin" valueType="num">
                                      <p:cBhvr additive="base">
                                        <p:cTn id="479" dur="3000"/>
                                        <p:tgtEl>
                                          <p:spTgt spid="19"/>
                                        </p:tgtEl>
                                        <p:attrNameLst>
                                          <p:attrName>ppt_y</p:attrName>
                                        </p:attrNameLst>
                                      </p:cBhvr>
                                      <p:tavLst>
                                        <p:tav tm="0">
                                          <p:val>
                                            <p:strVal val="ppt_y"/>
                                          </p:val>
                                        </p:tav>
                                        <p:tav tm="100000">
                                          <p:val>
                                            <p:strVal val="ppt_y"/>
                                          </p:val>
                                        </p:tav>
                                      </p:tavLst>
                                    </p:anim>
                                    <p:set>
                                      <p:cBhvr>
                                        <p:cTn id="480" dur="1" fill="hold">
                                          <p:stCondLst>
                                            <p:cond delay="2999"/>
                                          </p:stCondLst>
                                        </p:cTn>
                                        <p:tgtEl>
                                          <p:spTgt spid="19"/>
                                        </p:tgtEl>
                                        <p:attrNameLst>
                                          <p:attrName>style.visibility</p:attrName>
                                        </p:attrNameLst>
                                      </p:cBhvr>
                                      <p:to>
                                        <p:strVal val="hidden"/>
                                      </p:to>
                                    </p:set>
                                  </p:childTnLst>
                                </p:cTn>
                              </p:par>
                              <p:par>
                                <p:cTn id="481" presetID="2" presetClass="exit" presetSubtype="8" fill="hold" grpId="2" nodeType="withEffect">
                                  <p:stCondLst>
                                    <p:cond delay="0"/>
                                  </p:stCondLst>
                                  <p:childTnLst>
                                    <p:anim calcmode="lin" valueType="num">
                                      <p:cBhvr additive="base">
                                        <p:cTn id="482" dur="3000"/>
                                        <p:tgtEl>
                                          <p:spTgt spid="20"/>
                                        </p:tgtEl>
                                        <p:attrNameLst>
                                          <p:attrName>ppt_x</p:attrName>
                                        </p:attrNameLst>
                                      </p:cBhvr>
                                      <p:tavLst>
                                        <p:tav tm="0">
                                          <p:val>
                                            <p:strVal val="ppt_x"/>
                                          </p:val>
                                        </p:tav>
                                        <p:tav tm="100000">
                                          <p:val>
                                            <p:strVal val="0-ppt_w/2"/>
                                          </p:val>
                                        </p:tav>
                                      </p:tavLst>
                                    </p:anim>
                                    <p:anim calcmode="lin" valueType="num">
                                      <p:cBhvr additive="base">
                                        <p:cTn id="483" dur="3000"/>
                                        <p:tgtEl>
                                          <p:spTgt spid="20"/>
                                        </p:tgtEl>
                                        <p:attrNameLst>
                                          <p:attrName>ppt_y</p:attrName>
                                        </p:attrNameLst>
                                      </p:cBhvr>
                                      <p:tavLst>
                                        <p:tav tm="0">
                                          <p:val>
                                            <p:strVal val="ppt_y"/>
                                          </p:val>
                                        </p:tav>
                                        <p:tav tm="100000">
                                          <p:val>
                                            <p:strVal val="ppt_y"/>
                                          </p:val>
                                        </p:tav>
                                      </p:tavLst>
                                    </p:anim>
                                    <p:set>
                                      <p:cBhvr>
                                        <p:cTn id="484" dur="1" fill="hold">
                                          <p:stCondLst>
                                            <p:cond delay="2999"/>
                                          </p:stCondLst>
                                        </p:cTn>
                                        <p:tgtEl>
                                          <p:spTgt spid="20"/>
                                        </p:tgtEl>
                                        <p:attrNameLst>
                                          <p:attrName>style.visibility</p:attrName>
                                        </p:attrNameLst>
                                      </p:cBhvr>
                                      <p:to>
                                        <p:strVal val="hidden"/>
                                      </p:to>
                                    </p:set>
                                  </p:childTnLst>
                                </p:cTn>
                              </p:par>
                              <p:par>
                                <p:cTn id="485" presetID="2" presetClass="exit" presetSubtype="8" fill="hold" grpId="2" nodeType="withEffect">
                                  <p:stCondLst>
                                    <p:cond delay="0"/>
                                  </p:stCondLst>
                                  <p:childTnLst>
                                    <p:anim calcmode="lin" valueType="num">
                                      <p:cBhvr additive="base">
                                        <p:cTn id="486" dur="3000"/>
                                        <p:tgtEl>
                                          <p:spTgt spid="21"/>
                                        </p:tgtEl>
                                        <p:attrNameLst>
                                          <p:attrName>ppt_x</p:attrName>
                                        </p:attrNameLst>
                                      </p:cBhvr>
                                      <p:tavLst>
                                        <p:tav tm="0">
                                          <p:val>
                                            <p:strVal val="ppt_x"/>
                                          </p:val>
                                        </p:tav>
                                        <p:tav tm="100000">
                                          <p:val>
                                            <p:strVal val="0-ppt_w/2"/>
                                          </p:val>
                                        </p:tav>
                                      </p:tavLst>
                                    </p:anim>
                                    <p:anim calcmode="lin" valueType="num">
                                      <p:cBhvr additive="base">
                                        <p:cTn id="487" dur="3000"/>
                                        <p:tgtEl>
                                          <p:spTgt spid="21"/>
                                        </p:tgtEl>
                                        <p:attrNameLst>
                                          <p:attrName>ppt_y</p:attrName>
                                        </p:attrNameLst>
                                      </p:cBhvr>
                                      <p:tavLst>
                                        <p:tav tm="0">
                                          <p:val>
                                            <p:strVal val="ppt_y"/>
                                          </p:val>
                                        </p:tav>
                                        <p:tav tm="100000">
                                          <p:val>
                                            <p:strVal val="ppt_y"/>
                                          </p:val>
                                        </p:tav>
                                      </p:tavLst>
                                    </p:anim>
                                    <p:set>
                                      <p:cBhvr>
                                        <p:cTn id="488" dur="1" fill="hold">
                                          <p:stCondLst>
                                            <p:cond delay="2999"/>
                                          </p:stCondLst>
                                        </p:cTn>
                                        <p:tgtEl>
                                          <p:spTgt spid="21"/>
                                        </p:tgtEl>
                                        <p:attrNameLst>
                                          <p:attrName>style.visibility</p:attrName>
                                        </p:attrNameLst>
                                      </p:cBhvr>
                                      <p:to>
                                        <p:strVal val="hidden"/>
                                      </p:to>
                                    </p:set>
                                  </p:childTnLst>
                                </p:cTn>
                              </p:par>
                              <p:par>
                                <p:cTn id="489" presetID="2" presetClass="exit" presetSubtype="8" fill="hold" grpId="2" nodeType="withEffect">
                                  <p:stCondLst>
                                    <p:cond delay="0"/>
                                  </p:stCondLst>
                                  <p:childTnLst>
                                    <p:anim calcmode="lin" valueType="num">
                                      <p:cBhvr additive="base">
                                        <p:cTn id="490" dur="3000"/>
                                        <p:tgtEl>
                                          <p:spTgt spid="22"/>
                                        </p:tgtEl>
                                        <p:attrNameLst>
                                          <p:attrName>ppt_x</p:attrName>
                                        </p:attrNameLst>
                                      </p:cBhvr>
                                      <p:tavLst>
                                        <p:tav tm="0">
                                          <p:val>
                                            <p:strVal val="ppt_x"/>
                                          </p:val>
                                        </p:tav>
                                        <p:tav tm="100000">
                                          <p:val>
                                            <p:strVal val="0-ppt_w/2"/>
                                          </p:val>
                                        </p:tav>
                                      </p:tavLst>
                                    </p:anim>
                                    <p:anim calcmode="lin" valueType="num">
                                      <p:cBhvr additive="base">
                                        <p:cTn id="491" dur="3000"/>
                                        <p:tgtEl>
                                          <p:spTgt spid="22"/>
                                        </p:tgtEl>
                                        <p:attrNameLst>
                                          <p:attrName>ppt_y</p:attrName>
                                        </p:attrNameLst>
                                      </p:cBhvr>
                                      <p:tavLst>
                                        <p:tav tm="0">
                                          <p:val>
                                            <p:strVal val="ppt_y"/>
                                          </p:val>
                                        </p:tav>
                                        <p:tav tm="100000">
                                          <p:val>
                                            <p:strVal val="ppt_y"/>
                                          </p:val>
                                        </p:tav>
                                      </p:tavLst>
                                    </p:anim>
                                    <p:set>
                                      <p:cBhvr>
                                        <p:cTn id="492" dur="1" fill="hold">
                                          <p:stCondLst>
                                            <p:cond delay="2999"/>
                                          </p:stCondLst>
                                        </p:cTn>
                                        <p:tgtEl>
                                          <p:spTgt spid="22"/>
                                        </p:tgtEl>
                                        <p:attrNameLst>
                                          <p:attrName>style.visibility</p:attrName>
                                        </p:attrNameLst>
                                      </p:cBhvr>
                                      <p:to>
                                        <p:strVal val="hidden"/>
                                      </p:to>
                                    </p:set>
                                  </p:childTnLst>
                                </p:cTn>
                              </p:par>
                              <p:par>
                                <p:cTn id="493" presetID="2" presetClass="exit" presetSubtype="8" fill="hold" grpId="2" nodeType="withEffect">
                                  <p:stCondLst>
                                    <p:cond delay="0"/>
                                  </p:stCondLst>
                                  <p:childTnLst>
                                    <p:anim calcmode="lin" valueType="num">
                                      <p:cBhvr additive="base">
                                        <p:cTn id="494" dur="3000"/>
                                        <p:tgtEl>
                                          <p:spTgt spid="23"/>
                                        </p:tgtEl>
                                        <p:attrNameLst>
                                          <p:attrName>ppt_x</p:attrName>
                                        </p:attrNameLst>
                                      </p:cBhvr>
                                      <p:tavLst>
                                        <p:tav tm="0">
                                          <p:val>
                                            <p:strVal val="ppt_x"/>
                                          </p:val>
                                        </p:tav>
                                        <p:tav tm="100000">
                                          <p:val>
                                            <p:strVal val="0-ppt_w/2"/>
                                          </p:val>
                                        </p:tav>
                                      </p:tavLst>
                                    </p:anim>
                                    <p:anim calcmode="lin" valueType="num">
                                      <p:cBhvr additive="base">
                                        <p:cTn id="495" dur="3000"/>
                                        <p:tgtEl>
                                          <p:spTgt spid="23"/>
                                        </p:tgtEl>
                                        <p:attrNameLst>
                                          <p:attrName>ppt_y</p:attrName>
                                        </p:attrNameLst>
                                      </p:cBhvr>
                                      <p:tavLst>
                                        <p:tav tm="0">
                                          <p:val>
                                            <p:strVal val="ppt_y"/>
                                          </p:val>
                                        </p:tav>
                                        <p:tav tm="100000">
                                          <p:val>
                                            <p:strVal val="ppt_y"/>
                                          </p:val>
                                        </p:tav>
                                      </p:tavLst>
                                    </p:anim>
                                    <p:set>
                                      <p:cBhvr>
                                        <p:cTn id="496" dur="1" fill="hold">
                                          <p:stCondLst>
                                            <p:cond delay="2999"/>
                                          </p:stCondLst>
                                        </p:cTn>
                                        <p:tgtEl>
                                          <p:spTgt spid="23"/>
                                        </p:tgtEl>
                                        <p:attrNameLst>
                                          <p:attrName>style.visibility</p:attrName>
                                        </p:attrNameLst>
                                      </p:cBhvr>
                                      <p:to>
                                        <p:strVal val="hidden"/>
                                      </p:to>
                                    </p:set>
                                  </p:childTnLst>
                                </p:cTn>
                              </p:par>
                              <p:par>
                                <p:cTn id="497" presetID="2" presetClass="exit" presetSubtype="8" fill="hold" grpId="2" nodeType="withEffect">
                                  <p:stCondLst>
                                    <p:cond delay="0"/>
                                  </p:stCondLst>
                                  <p:childTnLst>
                                    <p:anim calcmode="lin" valueType="num">
                                      <p:cBhvr additive="base">
                                        <p:cTn id="498" dur="3000"/>
                                        <p:tgtEl>
                                          <p:spTgt spid="24"/>
                                        </p:tgtEl>
                                        <p:attrNameLst>
                                          <p:attrName>ppt_x</p:attrName>
                                        </p:attrNameLst>
                                      </p:cBhvr>
                                      <p:tavLst>
                                        <p:tav tm="0">
                                          <p:val>
                                            <p:strVal val="ppt_x"/>
                                          </p:val>
                                        </p:tav>
                                        <p:tav tm="100000">
                                          <p:val>
                                            <p:strVal val="0-ppt_w/2"/>
                                          </p:val>
                                        </p:tav>
                                      </p:tavLst>
                                    </p:anim>
                                    <p:anim calcmode="lin" valueType="num">
                                      <p:cBhvr additive="base">
                                        <p:cTn id="499" dur="3000"/>
                                        <p:tgtEl>
                                          <p:spTgt spid="24"/>
                                        </p:tgtEl>
                                        <p:attrNameLst>
                                          <p:attrName>ppt_y</p:attrName>
                                        </p:attrNameLst>
                                      </p:cBhvr>
                                      <p:tavLst>
                                        <p:tav tm="0">
                                          <p:val>
                                            <p:strVal val="ppt_y"/>
                                          </p:val>
                                        </p:tav>
                                        <p:tav tm="100000">
                                          <p:val>
                                            <p:strVal val="ppt_y"/>
                                          </p:val>
                                        </p:tav>
                                      </p:tavLst>
                                    </p:anim>
                                    <p:set>
                                      <p:cBhvr>
                                        <p:cTn id="500" dur="1" fill="hold">
                                          <p:stCondLst>
                                            <p:cond delay="2999"/>
                                          </p:stCondLst>
                                        </p:cTn>
                                        <p:tgtEl>
                                          <p:spTgt spid="24"/>
                                        </p:tgtEl>
                                        <p:attrNameLst>
                                          <p:attrName>style.visibility</p:attrName>
                                        </p:attrNameLst>
                                      </p:cBhvr>
                                      <p:to>
                                        <p:strVal val="hidden"/>
                                      </p:to>
                                    </p:set>
                                  </p:childTnLst>
                                </p:cTn>
                              </p:par>
                              <p:par>
                                <p:cTn id="501" presetID="2" presetClass="exit" presetSubtype="8" fill="hold" grpId="2" nodeType="withEffect">
                                  <p:stCondLst>
                                    <p:cond delay="0"/>
                                  </p:stCondLst>
                                  <p:childTnLst>
                                    <p:anim calcmode="lin" valueType="num">
                                      <p:cBhvr additive="base">
                                        <p:cTn id="502" dur="3000"/>
                                        <p:tgtEl>
                                          <p:spTgt spid="25"/>
                                        </p:tgtEl>
                                        <p:attrNameLst>
                                          <p:attrName>ppt_x</p:attrName>
                                        </p:attrNameLst>
                                      </p:cBhvr>
                                      <p:tavLst>
                                        <p:tav tm="0">
                                          <p:val>
                                            <p:strVal val="ppt_x"/>
                                          </p:val>
                                        </p:tav>
                                        <p:tav tm="100000">
                                          <p:val>
                                            <p:strVal val="0-ppt_w/2"/>
                                          </p:val>
                                        </p:tav>
                                      </p:tavLst>
                                    </p:anim>
                                    <p:anim calcmode="lin" valueType="num">
                                      <p:cBhvr additive="base">
                                        <p:cTn id="503" dur="3000"/>
                                        <p:tgtEl>
                                          <p:spTgt spid="25"/>
                                        </p:tgtEl>
                                        <p:attrNameLst>
                                          <p:attrName>ppt_y</p:attrName>
                                        </p:attrNameLst>
                                      </p:cBhvr>
                                      <p:tavLst>
                                        <p:tav tm="0">
                                          <p:val>
                                            <p:strVal val="ppt_y"/>
                                          </p:val>
                                        </p:tav>
                                        <p:tav tm="100000">
                                          <p:val>
                                            <p:strVal val="ppt_y"/>
                                          </p:val>
                                        </p:tav>
                                      </p:tavLst>
                                    </p:anim>
                                    <p:set>
                                      <p:cBhvr>
                                        <p:cTn id="504" dur="1" fill="hold">
                                          <p:stCondLst>
                                            <p:cond delay="2999"/>
                                          </p:stCondLst>
                                        </p:cTn>
                                        <p:tgtEl>
                                          <p:spTgt spid="25"/>
                                        </p:tgtEl>
                                        <p:attrNameLst>
                                          <p:attrName>style.visibility</p:attrName>
                                        </p:attrNameLst>
                                      </p:cBhvr>
                                      <p:to>
                                        <p:strVal val="hidden"/>
                                      </p:to>
                                    </p:set>
                                  </p:childTnLst>
                                </p:cTn>
                              </p:par>
                              <p:par>
                                <p:cTn id="505" presetID="2" presetClass="exit" presetSubtype="8" fill="hold" grpId="2" nodeType="withEffect">
                                  <p:stCondLst>
                                    <p:cond delay="0"/>
                                  </p:stCondLst>
                                  <p:childTnLst>
                                    <p:anim calcmode="lin" valueType="num">
                                      <p:cBhvr additive="base">
                                        <p:cTn id="506" dur="3000"/>
                                        <p:tgtEl>
                                          <p:spTgt spid="26"/>
                                        </p:tgtEl>
                                        <p:attrNameLst>
                                          <p:attrName>ppt_x</p:attrName>
                                        </p:attrNameLst>
                                      </p:cBhvr>
                                      <p:tavLst>
                                        <p:tav tm="0">
                                          <p:val>
                                            <p:strVal val="ppt_x"/>
                                          </p:val>
                                        </p:tav>
                                        <p:tav tm="100000">
                                          <p:val>
                                            <p:strVal val="0-ppt_w/2"/>
                                          </p:val>
                                        </p:tav>
                                      </p:tavLst>
                                    </p:anim>
                                    <p:anim calcmode="lin" valueType="num">
                                      <p:cBhvr additive="base">
                                        <p:cTn id="507" dur="3000"/>
                                        <p:tgtEl>
                                          <p:spTgt spid="26"/>
                                        </p:tgtEl>
                                        <p:attrNameLst>
                                          <p:attrName>ppt_y</p:attrName>
                                        </p:attrNameLst>
                                      </p:cBhvr>
                                      <p:tavLst>
                                        <p:tav tm="0">
                                          <p:val>
                                            <p:strVal val="ppt_y"/>
                                          </p:val>
                                        </p:tav>
                                        <p:tav tm="100000">
                                          <p:val>
                                            <p:strVal val="ppt_y"/>
                                          </p:val>
                                        </p:tav>
                                      </p:tavLst>
                                    </p:anim>
                                    <p:set>
                                      <p:cBhvr>
                                        <p:cTn id="508" dur="1" fill="hold">
                                          <p:stCondLst>
                                            <p:cond delay="2999"/>
                                          </p:stCondLst>
                                        </p:cTn>
                                        <p:tgtEl>
                                          <p:spTgt spid="26"/>
                                        </p:tgtEl>
                                        <p:attrNameLst>
                                          <p:attrName>style.visibility</p:attrName>
                                        </p:attrNameLst>
                                      </p:cBhvr>
                                      <p:to>
                                        <p:strVal val="hidden"/>
                                      </p:to>
                                    </p:set>
                                  </p:childTnLst>
                                </p:cTn>
                              </p:par>
                              <p:par>
                                <p:cTn id="509" presetID="2" presetClass="exit" presetSubtype="8" fill="hold" grpId="2" nodeType="withEffect">
                                  <p:stCondLst>
                                    <p:cond delay="0"/>
                                  </p:stCondLst>
                                  <p:childTnLst>
                                    <p:anim calcmode="lin" valueType="num">
                                      <p:cBhvr additive="base">
                                        <p:cTn id="510" dur="3000"/>
                                        <p:tgtEl>
                                          <p:spTgt spid="27"/>
                                        </p:tgtEl>
                                        <p:attrNameLst>
                                          <p:attrName>ppt_x</p:attrName>
                                        </p:attrNameLst>
                                      </p:cBhvr>
                                      <p:tavLst>
                                        <p:tav tm="0">
                                          <p:val>
                                            <p:strVal val="ppt_x"/>
                                          </p:val>
                                        </p:tav>
                                        <p:tav tm="100000">
                                          <p:val>
                                            <p:strVal val="0-ppt_w/2"/>
                                          </p:val>
                                        </p:tav>
                                      </p:tavLst>
                                    </p:anim>
                                    <p:anim calcmode="lin" valueType="num">
                                      <p:cBhvr additive="base">
                                        <p:cTn id="511" dur="3000"/>
                                        <p:tgtEl>
                                          <p:spTgt spid="27"/>
                                        </p:tgtEl>
                                        <p:attrNameLst>
                                          <p:attrName>ppt_y</p:attrName>
                                        </p:attrNameLst>
                                      </p:cBhvr>
                                      <p:tavLst>
                                        <p:tav tm="0">
                                          <p:val>
                                            <p:strVal val="ppt_y"/>
                                          </p:val>
                                        </p:tav>
                                        <p:tav tm="100000">
                                          <p:val>
                                            <p:strVal val="ppt_y"/>
                                          </p:val>
                                        </p:tav>
                                      </p:tavLst>
                                    </p:anim>
                                    <p:set>
                                      <p:cBhvr>
                                        <p:cTn id="512" dur="1" fill="hold">
                                          <p:stCondLst>
                                            <p:cond delay="2999"/>
                                          </p:stCondLst>
                                        </p:cTn>
                                        <p:tgtEl>
                                          <p:spTgt spid="27"/>
                                        </p:tgtEl>
                                        <p:attrNameLst>
                                          <p:attrName>style.visibility</p:attrName>
                                        </p:attrNameLst>
                                      </p:cBhvr>
                                      <p:to>
                                        <p:strVal val="hidden"/>
                                      </p:to>
                                    </p:set>
                                  </p:childTnLst>
                                </p:cTn>
                              </p:par>
                              <p:par>
                                <p:cTn id="513" presetID="2" presetClass="exit" presetSubtype="8" fill="hold" grpId="2" nodeType="withEffect">
                                  <p:stCondLst>
                                    <p:cond delay="0"/>
                                  </p:stCondLst>
                                  <p:childTnLst>
                                    <p:anim calcmode="lin" valueType="num">
                                      <p:cBhvr additive="base">
                                        <p:cTn id="514" dur="3000"/>
                                        <p:tgtEl>
                                          <p:spTgt spid="28"/>
                                        </p:tgtEl>
                                        <p:attrNameLst>
                                          <p:attrName>ppt_x</p:attrName>
                                        </p:attrNameLst>
                                      </p:cBhvr>
                                      <p:tavLst>
                                        <p:tav tm="0">
                                          <p:val>
                                            <p:strVal val="ppt_x"/>
                                          </p:val>
                                        </p:tav>
                                        <p:tav tm="100000">
                                          <p:val>
                                            <p:strVal val="0-ppt_w/2"/>
                                          </p:val>
                                        </p:tav>
                                      </p:tavLst>
                                    </p:anim>
                                    <p:anim calcmode="lin" valueType="num">
                                      <p:cBhvr additive="base">
                                        <p:cTn id="515" dur="3000"/>
                                        <p:tgtEl>
                                          <p:spTgt spid="28"/>
                                        </p:tgtEl>
                                        <p:attrNameLst>
                                          <p:attrName>ppt_y</p:attrName>
                                        </p:attrNameLst>
                                      </p:cBhvr>
                                      <p:tavLst>
                                        <p:tav tm="0">
                                          <p:val>
                                            <p:strVal val="ppt_y"/>
                                          </p:val>
                                        </p:tav>
                                        <p:tav tm="100000">
                                          <p:val>
                                            <p:strVal val="ppt_y"/>
                                          </p:val>
                                        </p:tav>
                                      </p:tavLst>
                                    </p:anim>
                                    <p:set>
                                      <p:cBhvr>
                                        <p:cTn id="516" dur="1" fill="hold">
                                          <p:stCondLst>
                                            <p:cond delay="2999"/>
                                          </p:stCondLst>
                                        </p:cTn>
                                        <p:tgtEl>
                                          <p:spTgt spid="28"/>
                                        </p:tgtEl>
                                        <p:attrNameLst>
                                          <p:attrName>style.visibility</p:attrName>
                                        </p:attrNameLst>
                                      </p:cBhvr>
                                      <p:to>
                                        <p:strVal val="hidden"/>
                                      </p:to>
                                    </p:set>
                                  </p:childTnLst>
                                </p:cTn>
                              </p:par>
                              <p:par>
                                <p:cTn id="517" presetID="2" presetClass="exit" presetSubtype="8" fill="hold" grpId="2" nodeType="withEffect">
                                  <p:stCondLst>
                                    <p:cond delay="0"/>
                                  </p:stCondLst>
                                  <p:childTnLst>
                                    <p:anim calcmode="lin" valueType="num">
                                      <p:cBhvr additive="base">
                                        <p:cTn id="518" dur="3000"/>
                                        <p:tgtEl>
                                          <p:spTgt spid="29"/>
                                        </p:tgtEl>
                                        <p:attrNameLst>
                                          <p:attrName>ppt_x</p:attrName>
                                        </p:attrNameLst>
                                      </p:cBhvr>
                                      <p:tavLst>
                                        <p:tav tm="0">
                                          <p:val>
                                            <p:strVal val="ppt_x"/>
                                          </p:val>
                                        </p:tav>
                                        <p:tav tm="100000">
                                          <p:val>
                                            <p:strVal val="0-ppt_w/2"/>
                                          </p:val>
                                        </p:tav>
                                      </p:tavLst>
                                    </p:anim>
                                    <p:anim calcmode="lin" valueType="num">
                                      <p:cBhvr additive="base">
                                        <p:cTn id="519" dur="3000"/>
                                        <p:tgtEl>
                                          <p:spTgt spid="29"/>
                                        </p:tgtEl>
                                        <p:attrNameLst>
                                          <p:attrName>ppt_y</p:attrName>
                                        </p:attrNameLst>
                                      </p:cBhvr>
                                      <p:tavLst>
                                        <p:tav tm="0">
                                          <p:val>
                                            <p:strVal val="ppt_y"/>
                                          </p:val>
                                        </p:tav>
                                        <p:tav tm="100000">
                                          <p:val>
                                            <p:strVal val="ppt_y"/>
                                          </p:val>
                                        </p:tav>
                                      </p:tavLst>
                                    </p:anim>
                                    <p:set>
                                      <p:cBhvr>
                                        <p:cTn id="520" dur="1" fill="hold">
                                          <p:stCondLst>
                                            <p:cond delay="2999"/>
                                          </p:stCondLst>
                                        </p:cTn>
                                        <p:tgtEl>
                                          <p:spTgt spid="29"/>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3000"/>
                                        <p:tgtEl>
                                          <p:spTgt spid="30"/>
                                        </p:tgtEl>
                                        <p:attrNameLst>
                                          <p:attrName>ppt_x</p:attrName>
                                        </p:attrNameLst>
                                      </p:cBhvr>
                                      <p:tavLst>
                                        <p:tav tm="0">
                                          <p:val>
                                            <p:strVal val="ppt_x"/>
                                          </p:val>
                                        </p:tav>
                                        <p:tav tm="100000">
                                          <p:val>
                                            <p:strVal val="0-ppt_w/2"/>
                                          </p:val>
                                        </p:tav>
                                      </p:tavLst>
                                    </p:anim>
                                    <p:anim calcmode="lin" valueType="num">
                                      <p:cBhvr additive="base">
                                        <p:cTn id="523" dur="3000"/>
                                        <p:tgtEl>
                                          <p:spTgt spid="30"/>
                                        </p:tgtEl>
                                        <p:attrNameLst>
                                          <p:attrName>ppt_y</p:attrName>
                                        </p:attrNameLst>
                                      </p:cBhvr>
                                      <p:tavLst>
                                        <p:tav tm="0">
                                          <p:val>
                                            <p:strVal val="ppt_y"/>
                                          </p:val>
                                        </p:tav>
                                        <p:tav tm="100000">
                                          <p:val>
                                            <p:strVal val="ppt_y"/>
                                          </p:val>
                                        </p:tav>
                                      </p:tavLst>
                                    </p:anim>
                                    <p:set>
                                      <p:cBhvr>
                                        <p:cTn id="524" dur="1" fill="hold">
                                          <p:stCondLst>
                                            <p:cond delay="2999"/>
                                          </p:stCondLst>
                                        </p:cTn>
                                        <p:tgtEl>
                                          <p:spTgt spid="30"/>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3000"/>
                                        <p:tgtEl>
                                          <p:spTgt spid="31"/>
                                        </p:tgtEl>
                                        <p:attrNameLst>
                                          <p:attrName>ppt_x</p:attrName>
                                        </p:attrNameLst>
                                      </p:cBhvr>
                                      <p:tavLst>
                                        <p:tav tm="0">
                                          <p:val>
                                            <p:strVal val="ppt_x"/>
                                          </p:val>
                                        </p:tav>
                                        <p:tav tm="100000">
                                          <p:val>
                                            <p:strVal val="0-ppt_w/2"/>
                                          </p:val>
                                        </p:tav>
                                      </p:tavLst>
                                    </p:anim>
                                    <p:anim calcmode="lin" valueType="num">
                                      <p:cBhvr additive="base">
                                        <p:cTn id="527" dur="3000"/>
                                        <p:tgtEl>
                                          <p:spTgt spid="31"/>
                                        </p:tgtEl>
                                        <p:attrNameLst>
                                          <p:attrName>ppt_y</p:attrName>
                                        </p:attrNameLst>
                                      </p:cBhvr>
                                      <p:tavLst>
                                        <p:tav tm="0">
                                          <p:val>
                                            <p:strVal val="ppt_y"/>
                                          </p:val>
                                        </p:tav>
                                        <p:tav tm="100000">
                                          <p:val>
                                            <p:strVal val="ppt_y"/>
                                          </p:val>
                                        </p:tav>
                                      </p:tavLst>
                                    </p:anim>
                                    <p:set>
                                      <p:cBhvr>
                                        <p:cTn id="528" dur="1" fill="hold">
                                          <p:stCondLst>
                                            <p:cond delay="2999"/>
                                          </p:stCondLst>
                                        </p:cTn>
                                        <p:tgtEl>
                                          <p:spTgt spid="31"/>
                                        </p:tgtEl>
                                        <p:attrNameLst>
                                          <p:attrName>style.visibility</p:attrName>
                                        </p:attrNameLst>
                                      </p:cBhvr>
                                      <p:to>
                                        <p:strVal val="hidden"/>
                                      </p:to>
                                    </p:set>
                                  </p:childTnLst>
                                </p:cTn>
                              </p:par>
                              <p:par>
                                <p:cTn id="529" presetID="2" presetClass="exit" presetSubtype="2" fill="hold" grpId="2" nodeType="withEffect">
                                  <p:stCondLst>
                                    <p:cond delay="0"/>
                                  </p:stCondLst>
                                  <p:childTnLst>
                                    <p:anim calcmode="lin" valueType="num">
                                      <p:cBhvr additive="base">
                                        <p:cTn id="530" dur="3000"/>
                                        <p:tgtEl>
                                          <p:spTgt spid="32"/>
                                        </p:tgtEl>
                                        <p:attrNameLst>
                                          <p:attrName>ppt_x</p:attrName>
                                        </p:attrNameLst>
                                      </p:cBhvr>
                                      <p:tavLst>
                                        <p:tav tm="0">
                                          <p:val>
                                            <p:strVal val="ppt_x"/>
                                          </p:val>
                                        </p:tav>
                                        <p:tav tm="100000">
                                          <p:val>
                                            <p:strVal val="1+ppt_w/2"/>
                                          </p:val>
                                        </p:tav>
                                      </p:tavLst>
                                    </p:anim>
                                    <p:anim calcmode="lin" valueType="num">
                                      <p:cBhvr additive="base">
                                        <p:cTn id="531" dur="3000"/>
                                        <p:tgtEl>
                                          <p:spTgt spid="32"/>
                                        </p:tgtEl>
                                        <p:attrNameLst>
                                          <p:attrName>ppt_y</p:attrName>
                                        </p:attrNameLst>
                                      </p:cBhvr>
                                      <p:tavLst>
                                        <p:tav tm="0">
                                          <p:val>
                                            <p:strVal val="ppt_y"/>
                                          </p:val>
                                        </p:tav>
                                        <p:tav tm="100000">
                                          <p:val>
                                            <p:strVal val="ppt_y"/>
                                          </p:val>
                                        </p:tav>
                                      </p:tavLst>
                                    </p:anim>
                                    <p:set>
                                      <p:cBhvr>
                                        <p:cTn id="532" dur="1" fill="hold">
                                          <p:stCondLst>
                                            <p:cond delay="2999"/>
                                          </p:stCondLst>
                                        </p:cTn>
                                        <p:tgtEl>
                                          <p:spTgt spid="32"/>
                                        </p:tgtEl>
                                        <p:attrNameLst>
                                          <p:attrName>style.visibility</p:attrName>
                                        </p:attrNameLst>
                                      </p:cBhvr>
                                      <p:to>
                                        <p:strVal val="hidden"/>
                                      </p:to>
                                    </p:set>
                                  </p:childTnLst>
                                </p:cTn>
                              </p:par>
                              <p:par>
                                <p:cTn id="533" presetID="2" presetClass="exit" presetSubtype="2" fill="hold" grpId="2" nodeType="withEffect">
                                  <p:stCondLst>
                                    <p:cond delay="0"/>
                                  </p:stCondLst>
                                  <p:childTnLst>
                                    <p:anim calcmode="lin" valueType="num">
                                      <p:cBhvr additive="base">
                                        <p:cTn id="534" dur="3000"/>
                                        <p:tgtEl>
                                          <p:spTgt spid="33"/>
                                        </p:tgtEl>
                                        <p:attrNameLst>
                                          <p:attrName>ppt_x</p:attrName>
                                        </p:attrNameLst>
                                      </p:cBhvr>
                                      <p:tavLst>
                                        <p:tav tm="0">
                                          <p:val>
                                            <p:strVal val="ppt_x"/>
                                          </p:val>
                                        </p:tav>
                                        <p:tav tm="100000">
                                          <p:val>
                                            <p:strVal val="1+ppt_w/2"/>
                                          </p:val>
                                        </p:tav>
                                      </p:tavLst>
                                    </p:anim>
                                    <p:anim calcmode="lin" valueType="num">
                                      <p:cBhvr additive="base">
                                        <p:cTn id="535" dur="3000"/>
                                        <p:tgtEl>
                                          <p:spTgt spid="33"/>
                                        </p:tgtEl>
                                        <p:attrNameLst>
                                          <p:attrName>ppt_y</p:attrName>
                                        </p:attrNameLst>
                                      </p:cBhvr>
                                      <p:tavLst>
                                        <p:tav tm="0">
                                          <p:val>
                                            <p:strVal val="ppt_y"/>
                                          </p:val>
                                        </p:tav>
                                        <p:tav tm="100000">
                                          <p:val>
                                            <p:strVal val="ppt_y"/>
                                          </p:val>
                                        </p:tav>
                                      </p:tavLst>
                                    </p:anim>
                                    <p:set>
                                      <p:cBhvr>
                                        <p:cTn id="536" dur="1" fill="hold">
                                          <p:stCondLst>
                                            <p:cond delay="2999"/>
                                          </p:stCondLst>
                                        </p:cTn>
                                        <p:tgtEl>
                                          <p:spTgt spid="33"/>
                                        </p:tgtEl>
                                        <p:attrNameLst>
                                          <p:attrName>style.visibility</p:attrName>
                                        </p:attrNameLst>
                                      </p:cBhvr>
                                      <p:to>
                                        <p:strVal val="hidden"/>
                                      </p:to>
                                    </p:set>
                                  </p:childTnLst>
                                </p:cTn>
                              </p:par>
                              <p:par>
                                <p:cTn id="537" presetID="2" presetClass="exit" presetSubtype="2" fill="hold" grpId="2" nodeType="withEffect">
                                  <p:stCondLst>
                                    <p:cond delay="0"/>
                                  </p:stCondLst>
                                  <p:childTnLst>
                                    <p:anim calcmode="lin" valueType="num">
                                      <p:cBhvr additive="base">
                                        <p:cTn id="538" dur="3000"/>
                                        <p:tgtEl>
                                          <p:spTgt spid="34"/>
                                        </p:tgtEl>
                                        <p:attrNameLst>
                                          <p:attrName>ppt_x</p:attrName>
                                        </p:attrNameLst>
                                      </p:cBhvr>
                                      <p:tavLst>
                                        <p:tav tm="0">
                                          <p:val>
                                            <p:strVal val="ppt_x"/>
                                          </p:val>
                                        </p:tav>
                                        <p:tav tm="100000">
                                          <p:val>
                                            <p:strVal val="1+ppt_w/2"/>
                                          </p:val>
                                        </p:tav>
                                      </p:tavLst>
                                    </p:anim>
                                    <p:anim calcmode="lin" valueType="num">
                                      <p:cBhvr additive="base">
                                        <p:cTn id="539" dur="3000"/>
                                        <p:tgtEl>
                                          <p:spTgt spid="34"/>
                                        </p:tgtEl>
                                        <p:attrNameLst>
                                          <p:attrName>ppt_y</p:attrName>
                                        </p:attrNameLst>
                                      </p:cBhvr>
                                      <p:tavLst>
                                        <p:tav tm="0">
                                          <p:val>
                                            <p:strVal val="ppt_y"/>
                                          </p:val>
                                        </p:tav>
                                        <p:tav tm="100000">
                                          <p:val>
                                            <p:strVal val="ppt_y"/>
                                          </p:val>
                                        </p:tav>
                                      </p:tavLst>
                                    </p:anim>
                                    <p:set>
                                      <p:cBhvr>
                                        <p:cTn id="540" dur="1" fill="hold">
                                          <p:stCondLst>
                                            <p:cond delay="2999"/>
                                          </p:stCondLst>
                                        </p:cTn>
                                        <p:tgtEl>
                                          <p:spTgt spid="34"/>
                                        </p:tgtEl>
                                        <p:attrNameLst>
                                          <p:attrName>style.visibility</p:attrName>
                                        </p:attrNameLst>
                                      </p:cBhvr>
                                      <p:to>
                                        <p:strVal val="hidden"/>
                                      </p:to>
                                    </p:set>
                                  </p:childTnLst>
                                </p:cTn>
                              </p:par>
                              <p:par>
                                <p:cTn id="541" presetID="2" presetClass="exit" presetSubtype="2" fill="hold" grpId="2" nodeType="withEffect">
                                  <p:stCondLst>
                                    <p:cond delay="0"/>
                                  </p:stCondLst>
                                  <p:childTnLst>
                                    <p:anim calcmode="lin" valueType="num">
                                      <p:cBhvr additive="base">
                                        <p:cTn id="542" dur="3000"/>
                                        <p:tgtEl>
                                          <p:spTgt spid="35"/>
                                        </p:tgtEl>
                                        <p:attrNameLst>
                                          <p:attrName>ppt_x</p:attrName>
                                        </p:attrNameLst>
                                      </p:cBhvr>
                                      <p:tavLst>
                                        <p:tav tm="0">
                                          <p:val>
                                            <p:strVal val="ppt_x"/>
                                          </p:val>
                                        </p:tav>
                                        <p:tav tm="100000">
                                          <p:val>
                                            <p:strVal val="1+ppt_w/2"/>
                                          </p:val>
                                        </p:tav>
                                      </p:tavLst>
                                    </p:anim>
                                    <p:anim calcmode="lin" valueType="num">
                                      <p:cBhvr additive="base">
                                        <p:cTn id="543" dur="3000"/>
                                        <p:tgtEl>
                                          <p:spTgt spid="35"/>
                                        </p:tgtEl>
                                        <p:attrNameLst>
                                          <p:attrName>ppt_y</p:attrName>
                                        </p:attrNameLst>
                                      </p:cBhvr>
                                      <p:tavLst>
                                        <p:tav tm="0">
                                          <p:val>
                                            <p:strVal val="ppt_y"/>
                                          </p:val>
                                        </p:tav>
                                        <p:tav tm="100000">
                                          <p:val>
                                            <p:strVal val="ppt_y"/>
                                          </p:val>
                                        </p:tav>
                                      </p:tavLst>
                                    </p:anim>
                                    <p:set>
                                      <p:cBhvr>
                                        <p:cTn id="544" dur="1" fill="hold">
                                          <p:stCondLst>
                                            <p:cond delay="2999"/>
                                          </p:stCondLst>
                                        </p:cTn>
                                        <p:tgtEl>
                                          <p:spTgt spid="35"/>
                                        </p:tgtEl>
                                        <p:attrNameLst>
                                          <p:attrName>style.visibility</p:attrName>
                                        </p:attrNameLst>
                                      </p:cBhvr>
                                      <p:to>
                                        <p:strVal val="hidden"/>
                                      </p:to>
                                    </p:set>
                                  </p:childTnLst>
                                </p:cTn>
                              </p:par>
                              <p:par>
                                <p:cTn id="545" presetID="2" presetClass="exit" presetSubtype="2" fill="hold" grpId="2" nodeType="withEffect">
                                  <p:stCondLst>
                                    <p:cond delay="0"/>
                                  </p:stCondLst>
                                  <p:childTnLst>
                                    <p:anim calcmode="lin" valueType="num">
                                      <p:cBhvr additive="base">
                                        <p:cTn id="546" dur="3000"/>
                                        <p:tgtEl>
                                          <p:spTgt spid="36"/>
                                        </p:tgtEl>
                                        <p:attrNameLst>
                                          <p:attrName>ppt_x</p:attrName>
                                        </p:attrNameLst>
                                      </p:cBhvr>
                                      <p:tavLst>
                                        <p:tav tm="0">
                                          <p:val>
                                            <p:strVal val="ppt_x"/>
                                          </p:val>
                                        </p:tav>
                                        <p:tav tm="100000">
                                          <p:val>
                                            <p:strVal val="1+ppt_w/2"/>
                                          </p:val>
                                        </p:tav>
                                      </p:tavLst>
                                    </p:anim>
                                    <p:anim calcmode="lin" valueType="num">
                                      <p:cBhvr additive="base">
                                        <p:cTn id="547" dur="3000"/>
                                        <p:tgtEl>
                                          <p:spTgt spid="36"/>
                                        </p:tgtEl>
                                        <p:attrNameLst>
                                          <p:attrName>ppt_y</p:attrName>
                                        </p:attrNameLst>
                                      </p:cBhvr>
                                      <p:tavLst>
                                        <p:tav tm="0">
                                          <p:val>
                                            <p:strVal val="ppt_y"/>
                                          </p:val>
                                        </p:tav>
                                        <p:tav tm="100000">
                                          <p:val>
                                            <p:strVal val="ppt_y"/>
                                          </p:val>
                                        </p:tav>
                                      </p:tavLst>
                                    </p:anim>
                                    <p:set>
                                      <p:cBhvr>
                                        <p:cTn id="548" dur="1" fill="hold">
                                          <p:stCondLst>
                                            <p:cond delay="2999"/>
                                          </p:stCondLst>
                                        </p:cTn>
                                        <p:tgtEl>
                                          <p:spTgt spid="36"/>
                                        </p:tgtEl>
                                        <p:attrNameLst>
                                          <p:attrName>style.visibility</p:attrName>
                                        </p:attrNameLst>
                                      </p:cBhvr>
                                      <p:to>
                                        <p:strVal val="hidden"/>
                                      </p:to>
                                    </p:set>
                                  </p:childTnLst>
                                </p:cTn>
                              </p:par>
                              <p:par>
                                <p:cTn id="549" presetID="2" presetClass="exit" presetSubtype="2" fill="hold" grpId="2" nodeType="withEffect">
                                  <p:stCondLst>
                                    <p:cond delay="0"/>
                                  </p:stCondLst>
                                  <p:childTnLst>
                                    <p:anim calcmode="lin" valueType="num">
                                      <p:cBhvr additive="base">
                                        <p:cTn id="550" dur="3000"/>
                                        <p:tgtEl>
                                          <p:spTgt spid="37"/>
                                        </p:tgtEl>
                                        <p:attrNameLst>
                                          <p:attrName>ppt_x</p:attrName>
                                        </p:attrNameLst>
                                      </p:cBhvr>
                                      <p:tavLst>
                                        <p:tav tm="0">
                                          <p:val>
                                            <p:strVal val="ppt_x"/>
                                          </p:val>
                                        </p:tav>
                                        <p:tav tm="100000">
                                          <p:val>
                                            <p:strVal val="1+ppt_w/2"/>
                                          </p:val>
                                        </p:tav>
                                      </p:tavLst>
                                    </p:anim>
                                    <p:anim calcmode="lin" valueType="num">
                                      <p:cBhvr additive="base">
                                        <p:cTn id="551" dur="3000"/>
                                        <p:tgtEl>
                                          <p:spTgt spid="37"/>
                                        </p:tgtEl>
                                        <p:attrNameLst>
                                          <p:attrName>ppt_y</p:attrName>
                                        </p:attrNameLst>
                                      </p:cBhvr>
                                      <p:tavLst>
                                        <p:tav tm="0">
                                          <p:val>
                                            <p:strVal val="ppt_y"/>
                                          </p:val>
                                        </p:tav>
                                        <p:tav tm="100000">
                                          <p:val>
                                            <p:strVal val="ppt_y"/>
                                          </p:val>
                                        </p:tav>
                                      </p:tavLst>
                                    </p:anim>
                                    <p:set>
                                      <p:cBhvr>
                                        <p:cTn id="552" dur="1" fill="hold">
                                          <p:stCondLst>
                                            <p:cond delay="2999"/>
                                          </p:stCondLst>
                                        </p:cTn>
                                        <p:tgtEl>
                                          <p:spTgt spid="37"/>
                                        </p:tgtEl>
                                        <p:attrNameLst>
                                          <p:attrName>style.visibility</p:attrName>
                                        </p:attrNameLst>
                                      </p:cBhvr>
                                      <p:to>
                                        <p:strVal val="hidden"/>
                                      </p:to>
                                    </p:set>
                                  </p:childTnLst>
                                </p:cTn>
                              </p:par>
                              <p:par>
                                <p:cTn id="553" presetID="2" presetClass="exit" presetSubtype="2" fill="hold" grpId="2" nodeType="withEffect">
                                  <p:stCondLst>
                                    <p:cond delay="0"/>
                                  </p:stCondLst>
                                  <p:childTnLst>
                                    <p:anim calcmode="lin" valueType="num">
                                      <p:cBhvr additive="base">
                                        <p:cTn id="554" dur="3000"/>
                                        <p:tgtEl>
                                          <p:spTgt spid="38"/>
                                        </p:tgtEl>
                                        <p:attrNameLst>
                                          <p:attrName>ppt_x</p:attrName>
                                        </p:attrNameLst>
                                      </p:cBhvr>
                                      <p:tavLst>
                                        <p:tav tm="0">
                                          <p:val>
                                            <p:strVal val="ppt_x"/>
                                          </p:val>
                                        </p:tav>
                                        <p:tav tm="100000">
                                          <p:val>
                                            <p:strVal val="1+ppt_w/2"/>
                                          </p:val>
                                        </p:tav>
                                      </p:tavLst>
                                    </p:anim>
                                    <p:anim calcmode="lin" valueType="num">
                                      <p:cBhvr additive="base">
                                        <p:cTn id="555" dur="3000"/>
                                        <p:tgtEl>
                                          <p:spTgt spid="38"/>
                                        </p:tgtEl>
                                        <p:attrNameLst>
                                          <p:attrName>ppt_y</p:attrName>
                                        </p:attrNameLst>
                                      </p:cBhvr>
                                      <p:tavLst>
                                        <p:tav tm="0">
                                          <p:val>
                                            <p:strVal val="ppt_y"/>
                                          </p:val>
                                        </p:tav>
                                        <p:tav tm="100000">
                                          <p:val>
                                            <p:strVal val="ppt_y"/>
                                          </p:val>
                                        </p:tav>
                                      </p:tavLst>
                                    </p:anim>
                                    <p:set>
                                      <p:cBhvr>
                                        <p:cTn id="556" dur="1" fill="hold">
                                          <p:stCondLst>
                                            <p:cond delay="2999"/>
                                          </p:stCondLst>
                                        </p:cTn>
                                        <p:tgtEl>
                                          <p:spTgt spid="38"/>
                                        </p:tgtEl>
                                        <p:attrNameLst>
                                          <p:attrName>style.visibility</p:attrName>
                                        </p:attrNameLst>
                                      </p:cBhvr>
                                      <p:to>
                                        <p:strVal val="hidden"/>
                                      </p:to>
                                    </p:set>
                                  </p:childTnLst>
                                </p:cTn>
                              </p:par>
                              <p:par>
                                <p:cTn id="557" presetID="2" presetClass="exit" presetSubtype="2" fill="hold" grpId="2" nodeType="withEffect">
                                  <p:stCondLst>
                                    <p:cond delay="0"/>
                                  </p:stCondLst>
                                  <p:childTnLst>
                                    <p:anim calcmode="lin" valueType="num">
                                      <p:cBhvr additive="base">
                                        <p:cTn id="558" dur="3000"/>
                                        <p:tgtEl>
                                          <p:spTgt spid="39"/>
                                        </p:tgtEl>
                                        <p:attrNameLst>
                                          <p:attrName>ppt_x</p:attrName>
                                        </p:attrNameLst>
                                      </p:cBhvr>
                                      <p:tavLst>
                                        <p:tav tm="0">
                                          <p:val>
                                            <p:strVal val="ppt_x"/>
                                          </p:val>
                                        </p:tav>
                                        <p:tav tm="100000">
                                          <p:val>
                                            <p:strVal val="1+ppt_w/2"/>
                                          </p:val>
                                        </p:tav>
                                      </p:tavLst>
                                    </p:anim>
                                    <p:anim calcmode="lin" valueType="num">
                                      <p:cBhvr additive="base">
                                        <p:cTn id="559" dur="3000"/>
                                        <p:tgtEl>
                                          <p:spTgt spid="39"/>
                                        </p:tgtEl>
                                        <p:attrNameLst>
                                          <p:attrName>ppt_y</p:attrName>
                                        </p:attrNameLst>
                                      </p:cBhvr>
                                      <p:tavLst>
                                        <p:tav tm="0">
                                          <p:val>
                                            <p:strVal val="ppt_y"/>
                                          </p:val>
                                        </p:tav>
                                        <p:tav tm="100000">
                                          <p:val>
                                            <p:strVal val="ppt_y"/>
                                          </p:val>
                                        </p:tav>
                                      </p:tavLst>
                                    </p:anim>
                                    <p:set>
                                      <p:cBhvr>
                                        <p:cTn id="560" dur="1" fill="hold">
                                          <p:stCondLst>
                                            <p:cond delay="2999"/>
                                          </p:stCondLst>
                                        </p:cTn>
                                        <p:tgtEl>
                                          <p:spTgt spid="39"/>
                                        </p:tgtEl>
                                        <p:attrNameLst>
                                          <p:attrName>style.visibility</p:attrName>
                                        </p:attrNameLst>
                                      </p:cBhvr>
                                      <p:to>
                                        <p:strVal val="hidden"/>
                                      </p:to>
                                    </p:set>
                                  </p:childTnLst>
                                </p:cTn>
                              </p:par>
                              <p:par>
                                <p:cTn id="561" presetID="2" presetClass="exit" presetSubtype="2" fill="hold" grpId="2" nodeType="withEffect">
                                  <p:stCondLst>
                                    <p:cond delay="0"/>
                                  </p:stCondLst>
                                  <p:childTnLst>
                                    <p:anim calcmode="lin" valueType="num">
                                      <p:cBhvr additive="base">
                                        <p:cTn id="562" dur="3000"/>
                                        <p:tgtEl>
                                          <p:spTgt spid="40"/>
                                        </p:tgtEl>
                                        <p:attrNameLst>
                                          <p:attrName>ppt_x</p:attrName>
                                        </p:attrNameLst>
                                      </p:cBhvr>
                                      <p:tavLst>
                                        <p:tav tm="0">
                                          <p:val>
                                            <p:strVal val="ppt_x"/>
                                          </p:val>
                                        </p:tav>
                                        <p:tav tm="100000">
                                          <p:val>
                                            <p:strVal val="1+ppt_w/2"/>
                                          </p:val>
                                        </p:tav>
                                      </p:tavLst>
                                    </p:anim>
                                    <p:anim calcmode="lin" valueType="num">
                                      <p:cBhvr additive="base">
                                        <p:cTn id="563" dur="3000"/>
                                        <p:tgtEl>
                                          <p:spTgt spid="40"/>
                                        </p:tgtEl>
                                        <p:attrNameLst>
                                          <p:attrName>ppt_y</p:attrName>
                                        </p:attrNameLst>
                                      </p:cBhvr>
                                      <p:tavLst>
                                        <p:tav tm="0">
                                          <p:val>
                                            <p:strVal val="ppt_y"/>
                                          </p:val>
                                        </p:tav>
                                        <p:tav tm="100000">
                                          <p:val>
                                            <p:strVal val="ppt_y"/>
                                          </p:val>
                                        </p:tav>
                                      </p:tavLst>
                                    </p:anim>
                                    <p:set>
                                      <p:cBhvr>
                                        <p:cTn id="564" dur="1" fill="hold">
                                          <p:stCondLst>
                                            <p:cond delay="2999"/>
                                          </p:stCondLst>
                                        </p:cTn>
                                        <p:tgtEl>
                                          <p:spTgt spid="40"/>
                                        </p:tgtEl>
                                        <p:attrNameLst>
                                          <p:attrName>style.visibility</p:attrName>
                                        </p:attrNameLst>
                                      </p:cBhvr>
                                      <p:to>
                                        <p:strVal val="hidden"/>
                                      </p:to>
                                    </p:set>
                                  </p:childTnLst>
                                </p:cTn>
                              </p:par>
                              <p:par>
                                <p:cTn id="565" presetID="2" presetClass="exit" presetSubtype="2" fill="hold" grpId="2" nodeType="withEffect">
                                  <p:stCondLst>
                                    <p:cond delay="0"/>
                                  </p:stCondLst>
                                  <p:childTnLst>
                                    <p:anim calcmode="lin" valueType="num">
                                      <p:cBhvr additive="base">
                                        <p:cTn id="566" dur="3000"/>
                                        <p:tgtEl>
                                          <p:spTgt spid="41"/>
                                        </p:tgtEl>
                                        <p:attrNameLst>
                                          <p:attrName>ppt_x</p:attrName>
                                        </p:attrNameLst>
                                      </p:cBhvr>
                                      <p:tavLst>
                                        <p:tav tm="0">
                                          <p:val>
                                            <p:strVal val="ppt_x"/>
                                          </p:val>
                                        </p:tav>
                                        <p:tav tm="100000">
                                          <p:val>
                                            <p:strVal val="1+ppt_w/2"/>
                                          </p:val>
                                        </p:tav>
                                      </p:tavLst>
                                    </p:anim>
                                    <p:anim calcmode="lin" valueType="num">
                                      <p:cBhvr additive="base">
                                        <p:cTn id="567" dur="3000"/>
                                        <p:tgtEl>
                                          <p:spTgt spid="41"/>
                                        </p:tgtEl>
                                        <p:attrNameLst>
                                          <p:attrName>ppt_y</p:attrName>
                                        </p:attrNameLst>
                                      </p:cBhvr>
                                      <p:tavLst>
                                        <p:tav tm="0">
                                          <p:val>
                                            <p:strVal val="ppt_y"/>
                                          </p:val>
                                        </p:tav>
                                        <p:tav tm="100000">
                                          <p:val>
                                            <p:strVal val="ppt_y"/>
                                          </p:val>
                                        </p:tav>
                                      </p:tavLst>
                                    </p:anim>
                                    <p:set>
                                      <p:cBhvr>
                                        <p:cTn id="568" dur="1" fill="hold">
                                          <p:stCondLst>
                                            <p:cond delay="2999"/>
                                          </p:stCondLst>
                                        </p:cTn>
                                        <p:tgtEl>
                                          <p:spTgt spid="41"/>
                                        </p:tgtEl>
                                        <p:attrNameLst>
                                          <p:attrName>style.visibility</p:attrName>
                                        </p:attrNameLst>
                                      </p:cBhvr>
                                      <p:to>
                                        <p:strVal val="hidden"/>
                                      </p:to>
                                    </p:set>
                                  </p:childTnLst>
                                </p:cTn>
                              </p:par>
                              <p:par>
                                <p:cTn id="569" presetID="2" presetClass="exit" presetSubtype="2" fill="hold" grpId="2" nodeType="withEffect">
                                  <p:stCondLst>
                                    <p:cond delay="0"/>
                                  </p:stCondLst>
                                  <p:childTnLst>
                                    <p:anim calcmode="lin" valueType="num">
                                      <p:cBhvr additive="base">
                                        <p:cTn id="570" dur="3000"/>
                                        <p:tgtEl>
                                          <p:spTgt spid="42"/>
                                        </p:tgtEl>
                                        <p:attrNameLst>
                                          <p:attrName>ppt_x</p:attrName>
                                        </p:attrNameLst>
                                      </p:cBhvr>
                                      <p:tavLst>
                                        <p:tav tm="0">
                                          <p:val>
                                            <p:strVal val="ppt_x"/>
                                          </p:val>
                                        </p:tav>
                                        <p:tav tm="100000">
                                          <p:val>
                                            <p:strVal val="1+ppt_w/2"/>
                                          </p:val>
                                        </p:tav>
                                      </p:tavLst>
                                    </p:anim>
                                    <p:anim calcmode="lin" valueType="num">
                                      <p:cBhvr additive="base">
                                        <p:cTn id="571" dur="3000"/>
                                        <p:tgtEl>
                                          <p:spTgt spid="42"/>
                                        </p:tgtEl>
                                        <p:attrNameLst>
                                          <p:attrName>ppt_y</p:attrName>
                                        </p:attrNameLst>
                                      </p:cBhvr>
                                      <p:tavLst>
                                        <p:tav tm="0">
                                          <p:val>
                                            <p:strVal val="ppt_y"/>
                                          </p:val>
                                        </p:tav>
                                        <p:tav tm="100000">
                                          <p:val>
                                            <p:strVal val="ppt_y"/>
                                          </p:val>
                                        </p:tav>
                                      </p:tavLst>
                                    </p:anim>
                                    <p:set>
                                      <p:cBhvr>
                                        <p:cTn id="572" dur="1" fill="hold">
                                          <p:stCondLst>
                                            <p:cond delay="2999"/>
                                          </p:stCondLst>
                                        </p:cTn>
                                        <p:tgtEl>
                                          <p:spTgt spid="42"/>
                                        </p:tgtEl>
                                        <p:attrNameLst>
                                          <p:attrName>style.visibility</p:attrName>
                                        </p:attrNameLst>
                                      </p:cBhvr>
                                      <p:to>
                                        <p:strVal val="hidden"/>
                                      </p:to>
                                    </p:set>
                                  </p:childTnLst>
                                </p:cTn>
                              </p:par>
                              <p:par>
                                <p:cTn id="573" presetID="2" presetClass="exit" presetSubtype="2" fill="hold" grpId="2" nodeType="withEffect">
                                  <p:stCondLst>
                                    <p:cond delay="0"/>
                                  </p:stCondLst>
                                  <p:childTnLst>
                                    <p:anim calcmode="lin" valueType="num">
                                      <p:cBhvr additive="base">
                                        <p:cTn id="574" dur="3000"/>
                                        <p:tgtEl>
                                          <p:spTgt spid="43"/>
                                        </p:tgtEl>
                                        <p:attrNameLst>
                                          <p:attrName>ppt_x</p:attrName>
                                        </p:attrNameLst>
                                      </p:cBhvr>
                                      <p:tavLst>
                                        <p:tav tm="0">
                                          <p:val>
                                            <p:strVal val="ppt_x"/>
                                          </p:val>
                                        </p:tav>
                                        <p:tav tm="100000">
                                          <p:val>
                                            <p:strVal val="1+ppt_w/2"/>
                                          </p:val>
                                        </p:tav>
                                      </p:tavLst>
                                    </p:anim>
                                    <p:anim calcmode="lin" valueType="num">
                                      <p:cBhvr additive="base">
                                        <p:cTn id="575" dur="3000"/>
                                        <p:tgtEl>
                                          <p:spTgt spid="43"/>
                                        </p:tgtEl>
                                        <p:attrNameLst>
                                          <p:attrName>ppt_y</p:attrName>
                                        </p:attrNameLst>
                                      </p:cBhvr>
                                      <p:tavLst>
                                        <p:tav tm="0">
                                          <p:val>
                                            <p:strVal val="ppt_y"/>
                                          </p:val>
                                        </p:tav>
                                        <p:tav tm="100000">
                                          <p:val>
                                            <p:strVal val="ppt_y"/>
                                          </p:val>
                                        </p:tav>
                                      </p:tavLst>
                                    </p:anim>
                                    <p:set>
                                      <p:cBhvr>
                                        <p:cTn id="576" dur="1" fill="hold">
                                          <p:stCondLst>
                                            <p:cond delay="2999"/>
                                          </p:stCondLst>
                                        </p:cTn>
                                        <p:tgtEl>
                                          <p:spTgt spid="43"/>
                                        </p:tgtEl>
                                        <p:attrNameLst>
                                          <p:attrName>style.visibility</p:attrName>
                                        </p:attrNameLst>
                                      </p:cBhvr>
                                      <p:to>
                                        <p:strVal val="hidden"/>
                                      </p:to>
                                    </p:set>
                                  </p:childTnLst>
                                </p:cTn>
                              </p:par>
                              <p:par>
                                <p:cTn id="577" presetID="2" presetClass="exit" presetSubtype="2" fill="hold" grpId="2" nodeType="withEffect">
                                  <p:stCondLst>
                                    <p:cond delay="0"/>
                                  </p:stCondLst>
                                  <p:childTnLst>
                                    <p:anim calcmode="lin" valueType="num">
                                      <p:cBhvr additive="base">
                                        <p:cTn id="578" dur="3000"/>
                                        <p:tgtEl>
                                          <p:spTgt spid="44"/>
                                        </p:tgtEl>
                                        <p:attrNameLst>
                                          <p:attrName>ppt_x</p:attrName>
                                        </p:attrNameLst>
                                      </p:cBhvr>
                                      <p:tavLst>
                                        <p:tav tm="0">
                                          <p:val>
                                            <p:strVal val="ppt_x"/>
                                          </p:val>
                                        </p:tav>
                                        <p:tav tm="100000">
                                          <p:val>
                                            <p:strVal val="1+ppt_w/2"/>
                                          </p:val>
                                        </p:tav>
                                      </p:tavLst>
                                    </p:anim>
                                    <p:anim calcmode="lin" valueType="num">
                                      <p:cBhvr additive="base">
                                        <p:cTn id="579" dur="3000"/>
                                        <p:tgtEl>
                                          <p:spTgt spid="44"/>
                                        </p:tgtEl>
                                        <p:attrNameLst>
                                          <p:attrName>ppt_y</p:attrName>
                                        </p:attrNameLst>
                                      </p:cBhvr>
                                      <p:tavLst>
                                        <p:tav tm="0">
                                          <p:val>
                                            <p:strVal val="ppt_y"/>
                                          </p:val>
                                        </p:tav>
                                        <p:tav tm="100000">
                                          <p:val>
                                            <p:strVal val="ppt_y"/>
                                          </p:val>
                                        </p:tav>
                                      </p:tavLst>
                                    </p:anim>
                                    <p:set>
                                      <p:cBhvr>
                                        <p:cTn id="580" dur="1" fill="hold">
                                          <p:stCondLst>
                                            <p:cond delay="2999"/>
                                          </p:stCondLst>
                                        </p:cTn>
                                        <p:tgtEl>
                                          <p:spTgt spid="44"/>
                                        </p:tgtEl>
                                        <p:attrNameLst>
                                          <p:attrName>style.visibility</p:attrName>
                                        </p:attrNameLst>
                                      </p:cBhvr>
                                      <p:to>
                                        <p:strVal val="hidden"/>
                                      </p:to>
                                    </p:set>
                                  </p:childTnLst>
                                </p:cTn>
                              </p:par>
                              <p:par>
                                <p:cTn id="581" presetID="2" presetClass="exit" presetSubtype="2" fill="hold" grpId="2" nodeType="withEffect">
                                  <p:stCondLst>
                                    <p:cond delay="0"/>
                                  </p:stCondLst>
                                  <p:childTnLst>
                                    <p:anim calcmode="lin" valueType="num">
                                      <p:cBhvr additive="base">
                                        <p:cTn id="582" dur="3000"/>
                                        <p:tgtEl>
                                          <p:spTgt spid="45"/>
                                        </p:tgtEl>
                                        <p:attrNameLst>
                                          <p:attrName>ppt_x</p:attrName>
                                        </p:attrNameLst>
                                      </p:cBhvr>
                                      <p:tavLst>
                                        <p:tav tm="0">
                                          <p:val>
                                            <p:strVal val="ppt_x"/>
                                          </p:val>
                                        </p:tav>
                                        <p:tav tm="100000">
                                          <p:val>
                                            <p:strVal val="1+ppt_w/2"/>
                                          </p:val>
                                        </p:tav>
                                      </p:tavLst>
                                    </p:anim>
                                    <p:anim calcmode="lin" valueType="num">
                                      <p:cBhvr additive="base">
                                        <p:cTn id="583" dur="3000"/>
                                        <p:tgtEl>
                                          <p:spTgt spid="45"/>
                                        </p:tgtEl>
                                        <p:attrNameLst>
                                          <p:attrName>ppt_y</p:attrName>
                                        </p:attrNameLst>
                                      </p:cBhvr>
                                      <p:tavLst>
                                        <p:tav tm="0">
                                          <p:val>
                                            <p:strVal val="ppt_y"/>
                                          </p:val>
                                        </p:tav>
                                        <p:tav tm="100000">
                                          <p:val>
                                            <p:strVal val="ppt_y"/>
                                          </p:val>
                                        </p:tav>
                                      </p:tavLst>
                                    </p:anim>
                                    <p:set>
                                      <p:cBhvr>
                                        <p:cTn id="584" dur="1" fill="hold">
                                          <p:stCondLst>
                                            <p:cond delay="2999"/>
                                          </p:stCondLst>
                                        </p:cTn>
                                        <p:tgtEl>
                                          <p:spTgt spid="45"/>
                                        </p:tgtEl>
                                        <p:attrNameLst>
                                          <p:attrName>style.visibility</p:attrName>
                                        </p:attrNameLst>
                                      </p:cBhvr>
                                      <p:to>
                                        <p:strVal val="hidden"/>
                                      </p:to>
                                    </p:set>
                                  </p:childTnLst>
                                </p:cTn>
                              </p:par>
                              <p:par>
                                <p:cTn id="585" presetID="2" presetClass="exit" presetSubtype="2" fill="hold" grpId="2" nodeType="withEffect">
                                  <p:stCondLst>
                                    <p:cond delay="0"/>
                                  </p:stCondLst>
                                  <p:childTnLst>
                                    <p:anim calcmode="lin" valueType="num">
                                      <p:cBhvr additive="base">
                                        <p:cTn id="586" dur="3000"/>
                                        <p:tgtEl>
                                          <p:spTgt spid="46"/>
                                        </p:tgtEl>
                                        <p:attrNameLst>
                                          <p:attrName>ppt_x</p:attrName>
                                        </p:attrNameLst>
                                      </p:cBhvr>
                                      <p:tavLst>
                                        <p:tav tm="0">
                                          <p:val>
                                            <p:strVal val="ppt_x"/>
                                          </p:val>
                                        </p:tav>
                                        <p:tav tm="100000">
                                          <p:val>
                                            <p:strVal val="1+ppt_w/2"/>
                                          </p:val>
                                        </p:tav>
                                      </p:tavLst>
                                    </p:anim>
                                    <p:anim calcmode="lin" valueType="num">
                                      <p:cBhvr additive="base">
                                        <p:cTn id="587" dur="3000"/>
                                        <p:tgtEl>
                                          <p:spTgt spid="46"/>
                                        </p:tgtEl>
                                        <p:attrNameLst>
                                          <p:attrName>ppt_y</p:attrName>
                                        </p:attrNameLst>
                                      </p:cBhvr>
                                      <p:tavLst>
                                        <p:tav tm="0">
                                          <p:val>
                                            <p:strVal val="ppt_y"/>
                                          </p:val>
                                        </p:tav>
                                        <p:tav tm="100000">
                                          <p:val>
                                            <p:strVal val="ppt_y"/>
                                          </p:val>
                                        </p:tav>
                                      </p:tavLst>
                                    </p:anim>
                                    <p:set>
                                      <p:cBhvr>
                                        <p:cTn id="588" dur="1" fill="hold">
                                          <p:stCondLst>
                                            <p:cond delay="2999"/>
                                          </p:stCondLst>
                                        </p:cTn>
                                        <p:tgtEl>
                                          <p:spTgt spid="46"/>
                                        </p:tgtEl>
                                        <p:attrNameLst>
                                          <p:attrName>style.visibility</p:attrName>
                                        </p:attrNameLst>
                                      </p:cBhvr>
                                      <p:to>
                                        <p:strVal val="hidden"/>
                                      </p:to>
                                    </p:set>
                                  </p:childTnLst>
                                </p:cTn>
                              </p:par>
                              <p:par>
                                <p:cTn id="589" presetID="2" presetClass="exit" presetSubtype="2" fill="hold" grpId="2" nodeType="withEffect">
                                  <p:stCondLst>
                                    <p:cond delay="0"/>
                                  </p:stCondLst>
                                  <p:childTnLst>
                                    <p:anim calcmode="lin" valueType="num">
                                      <p:cBhvr additive="base">
                                        <p:cTn id="590" dur="3000"/>
                                        <p:tgtEl>
                                          <p:spTgt spid="47"/>
                                        </p:tgtEl>
                                        <p:attrNameLst>
                                          <p:attrName>ppt_x</p:attrName>
                                        </p:attrNameLst>
                                      </p:cBhvr>
                                      <p:tavLst>
                                        <p:tav tm="0">
                                          <p:val>
                                            <p:strVal val="ppt_x"/>
                                          </p:val>
                                        </p:tav>
                                        <p:tav tm="100000">
                                          <p:val>
                                            <p:strVal val="1+ppt_w/2"/>
                                          </p:val>
                                        </p:tav>
                                      </p:tavLst>
                                    </p:anim>
                                    <p:anim calcmode="lin" valueType="num">
                                      <p:cBhvr additive="base">
                                        <p:cTn id="591" dur="3000"/>
                                        <p:tgtEl>
                                          <p:spTgt spid="47"/>
                                        </p:tgtEl>
                                        <p:attrNameLst>
                                          <p:attrName>ppt_y</p:attrName>
                                        </p:attrNameLst>
                                      </p:cBhvr>
                                      <p:tavLst>
                                        <p:tav tm="0">
                                          <p:val>
                                            <p:strVal val="ppt_y"/>
                                          </p:val>
                                        </p:tav>
                                        <p:tav tm="100000">
                                          <p:val>
                                            <p:strVal val="ppt_y"/>
                                          </p:val>
                                        </p:tav>
                                      </p:tavLst>
                                    </p:anim>
                                    <p:set>
                                      <p:cBhvr>
                                        <p:cTn id="592" dur="1" fill="hold">
                                          <p:stCondLst>
                                            <p:cond delay="2999"/>
                                          </p:stCondLst>
                                        </p:cTn>
                                        <p:tgtEl>
                                          <p:spTgt spid="47"/>
                                        </p:tgtEl>
                                        <p:attrNameLst>
                                          <p:attrName>style.visibility</p:attrName>
                                        </p:attrNameLst>
                                      </p:cBhvr>
                                      <p:to>
                                        <p:strVal val="hidden"/>
                                      </p:to>
                                    </p:set>
                                  </p:childTnLst>
                                </p:cTn>
                              </p:par>
                              <p:par>
                                <p:cTn id="593" presetID="2" presetClass="exit" presetSubtype="2" fill="hold" grpId="2" nodeType="withEffect">
                                  <p:stCondLst>
                                    <p:cond delay="0"/>
                                  </p:stCondLst>
                                  <p:childTnLst>
                                    <p:anim calcmode="lin" valueType="num">
                                      <p:cBhvr additive="base">
                                        <p:cTn id="594" dur="3000"/>
                                        <p:tgtEl>
                                          <p:spTgt spid="48"/>
                                        </p:tgtEl>
                                        <p:attrNameLst>
                                          <p:attrName>ppt_x</p:attrName>
                                        </p:attrNameLst>
                                      </p:cBhvr>
                                      <p:tavLst>
                                        <p:tav tm="0">
                                          <p:val>
                                            <p:strVal val="ppt_x"/>
                                          </p:val>
                                        </p:tav>
                                        <p:tav tm="100000">
                                          <p:val>
                                            <p:strVal val="1+ppt_w/2"/>
                                          </p:val>
                                        </p:tav>
                                      </p:tavLst>
                                    </p:anim>
                                    <p:anim calcmode="lin" valueType="num">
                                      <p:cBhvr additive="base">
                                        <p:cTn id="595" dur="3000"/>
                                        <p:tgtEl>
                                          <p:spTgt spid="48"/>
                                        </p:tgtEl>
                                        <p:attrNameLst>
                                          <p:attrName>ppt_y</p:attrName>
                                        </p:attrNameLst>
                                      </p:cBhvr>
                                      <p:tavLst>
                                        <p:tav tm="0">
                                          <p:val>
                                            <p:strVal val="ppt_y"/>
                                          </p:val>
                                        </p:tav>
                                        <p:tav tm="100000">
                                          <p:val>
                                            <p:strVal val="ppt_y"/>
                                          </p:val>
                                        </p:tav>
                                      </p:tavLst>
                                    </p:anim>
                                    <p:set>
                                      <p:cBhvr>
                                        <p:cTn id="596" dur="1" fill="hold">
                                          <p:stCondLst>
                                            <p:cond delay="2999"/>
                                          </p:stCondLst>
                                        </p:cTn>
                                        <p:tgtEl>
                                          <p:spTgt spid="48"/>
                                        </p:tgtEl>
                                        <p:attrNameLst>
                                          <p:attrName>style.visibility</p:attrName>
                                        </p:attrNameLst>
                                      </p:cBhvr>
                                      <p:to>
                                        <p:strVal val="hidden"/>
                                      </p:to>
                                    </p:set>
                                  </p:childTnLst>
                                </p:cTn>
                              </p:par>
                              <p:par>
                                <p:cTn id="597" presetID="2" presetClass="exit" presetSubtype="2" fill="hold" grpId="2" nodeType="withEffect">
                                  <p:stCondLst>
                                    <p:cond delay="0"/>
                                  </p:stCondLst>
                                  <p:childTnLst>
                                    <p:anim calcmode="lin" valueType="num">
                                      <p:cBhvr additive="base">
                                        <p:cTn id="598" dur="3000"/>
                                        <p:tgtEl>
                                          <p:spTgt spid="49"/>
                                        </p:tgtEl>
                                        <p:attrNameLst>
                                          <p:attrName>ppt_x</p:attrName>
                                        </p:attrNameLst>
                                      </p:cBhvr>
                                      <p:tavLst>
                                        <p:tav tm="0">
                                          <p:val>
                                            <p:strVal val="ppt_x"/>
                                          </p:val>
                                        </p:tav>
                                        <p:tav tm="100000">
                                          <p:val>
                                            <p:strVal val="1+ppt_w/2"/>
                                          </p:val>
                                        </p:tav>
                                      </p:tavLst>
                                    </p:anim>
                                    <p:anim calcmode="lin" valueType="num">
                                      <p:cBhvr additive="base">
                                        <p:cTn id="599" dur="3000"/>
                                        <p:tgtEl>
                                          <p:spTgt spid="49"/>
                                        </p:tgtEl>
                                        <p:attrNameLst>
                                          <p:attrName>ppt_y</p:attrName>
                                        </p:attrNameLst>
                                      </p:cBhvr>
                                      <p:tavLst>
                                        <p:tav tm="0">
                                          <p:val>
                                            <p:strVal val="ppt_y"/>
                                          </p:val>
                                        </p:tav>
                                        <p:tav tm="100000">
                                          <p:val>
                                            <p:strVal val="ppt_y"/>
                                          </p:val>
                                        </p:tav>
                                      </p:tavLst>
                                    </p:anim>
                                    <p:set>
                                      <p:cBhvr>
                                        <p:cTn id="600" dur="1" fill="hold">
                                          <p:stCondLst>
                                            <p:cond delay="2999"/>
                                          </p:stCondLst>
                                        </p:cTn>
                                        <p:tgtEl>
                                          <p:spTgt spid="49"/>
                                        </p:tgtEl>
                                        <p:attrNameLst>
                                          <p:attrName>style.visibility</p:attrName>
                                        </p:attrNameLst>
                                      </p:cBhvr>
                                      <p:to>
                                        <p:strVal val="hidden"/>
                                      </p:to>
                                    </p:set>
                                  </p:childTnLst>
                                </p:cTn>
                              </p:par>
                              <p:par>
                                <p:cTn id="601" presetID="2" presetClass="exit" presetSubtype="2" fill="hold" grpId="2" nodeType="withEffect">
                                  <p:stCondLst>
                                    <p:cond delay="0"/>
                                  </p:stCondLst>
                                  <p:childTnLst>
                                    <p:anim calcmode="lin" valueType="num">
                                      <p:cBhvr additive="base">
                                        <p:cTn id="602" dur="3000"/>
                                        <p:tgtEl>
                                          <p:spTgt spid="50"/>
                                        </p:tgtEl>
                                        <p:attrNameLst>
                                          <p:attrName>ppt_x</p:attrName>
                                        </p:attrNameLst>
                                      </p:cBhvr>
                                      <p:tavLst>
                                        <p:tav tm="0">
                                          <p:val>
                                            <p:strVal val="ppt_x"/>
                                          </p:val>
                                        </p:tav>
                                        <p:tav tm="100000">
                                          <p:val>
                                            <p:strVal val="1+ppt_w/2"/>
                                          </p:val>
                                        </p:tav>
                                      </p:tavLst>
                                    </p:anim>
                                    <p:anim calcmode="lin" valueType="num">
                                      <p:cBhvr additive="base">
                                        <p:cTn id="603" dur="3000"/>
                                        <p:tgtEl>
                                          <p:spTgt spid="50"/>
                                        </p:tgtEl>
                                        <p:attrNameLst>
                                          <p:attrName>ppt_y</p:attrName>
                                        </p:attrNameLst>
                                      </p:cBhvr>
                                      <p:tavLst>
                                        <p:tav tm="0">
                                          <p:val>
                                            <p:strVal val="ppt_y"/>
                                          </p:val>
                                        </p:tav>
                                        <p:tav tm="100000">
                                          <p:val>
                                            <p:strVal val="ppt_y"/>
                                          </p:val>
                                        </p:tav>
                                      </p:tavLst>
                                    </p:anim>
                                    <p:set>
                                      <p:cBhvr>
                                        <p:cTn id="604" dur="1" fill="hold">
                                          <p:stCondLst>
                                            <p:cond delay="2999"/>
                                          </p:stCondLst>
                                        </p:cTn>
                                        <p:tgtEl>
                                          <p:spTgt spid="50"/>
                                        </p:tgtEl>
                                        <p:attrNameLst>
                                          <p:attrName>style.visibility</p:attrName>
                                        </p:attrNameLst>
                                      </p:cBhvr>
                                      <p:to>
                                        <p:strVal val="hidden"/>
                                      </p:to>
                                    </p:set>
                                  </p:childTnLst>
                                </p:cTn>
                              </p:par>
                              <p:par>
                                <p:cTn id="605" presetID="2" presetClass="exit" presetSubtype="2" fill="hold" grpId="2" nodeType="withEffect">
                                  <p:stCondLst>
                                    <p:cond delay="0"/>
                                  </p:stCondLst>
                                  <p:childTnLst>
                                    <p:anim calcmode="lin" valueType="num">
                                      <p:cBhvr additive="base">
                                        <p:cTn id="606" dur="3000"/>
                                        <p:tgtEl>
                                          <p:spTgt spid="51"/>
                                        </p:tgtEl>
                                        <p:attrNameLst>
                                          <p:attrName>ppt_x</p:attrName>
                                        </p:attrNameLst>
                                      </p:cBhvr>
                                      <p:tavLst>
                                        <p:tav tm="0">
                                          <p:val>
                                            <p:strVal val="ppt_x"/>
                                          </p:val>
                                        </p:tav>
                                        <p:tav tm="100000">
                                          <p:val>
                                            <p:strVal val="1+ppt_w/2"/>
                                          </p:val>
                                        </p:tav>
                                      </p:tavLst>
                                    </p:anim>
                                    <p:anim calcmode="lin" valueType="num">
                                      <p:cBhvr additive="base">
                                        <p:cTn id="607" dur="3000"/>
                                        <p:tgtEl>
                                          <p:spTgt spid="51"/>
                                        </p:tgtEl>
                                        <p:attrNameLst>
                                          <p:attrName>ppt_y</p:attrName>
                                        </p:attrNameLst>
                                      </p:cBhvr>
                                      <p:tavLst>
                                        <p:tav tm="0">
                                          <p:val>
                                            <p:strVal val="ppt_y"/>
                                          </p:val>
                                        </p:tav>
                                        <p:tav tm="100000">
                                          <p:val>
                                            <p:strVal val="ppt_y"/>
                                          </p:val>
                                        </p:tav>
                                      </p:tavLst>
                                    </p:anim>
                                    <p:set>
                                      <p:cBhvr>
                                        <p:cTn id="608" dur="1" fill="hold">
                                          <p:stCondLst>
                                            <p:cond delay="2999"/>
                                          </p:stCondLst>
                                        </p:cTn>
                                        <p:tgtEl>
                                          <p:spTgt spid="51"/>
                                        </p:tgtEl>
                                        <p:attrNameLst>
                                          <p:attrName>style.visibility</p:attrName>
                                        </p:attrNameLst>
                                      </p:cBhvr>
                                      <p:to>
                                        <p:strVal val="hidden"/>
                                      </p:to>
                                    </p:set>
                                  </p:childTnLst>
                                </p:cTn>
                              </p:par>
                              <p:par>
                                <p:cTn id="609" presetID="2" presetClass="exit" presetSubtype="2" fill="hold" grpId="2" nodeType="withEffect">
                                  <p:stCondLst>
                                    <p:cond delay="0"/>
                                  </p:stCondLst>
                                  <p:childTnLst>
                                    <p:anim calcmode="lin" valueType="num">
                                      <p:cBhvr additive="base">
                                        <p:cTn id="610" dur="3000"/>
                                        <p:tgtEl>
                                          <p:spTgt spid="52"/>
                                        </p:tgtEl>
                                        <p:attrNameLst>
                                          <p:attrName>ppt_x</p:attrName>
                                        </p:attrNameLst>
                                      </p:cBhvr>
                                      <p:tavLst>
                                        <p:tav tm="0">
                                          <p:val>
                                            <p:strVal val="ppt_x"/>
                                          </p:val>
                                        </p:tav>
                                        <p:tav tm="100000">
                                          <p:val>
                                            <p:strVal val="1+ppt_w/2"/>
                                          </p:val>
                                        </p:tav>
                                      </p:tavLst>
                                    </p:anim>
                                    <p:anim calcmode="lin" valueType="num">
                                      <p:cBhvr additive="base">
                                        <p:cTn id="611" dur="3000"/>
                                        <p:tgtEl>
                                          <p:spTgt spid="52"/>
                                        </p:tgtEl>
                                        <p:attrNameLst>
                                          <p:attrName>ppt_y</p:attrName>
                                        </p:attrNameLst>
                                      </p:cBhvr>
                                      <p:tavLst>
                                        <p:tav tm="0">
                                          <p:val>
                                            <p:strVal val="ppt_y"/>
                                          </p:val>
                                        </p:tav>
                                        <p:tav tm="100000">
                                          <p:val>
                                            <p:strVal val="ppt_y"/>
                                          </p:val>
                                        </p:tav>
                                      </p:tavLst>
                                    </p:anim>
                                    <p:set>
                                      <p:cBhvr>
                                        <p:cTn id="612" dur="1" fill="hold">
                                          <p:stCondLst>
                                            <p:cond delay="2999"/>
                                          </p:stCondLst>
                                        </p:cTn>
                                        <p:tgtEl>
                                          <p:spTgt spid="52"/>
                                        </p:tgtEl>
                                        <p:attrNameLst>
                                          <p:attrName>style.visibility</p:attrName>
                                        </p:attrNameLst>
                                      </p:cBhvr>
                                      <p:to>
                                        <p:strVal val="hidden"/>
                                      </p:to>
                                    </p:set>
                                  </p:childTnLst>
                                </p:cTn>
                              </p:par>
                              <p:par>
                                <p:cTn id="613" presetID="2" presetClass="exit" presetSubtype="2" fill="hold" grpId="2" nodeType="withEffect">
                                  <p:stCondLst>
                                    <p:cond delay="0"/>
                                  </p:stCondLst>
                                  <p:childTnLst>
                                    <p:anim calcmode="lin" valueType="num">
                                      <p:cBhvr additive="base">
                                        <p:cTn id="614" dur="3000"/>
                                        <p:tgtEl>
                                          <p:spTgt spid="53"/>
                                        </p:tgtEl>
                                        <p:attrNameLst>
                                          <p:attrName>ppt_x</p:attrName>
                                        </p:attrNameLst>
                                      </p:cBhvr>
                                      <p:tavLst>
                                        <p:tav tm="0">
                                          <p:val>
                                            <p:strVal val="ppt_x"/>
                                          </p:val>
                                        </p:tav>
                                        <p:tav tm="100000">
                                          <p:val>
                                            <p:strVal val="1+ppt_w/2"/>
                                          </p:val>
                                        </p:tav>
                                      </p:tavLst>
                                    </p:anim>
                                    <p:anim calcmode="lin" valueType="num">
                                      <p:cBhvr additive="base">
                                        <p:cTn id="615" dur="3000"/>
                                        <p:tgtEl>
                                          <p:spTgt spid="53"/>
                                        </p:tgtEl>
                                        <p:attrNameLst>
                                          <p:attrName>ppt_y</p:attrName>
                                        </p:attrNameLst>
                                      </p:cBhvr>
                                      <p:tavLst>
                                        <p:tav tm="0">
                                          <p:val>
                                            <p:strVal val="ppt_y"/>
                                          </p:val>
                                        </p:tav>
                                        <p:tav tm="100000">
                                          <p:val>
                                            <p:strVal val="ppt_y"/>
                                          </p:val>
                                        </p:tav>
                                      </p:tavLst>
                                    </p:anim>
                                    <p:set>
                                      <p:cBhvr>
                                        <p:cTn id="616" dur="1" fill="hold">
                                          <p:stCondLst>
                                            <p:cond delay="2999"/>
                                          </p:stCondLst>
                                        </p:cTn>
                                        <p:tgtEl>
                                          <p:spTgt spid="53"/>
                                        </p:tgtEl>
                                        <p:attrNameLst>
                                          <p:attrName>style.visibility</p:attrName>
                                        </p:attrNameLst>
                                      </p:cBhvr>
                                      <p:to>
                                        <p:strVal val="hidden"/>
                                      </p:to>
                                    </p:set>
                                  </p:childTnLst>
                                </p:cTn>
                              </p:par>
                              <p:par>
                                <p:cTn id="617" presetID="2" presetClass="exit" presetSubtype="2" fill="hold" grpId="2" nodeType="withEffect">
                                  <p:stCondLst>
                                    <p:cond delay="0"/>
                                  </p:stCondLst>
                                  <p:childTnLst>
                                    <p:anim calcmode="lin" valueType="num">
                                      <p:cBhvr additive="base">
                                        <p:cTn id="618" dur="3000"/>
                                        <p:tgtEl>
                                          <p:spTgt spid="54"/>
                                        </p:tgtEl>
                                        <p:attrNameLst>
                                          <p:attrName>ppt_x</p:attrName>
                                        </p:attrNameLst>
                                      </p:cBhvr>
                                      <p:tavLst>
                                        <p:tav tm="0">
                                          <p:val>
                                            <p:strVal val="ppt_x"/>
                                          </p:val>
                                        </p:tav>
                                        <p:tav tm="100000">
                                          <p:val>
                                            <p:strVal val="1+ppt_w/2"/>
                                          </p:val>
                                        </p:tav>
                                      </p:tavLst>
                                    </p:anim>
                                    <p:anim calcmode="lin" valueType="num">
                                      <p:cBhvr additive="base">
                                        <p:cTn id="619" dur="3000"/>
                                        <p:tgtEl>
                                          <p:spTgt spid="54"/>
                                        </p:tgtEl>
                                        <p:attrNameLst>
                                          <p:attrName>ppt_y</p:attrName>
                                        </p:attrNameLst>
                                      </p:cBhvr>
                                      <p:tavLst>
                                        <p:tav tm="0">
                                          <p:val>
                                            <p:strVal val="ppt_y"/>
                                          </p:val>
                                        </p:tav>
                                        <p:tav tm="100000">
                                          <p:val>
                                            <p:strVal val="ppt_y"/>
                                          </p:val>
                                        </p:tav>
                                      </p:tavLst>
                                    </p:anim>
                                    <p:set>
                                      <p:cBhvr>
                                        <p:cTn id="620" dur="1" fill="hold">
                                          <p:stCondLst>
                                            <p:cond delay="2999"/>
                                          </p:stCondLst>
                                        </p:cTn>
                                        <p:tgtEl>
                                          <p:spTgt spid="54"/>
                                        </p:tgtEl>
                                        <p:attrNameLst>
                                          <p:attrName>style.visibility</p:attrName>
                                        </p:attrNameLst>
                                      </p:cBhvr>
                                      <p:to>
                                        <p:strVal val="hidden"/>
                                      </p:to>
                                    </p:set>
                                  </p:childTnLst>
                                </p:cTn>
                              </p:par>
                              <p:par>
                                <p:cTn id="621" presetID="2" presetClass="exit" presetSubtype="2" fill="hold" grpId="2" nodeType="withEffect">
                                  <p:stCondLst>
                                    <p:cond delay="0"/>
                                  </p:stCondLst>
                                  <p:childTnLst>
                                    <p:anim calcmode="lin" valueType="num">
                                      <p:cBhvr additive="base">
                                        <p:cTn id="622" dur="3000"/>
                                        <p:tgtEl>
                                          <p:spTgt spid="55"/>
                                        </p:tgtEl>
                                        <p:attrNameLst>
                                          <p:attrName>ppt_x</p:attrName>
                                        </p:attrNameLst>
                                      </p:cBhvr>
                                      <p:tavLst>
                                        <p:tav tm="0">
                                          <p:val>
                                            <p:strVal val="ppt_x"/>
                                          </p:val>
                                        </p:tav>
                                        <p:tav tm="100000">
                                          <p:val>
                                            <p:strVal val="1+ppt_w/2"/>
                                          </p:val>
                                        </p:tav>
                                      </p:tavLst>
                                    </p:anim>
                                    <p:anim calcmode="lin" valueType="num">
                                      <p:cBhvr additive="base">
                                        <p:cTn id="623" dur="3000"/>
                                        <p:tgtEl>
                                          <p:spTgt spid="55"/>
                                        </p:tgtEl>
                                        <p:attrNameLst>
                                          <p:attrName>ppt_y</p:attrName>
                                        </p:attrNameLst>
                                      </p:cBhvr>
                                      <p:tavLst>
                                        <p:tav tm="0">
                                          <p:val>
                                            <p:strVal val="ppt_y"/>
                                          </p:val>
                                        </p:tav>
                                        <p:tav tm="100000">
                                          <p:val>
                                            <p:strVal val="ppt_y"/>
                                          </p:val>
                                        </p:tav>
                                      </p:tavLst>
                                    </p:anim>
                                    <p:set>
                                      <p:cBhvr>
                                        <p:cTn id="624" dur="1" fill="hold">
                                          <p:stCondLst>
                                            <p:cond delay="2999"/>
                                          </p:stCondLst>
                                        </p:cTn>
                                        <p:tgtEl>
                                          <p:spTgt spid="55"/>
                                        </p:tgtEl>
                                        <p:attrNameLst>
                                          <p:attrName>style.visibility</p:attrName>
                                        </p:attrNameLst>
                                      </p:cBhvr>
                                      <p:to>
                                        <p:strVal val="hidden"/>
                                      </p:to>
                                    </p:set>
                                  </p:childTnLst>
                                </p:cTn>
                              </p:par>
                              <p:par>
                                <p:cTn id="625" presetID="2" presetClass="exit" presetSubtype="2" fill="hold" grpId="2" nodeType="withEffect">
                                  <p:stCondLst>
                                    <p:cond delay="0"/>
                                  </p:stCondLst>
                                  <p:childTnLst>
                                    <p:anim calcmode="lin" valueType="num">
                                      <p:cBhvr additive="base">
                                        <p:cTn id="626" dur="3000"/>
                                        <p:tgtEl>
                                          <p:spTgt spid="56"/>
                                        </p:tgtEl>
                                        <p:attrNameLst>
                                          <p:attrName>ppt_x</p:attrName>
                                        </p:attrNameLst>
                                      </p:cBhvr>
                                      <p:tavLst>
                                        <p:tav tm="0">
                                          <p:val>
                                            <p:strVal val="ppt_x"/>
                                          </p:val>
                                        </p:tav>
                                        <p:tav tm="100000">
                                          <p:val>
                                            <p:strVal val="1+ppt_w/2"/>
                                          </p:val>
                                        </p:tav>
                                      </p:tavLst>
                                    </p:anim>
                                    <p:anim calcmode="lin" valueType="num">
                                      <p:cBhvr additive="base">
                                        <p:cTn id="627" dur="3000"/>
                                        <p:tgtEl>
                                          <p:spTgt spid="56"/>
                                        </p:tgtEl>
                                        <p:attrNameLst>
                                          <p:attrName>ppt_y</p:attrName>
                                        </p:attrNameLst>
                                      </p:cBhvr>
                                      <p:tavLst>
                                        <p:tav tm="0">
                                          <p:val>
                                            <p:strVal val="ppt_y"/>
                                          </p:val>
                                        </p:tav>
                                        <p:tav tm="100000">
                                          <p:val>
                                            <p:strVal val="ppt_y"/>
                                          </p:val>
                                        </p:tav>
                                      </p:tavLst>
                                    </p:anim>
                                    <p:set>
                                      <p:cBhvr>
                                        <p:cTn id="628" dur="1" fill="hold">
                                          <p:stCondLst>
                                            <p:cond delay="2999"/>
                                          </p:stCondLst>
                                        </p:cTn>
                                        <p:tgtEl>
                                          <p:spTgt spid="56"/>
                                        </p:tgtEl>
                                        <p:attrNameLst>
                                          <p:attrName>style.visibility</p:attrName>
                                        </p:attrNameLst>
                                      </p:cBhvr>
                                      <p:to>
                                        <p:strVal val="hidden"/>
                                      </p:to>
                                    </p:set>
                                  </p:childTnLst>
                                </p:cTn>
                              </p:par>
                              <p:par>
                                <p:cTn id="629" presetID="2" presetClass="exit" presetSubtype="2" fill="hold" grpId="2" nodeType="withEffect">
                                  <p:stCondLst>
                                    <p:cond delay="0"/>
                                  </p:stCondLst>
                                  <p:childTnLst>
                                    <p:anim calcmode="lin" valueType="num">
                                      <p:cBhvr additive="base">
                                        <p:cTn id="630" dur="3000"/>
                                        <p:tgtEl>
                                          <p:spTgt spid="57"/>
                                        </p:tgtEl>
                                        <p:attrNameLst>
                                          <p:attrName>ppt_x</p:attrName>
                                        </p:attrNameLst>
                                      </p:cBhvr>
                                      <p:tavLst>
                                        <p:tav tm="0">
                                          <p:val>
                                            <p:strVal val="ppt_x"/>
                                          </p:val>
                                        </p:tav>
                                        <p:tav tm="100000">
                                          <p:val>
                                            <p:strVal val="1+ppt_w/2"/>
                                          </p:val>
                                        </p:tav>
                                      </p:tavLst>
                                    </p:anim>
                                    <p:anim calcmode="lin" valueType="num">
                                      <p:cBhvr additive="base">
                                        <p:cTn id="631" dur="3000"/>
                                        <p:tgtEl>
                                          <p:spTgt spid="57"/>
                                        </p:tgtEl>
                                        <p:attrNameLst>
                                          <p:attrName>ppt_y</p:attrName>
                                        </p:attrNameLst>
                                      </p:cBhvr>
                                      <p:tavLst>
                                        <p:tav tm="0">
                                          <p:val>
                                            <p:strVal val="ppt_y"/>
                                          </p:val>
                                        </p:tav>
                                        <p:tav tm="100000">
                                          <p:val>
                                            <p:strVal val="ppt_y"/>
                                          </p:val>
                                        </p:tav>
                                      </p:tavLst>
                                    </p:anim>
                                    <p:set>
                                      <p:cBhvr>
                                        <p:cTn id="632" dur="1" fill="hold">
                                          <p:stCondLst>
                                            <p:cond delay="2999"/>
                                          </p:stCondLst>
                                        </p:cTn>
                                        <p:tgtEl>
                                          <p:spTgt spid="57"/>
                                        </p:tgtEl>
                                        <p:attrNameLst>
                                          <p:attrName>style.visibility</p:attrName>
                                        </p:attrNameLst>
                                      </p:cBhvr>
                                      <p:to>
                                        <p:strVal val="hidden"/>
                                      </p:to>
                                    </p:set>
                                  </p:childTnLst>
                                </p:cTn>
                              </p:par>
                              <p:par>
                                <p:cTn id="633" presetID="5" presetClass="exit" presetSubtype="10" fill="hold" grpId="3" nodeType="withEffect">
                                  <p:stCondLst>
                                    <p:cond delay="0"/>
                                  </p:stCondLst>
                                  <p:childTnLst>
                                    <p:animEffect transition="out" filter="checkerboard(across)">
                                      <p:cBhvr>
                                        <p:cTn id="634" dur="3000"/>
                                        <p:tgtEl>
                                          <p:spTgt spid="6"/>
                                        </p:tgtEl>
                                      </p:cBhvr>
                                    </p:animEffect>
                                    <p:set>
                                      <p:cBhvr>
                                        <p:cTn id="635" dur="1" fill="hold">
                                          <p:stCondLst>
                                            <p:cond delay="2999"/>
                                          </p:stCondLst>
                                        </p:cTn>
                                        <p:tgtEl>
                                          <p:spTgt spid="6"/>
                                        </p:tgtEl>
                                        <p:attrNameLst>
                                          <p:attrName>style.visibility</p:attrName>
                                        </p:attrNameLst>
                                      </p:cBhvr>
                                      <p:to>
                                        <p:strVal val="hidden"/>
                                      </p:to>
                                    </p:set>
                                  </p:childTnLst>
                                </p:cTn>
                              </p:par>
                              <p:par>
                                <p:cTn id="636" presetID="5" presetClass="exit" presetSubtype="10" fill="hold" grpId="3" nodeType="withEffect">
                                  <p:stCondLst>
                                    <p:cond delay="0"/>
                                  </p:stCondLst>
                                  <p:childTnLst>
                                    <p:animEffect transition="out" filter="checkerboard(across)">
                                      <p:cBhvr>
                                        <p:cTn id="637" dur="3000"/>
                                        <p:tgtEl>
                                          <p:spTgt spid="7"/>
                                        </p:tgtEl>
                                      </p:cBhvr>
                                    </p:animEffect>
                                    <p:set>
                                      <p:cBhvr>
                                        <p:cTn id="638" dur="1" fill="hold">
                                          <p:stCondLst>
                                            <p:cond delay="2999"/>
                                          </p:stCondLst>
                                        </p:cTn>
                                        <p:tgtEl>
                                          <p:spTgt spid="7"/>
                                        </p:tgtEl>
                                        <p:attrNameLst>
                                          <p:attrName>style.visibility</p:attrName>
                                        </p:attrNameLst>
                                      </p:cBhvr>
                                      <p:to>
                                        <p:strVal val="hidden"/>
                                      </p:to>
                                    </p:set>
                                  </p:childTnLst>
                                </p:cTn>
                              </p:par>
                              <p:par>
                                <p:cTn id="639" presetID="5" presetClass="exit" presetSubtype="10" fill="hold" grpId="3" nodeType="withEffect">
                                  <p:stCondLst>
                                    <p:cond delay="0"/>
                                  </p:stCondLst>
                                  <p:childTnLst>
                                    <p:animEffect transition="out" filter="checkerboard(across)">
                                      <p:cBhvr>
                                        <p:cTn id="640" dur="3000"/>
                                        <p:tgtEl>
                                          <p:spTgt spid="8"/>
                                        </p:tgtEl>
                                      </p:cBhvr>
                                    </p:animEffect>
                                    <p:set>
                                      <p:cBhvr>
                                        <p:cTn id="641" dur="1" fill="hold">
                                          <p:stCondLst>
                                            <p:cond delay="2999"/>
                                          </p:stCondLst>
                                        </p:cTn>
                                        <p:tgtEl>
                                          <p:spTgt spid="8"/>
                                        </p:tgtEl>
                                        <p:attrNameLst>
                                          <p:attrName>style.visibility</p:attrName>
                                        </p:attrNameLst>
                                      </p:cBhvr>
                                      <p:to>
                                        <p:strVal val="hidden"/>
                                      </p:to>
                                    </p:set>
                                  </p:childTnLst>
                                </p:cTn>
                              </p:par>
                              <p:par>
                                <p:cTn id="642" presetID="5" presetClass="exit" presetSubtype="10" fill="hold" grpId="3" nodeType="withEffect">
                                  <p:stCondLst>
                                    <p:cond delay="0"/>
                                  </p:stCondLst>
                                  <p:childTnLst>
                                    <p:animEffect transition="out" filter="checkerboard(across)">
                                      <p:cBhvr>
                                        <p:cTn id="643" dur="3000"/>
                                        <p:tgtEl>
                                          <p:spTgt spid="9"/>
                                        </p:tgtEl>
                                      </p:cBhvr>
                                    </p:animEffect>
                                    <p:set>
                                      <p:cBhvr>
                                        <p:cTn id="644" dur="1" fill="hold">
                                          <p:stCondLst>
                                            <p:cond delay="2999"/>
                                          </p:stCondLst>
                                        </p:cTn>
                                        <p:tgtEl>
                                          <p:spTgt spid="9"/>
                                        </p:tgtEl>
                                        <p:attrNameLst>
                                          <p:attrName>style.visibility</p:attrName>
                                        </p:attrNameLst>
                                      </p:cBhvr>
                                      <p:to>
                                        <p:strVal val="hidden"/>
                                      </p:to>
                                    </p:set>
                                  </p:childTnLst>
                                </p:cTn>
                              </p:par>
                              <p:par>
                                <p:cTn id="645" presetID="5" presetClass="exit" presetSubtype="10" fill="hold" grpId="3" nodeType="withEffect">
                                  <p:stCondLst>
                                    <p:cond delay="0"/>
                                  </p:stCondLst>
                                  <p:childTnLst>
                                    <p:animEffect transition="out" filter="checkerboard(across)">
                                      <p:cBhvr>
                                        <p:cTn id="646" dur="3000"/>
                                        <p:tgtEl>
                                          <p:spTgt spid="10"/>
                                        </p:tgtEl>
                                      </p:cBhvr>
                                    </p:animEffect>
                                    <p:set>
                                      <p:cBhvr>
                                        <p:cTn id="647" dur="1" fill="hold">
                                          <p:stCondLst>
                                            <p:cond delay="2999"/>
                                          </p:stCondLst>
                                        </p:cTn>
                                        <p:tgtEl>
                                          <p:spTgt spid="10"/>
                                        </p:tgtEl>
                                        <p:attrNameLst>
                                          <p:attrName>style.visibility</p:attrName>
                                        </p:attrNameLst>
                                      </p:cBhvr>
                                      <p:to>
                                        <p:strVal val="hidden"/>
                                      </p:to>
                                    </p:set>
                                  </p:childTnLst>
                                </p:cTn>
                              </p:par>
                              <p:par>
                                <p:cTn id="648" presetID="5" presetClass="exit" presetSubtype="10" fill="hold" grpId="3" nodeType="withEffect">
                                  <p:stCondLst>
                                    <p:cond delay="0"/>
                                  </p:stCondLst>
                                  <p:childTnLst>
                                    <p:animEffect transition="out" filter="checkerboard(across)">
                                      <p:cBhvr>
                                        <p:cTn id="649" dur="3000"/>
                                        <p:tgtEl>
                                          <p:spTgt spid="11"/>
                                        </p:tgtEl>
                                      </p:cBhvr>
                                    </p:animEffect>
                                    <p:set>
                                      <p:cBhvr>
                                        <p:cTn id="650" dur="1" fill="hold">
                                          <p:stCondLst>
                                            <p:cond delay="2999"/>
                                          </p:stCondLst>
                                        </p:cTn>
                                        <p:tgtEl>
                                          <p:spTgt spid="11"/>
                                        </p:tgtEl>
                                        <p:attrNameLst>
                                          <p:attrName>style.visibility</p:attrName>
                                        </p:attrNameLst>
                                      </p:cBhvr>
                                      <p:to>
                                        <p:strVal val="hidden"/>
                                      </p:to>
                                    </p:set>
                                  </p:childTnLst>
                                </p:cTn>
                              </p:par>
                              <p:par>
                                <p:cTn id="651" presetID="5" presetClass="exit" presetSubtype="10" fill="hold" grpId="3" nodeType="withEffect">
                                  <p:stCondLst>
                                    <p:cond delay="0"/>
                                  </p:stCondLst>
                                  <p:childTnLst>
                                    <p:animEffect transition="out" filter="checkerboard(across)">
                                      <p:cBhvr>
                                        <p:cTn id="652" dur="3000"/>
                                        <p:tgtEl>
                                          <p:spTgt spid="12"/>
                                        </p:tgtEl>
                                      </p:cBhvr>
                                    </p:animEffect>
                                    <p:set>
                                      <p:cBhvr>
                                        <p:cTn id="653" dur="1" fill="hold">
                                          <p:stCondLst>
                                            <p:cond delay="2999"/>
                                          </p:stCondLst>
                                        </p:cTn>
                                        <p:tgtEl>
                                          <p:spTgt spid="12"/>
                                        </p:tgtEl>
                                        <p:attrNameLst>
                                          <p:attrName>style.visibility</p:attrName>
                                        </p:attrNameLst>
                                      </p:cBhvr>
                                      <p:to>
                                        <p:strVal val="hidden"/>
                                      </p:to>
                                    </p:set>
                                  </p:childTnLst>
                                </p:cTn>
                              </p:par>
                              <p:par>
                                <p:cTn id="654" presetID="5" presetClass="exit" presetSubtype="10" fill="hold" grpId="3" nodeType="withEffect">
                                  <p:stCondLst>
                                    <p:cond delay="0"/>
                                  </p:stCondLst>
                                  <p:childTnLst>
                                    <p:animEffect transition="out" filter="checkerboard(across)">
                                      <p:cBhvr>
                                        <p:cTn id="655" dur="3000"/>
                                        <p:tgtEl>
                                          <p:spTgt spid="13"/>
                                        </p:tgtEl>
                                      </p:cBhvr>
                                    </p:animEffect>
                                    <p:set>
                                      <p:cBhvr>
                                        <p:cTn id="656" dur="1" fill="hold">
                                          <p:stCondLst>
                                            <p:cond delay="2999"/>
                                          </p:stCondLst>
                                        </p:cTn>
                                        <p:tgtEl>
                                          <p:spTgt spid="13"/>
                                        </p:tgtEl>
                                        <p:attrNameLst>
                                          <p:attrName>style.visibility</p:attrName>
                                        </p:attrNameLst>
                                      </p:cBhvr>
                                      <p:to>
                                        <p:strVal val="hidden"/>
                                      </p:to>
                                    </p:set>
                                  </p:childTnLst>
                                </p:cTn>
                              </p:par>
                              <p:par>
                                <p:cTn id="657" presetID="5" presetClass="exit" presetSubtype="10" fill="hold" grpId="3" nodeType="withEffect">
                                  <p:stCondLst>
                                    <p:cond delay="0"/>
                                  </p:stCondLst>
                                  <p:childTnLst>
                                    <p:animEffect transition="out" filter="checkerboard(across)">
                                      <p:cBhvr>
                                        <p:cTn id="658" dur="3000"/>
                                        <p:tgtEl>
                                          <p:spTgt spid="14"/>
                                        </p:tgtEl>
                                      </p:cBhvr>
                                    </p:animEffect>
                                    <p:set>
                                      <p:cBhvr>
                                        <p:cTn id="659" dur="1" fill="hold">
                                          <p:stCondLst>
                                            <p:cond delay="2999"/>
                                          </p:stCondLst>
                                        </p:cTn>
                                        <p:tgtEl>
                                          <p:spTgt spid="14"/>
                                        </p:tgtEl>
                                        <p:attrNameLst>
                                          <p:attrName>style.visibility</p:attrName>
                                        </p:attrNameLst>
                                      </p:cBhvr>
                                      <p:to>
                                        <p:strVal val="hidden"/>
                                      </p:to>
                                    </p:set>
                                  </p:childTnLst>
                                </p:cTn>
                              </p:par>
                              <p:par>
                                <p:cTn id="660" presetID="5" presetClass="exit" presetSubtype="10" fill="hold" grpId="3" nodeType="withEffect">
                                  <p:stCondLst>
                                    <p:cond delay="0"/>
                                  </p:stCondLst>
                                  <p:childTnLst>
                                    <p:animEffect transition="out" filter="checkerboard(across)">
                                      <p:cBhvr>
                                        <p:cTn id="661" dur="3000"/>
                                        <p:tgtEl>
                                          <p:spTgt spid="15"/>
                                        </p:tgtEl>
                                      </p:cBhvr>
                                    </p:animEffect>
                                    <p:set>
                                      <p:cBhvr>
                                        <p:cTn id="662" dur="1" fill="hold">
                                          <p:stCondLst>
                                            <p:cond delay="2999"/>
                                          </p:stCondLst>
                                        </p:cTn>
                                        <p:tgtEl>
                                          <p:spTgt spid="15"/>
                                        </p:tgtEl>
                                        <p:attrNameLst>
                                          <p:attrName>style.visibility</p:attrName>
                                        </p:attrNameLst>
                                      </p:cBhvr>
                                      <p:to>
                                        <p:strVal val="hidden"/>
                                      </p:to>
                                    </p:set>
                                  </p:childTnLst>
                                </p:cTn>
                              </p:par>
                              <p:par>
                                <p:cTn id="663" presetID="5" presetClass="exit" presetSubtype="10" fill="hold" grpId="3" nodeType="withEffect">
                                  <p:stCondLst>
                                    <p:cond delay="0"/>
                                  </p:stCondLst>
                                  <p:childTnLst>
                                    <p:animEffect transition="out" filter="checkerboard(across)">
                                      <p:cBhvr>
                                        <p:cTn id="664" dur="3000"/>
                                        <p:tgtEl>
                                          <p:spTgt spid="16"/>
                                        </p:tgtEl>
                                      </p:cBhvr>
                                    </p:animEffect>
                                    <p:set>
                                      <p:cBhvr>
                                        <p:cTn id="665" dur="1" fill="hold">
                                          <p:stCondLst>
                                            <p:cond delay="2999"/>
                                          </p:stCondLst>
                                        </p:cTn>
                                        <p:tgtEl>
                                          <p:spTgt spid="16"/>
                                        </p:tgtEl>
                                        <p:attrNameLst>
                                          <p:attrName>style.visibility</p:attrName>
                                        </p:attrNameLst>
                                      </p:cBhvr>
                                      <p:to>
                                        <p:strVal val="hidden"/>
                                      </p:to>
                                    </p:set>
                                  </p:childTnLst>
                                </p:cTn>
                              </p:par>
                              <p:par>
                                <p:cTn id="666" presetID="5" presetClass="exit" presetSubtype="10" fill="hold" grpId="3" nodeType="withEffect">
                                  <p:stCondLst>
                                    <p:cond delay="0"/>
                                  </p:stCondLst>
                                  <p:childTnLst>
                                    <p:animEffect transition="out" filter="checkerboard(across)">
                                      <p:cBhvr>
                                        <p:cTn id="667" dur="3000"/>
                                        <p:tgtEl>
                                          <p:spTgt spid="17"/>
                                        </p:tgtEl>
                                      </p:cBhvr>
                                    </p:animEffect>
                                    <p:set>
                                      <p:cBhvr>
                                        <p:cTn id="668" dur="1" fill="hold">
                                          <p:stCondLst>
                                            <p:cond delay="2999"/>
                                          </p:stCondLst>
                                        </p:cTn>
                                        <p:tgtEl>
                                          <p:spTgt spid="17"/>
                                        </p:tgtEl>
                                        <p:attrNameLst>
                                          <p:attrName>style.visibility</p:attrName>
                                        </p:attrNameLst>
                                      </p:cBhvr>
                                      <p:to>
                                        <p:strVal val="hidden"/>
                                      </p:to>
                                    </p:set>
                                  </p:childTnLst>
                                </p:cTn>
                              </p:par>
                              <p:par>
                                <p:cTn id="669" presetID="5" presetClass="exit" presetSubtype="10" fill="hold" grpId="3" nodeType="withEffect">
                                  <p:stCondLst>
                                    <p:cond delay="0"/>
                                  </p:stCondLst>
                                  <p:childTnLst>
                                    <p:animEffect transition="out" filter="checkerboard(across)">
                                      <p:cBhvr>
                                        <p:cTn id="670" dur="3000"/>
                                        <p:tgtEl>
                                          <p:spTgt spid="18"/>
                                        </p:tgtEl>
                                      </p:cBhvr>
                                    </p:animEffect>
                                    <p:set>
                                      <p:cBhvr>
                                        <p:cTn id="671" dur="1" fill="hold">
                                          <p:stCondLst>
                                            <p:cond delay="2999"/>
                                          </p:stCondLst>
                                        </p:cTn>
                                        <p:tgtEl>
                                          <p:spTgt spid="18"/>
                                        </p:tgtEl>
                                        <p:attrNameLst>
                                          <p:attrName>style.visibility</p:attrName>
                                        </p:attrNameLst>
                                      </p:cBhvr>
                                      <p:to>
                                        <p:strVal val="hidden"/>
                                      </p:to>
                                    </p:set>
                                  </p:childTnLst>
                                </p:cTn>
                              </p:par>
                              <p:par>
                                <p:cTn id="672" presetID="5" presetClass="exit" presetSubtype="10" fill="hold" grpId="3" nodeType="withEffect">
                                  <p:stCondLst>
                                    <p:cond delay="0"/>
                                  </p:stCondLst>
                                  <p:childTnLst>
                                    <p:animEffect transition="out" filter="checkerboard(across)">
                                      <p:cBhvr>
                                        <p:cTn id="673" dur="3000"/>
                                        <p:tgtEl>
                                          <p:spTgt spid="19"/>
                                        </p:tgtEl>
                                      </p:cBhvr>
                                    </p:animEffect>
                                    <p:set>
                                      <p:cBhvr>
                                        <p:cTn id="674" dur="1" fill="hold">
                                          <p:stCondLst>
                                            <p:cond delay="2999"/>
                                          </p:stCondLst>
                                        </p:cTn>
                                        <p:tgtEl>
                                          <p:spTgt spid="19"/>
                                        </p:tgtEl>
                                        <p:attrNameLst>
                                          <p:attrName>style.visibility</p:attrName>
                                        </p:attrNameLst>
                                      </p:cBhvr>
                                      <p:to>
                                        <p:strVal val="hidden"/>
                                      </p:to>
                                    </p:set>
                                  </p:childTnLst>
                                </p:cTn>
                              </p:par>
                              <p:par>
                                <p:cTn id="675" presetID="5" presetClass="exit" presetSubtype="10" fill="hold" grpId="3" nodeType="withEffect">
                                  <p:stCondLst>
                                    <p:cond delay="0"/>
                                  </p:stCondLst>
                                  <p:childTnLst>
                                    <p:animEffect transition="out" filter="checkerboard(across)">
                                      <p:cBhvr>
                                        <p:cTn id="676" dur="3000"/>
                                        <p:tgtEl>
                                          <p:spTgt spid="20"/>
                                        </p:tgtEl>
                                      </p:cBhvr>
                                    </p:animEffect>
                                    <p:set>
                                      <p:cBhvr>
                                        <p:cTn id="677" dur="1" fill="hold">
                                          <p:stCondLst>
                                            <p:cond delay="2999"/>
                                          </p:stCondLst>
                                        </p:cTn>
                                        <p:tgtEl>
                                          <p:spTgt spid="20"/>
                                        </p:tgtEl>
                                        <p:attrNameLst>
                                          <p:attrName>style.visibility</p:attrName>
                                        </p:attrNameLst>
                                      </p:cBhvr>
                                      <p:to>
                                        <p:strVal val="hidden"/>
                                      </p:to>
                                    </p:set>
                                  </p:childTnLst>
                                </p:cTn>
                              </p:par>
                              <p:par>
                                <p:cTn id="678" presetID="5" presetClass="exit" presetSubtype="10" fill="hold" grpId="3" nodeType="withEffect">
                                  <p:stCondLst>
                                    <p:cond delay="0"/>
                                  </p:stCondLst>
                                  <p:childTnLst>
                                    <p:animEffect transition="out" filter="checkerboard(across)">
                                      <p:cBhvr>
                                        <p:cTn id="679" dur="3000"/>
                                        <p:tgtEl>
                                          <p:spTgt spid="21"/>
                                        </p:tgtEl>
                                      </p:cBhvr>
                                    </p:animEffect>
                                    <p:set>
                                      <p:cBhvr>
                                        <p:cTn id="680" dur="1" fill="hold">
                                          <p:stCondLst>
                                            <p:cond delay="2999"/>
                                          </p:stCondLst>
                                        </p:cTn>
                                        <p:tgtEl>
                                          <p:spTgt spid="21"/>
                                        </p:tgtEl>
                                        <p:attrNameLst>
                                          <p:attrName>style.visibility</p:attrName>
                                        </p:attrNameLst>
                                      </p:cBhvr>
                                      <p:to>
                                        <p:strVal val="hidden"/>
                                      </p:to>
                                    </p:set>
                                  </p:childTnLst>
                                </p:cTn>
                              </p:par>
                              <p:par>
                                <p:cTn id="681" presetID="5" presetClass="exit" presetSubtype="10" fill="hold" grpId="3" nodeType="withEffect">
                                  <p:stCondLst>
                                    <p:cond delay="0"/>
                                  </p:stCondLst>
                                  <p:childTnLst>
                                    <p:animEffect transition="out" filter="checkerboard(across)">
                                      <p:cBhvr>
                                        <p:cTn id="682" dur="3000"/>
                                        <p:tgtEl>
                                          <p:spTgt spid="22"/>
                                        </p:tgtEl>
                                      </p:cBhvr>
                                    </p:animEffect>
                                    <p:set>
                                      <p:cBhvr>
                                        <p:cTn id="683" dur="1" fill="hold">
                                          <p:stCondLst>
                                            <p:cond delay="2999"/>
                                          </p:stCondLst>
                                        </p:cTn>
                                        <p:tgtEl>
                                          <p:spTgt spid="22"/>
                                        </p:tgtEl>
                                        <p:attrNameLst>
                                          <p:attrName>style.visibility</p:attrName>
                                        </p:attrNameLst>
                                      </p:cBhvr>
                                      <p:to>
                                        <p:strVal val="hidden"/>
                                      </p:to>
                                    </p:set>
                                  </p:childTnLst>
                                </p:cTn>
                              </p:par>
                              <p:par>
                                <p:cTn id="684" presetID="5" presetClass="exit" presetSubtype="10" fill="hold" grpId="3" nodeType="withEffect">
                                  <p:stCondLst>
                                    <p:cond delay="0"/>
                                  </p:stCondLst>
                                  <p:childTnLst>
                                    <p:animEffect transition="out" filter="checkerboard(across)">
                                      <p:cBhvr>
                                        <p:cTn id="685" dur="3000"/>
                                        <p:tgtEl>
                                          <p:spTgt spid="23"/>
                                        </p:tgtEl>
                                      </p:cBhvr>
                                    </p:animEffect>
                                    <p:set>
                                      <p:cBhvr>
                                        <p:cTn id="686" dur="1" fill="hold">
                                          <p:stCondLst>
                                            <p:cond delay="2999"/>
                                          </p:stCondLst>
                                        </p:cTn>
                                        <p:tgtEl>
                                          <p:spTgt spid="23"/>
                                        </p:tgtEl>
                                        <p:attrNameLst>
                                          <p:attrName>style.visibility</p:attrName>
                                        </p:attrNameLst>
                                      </p:cBhvr>
                                      <p:to>
                                        <p:strVal val="hidden"/>
                                      </p:to>
                                    </p:set>
                                  </p:childTnLst>
                                </p:cTn>
                              </p:par>
                              <p:par>
                                <p:cTn id="687" presetID="5" presetClass="exit" presetSubtype="10" fill="hold" grpId="3" nodeType="withEffect">
                                  <p:stCondLst>
                                    <p:cond delay="0"/>
                                  </p:stCondLst>
                                  <p:childTnLst>
                                    <p:animEffect transition="out" filter="checkerboard(across)">
                                      <p:cBhvr>
                                        <p:cTn id="688" dur="3000"/>
                                        <p:tgtEl>
                                          <p:spTgt spid="24"/>
                                        </p:tgtEl>
                                      </p:cBhvr>
                                    </p:animEffect>
                                    <p:set>
                                      <p:cBhvr>
                                        <p:cTn id="689" dur="1" fill="hold">
                                          <p:stCondLst>
                                            <p:cond delay="2999"/>
                                          </p:stCondLst>
                                        </p:cTn>
                                        <p:tgtEl>
                                          <p:spTgt spid="24"/>
                                        </p:tgtEl>
                                        <p:attrNameLst>
                                          <p:attrName>style.visibility</p:attrName>
                                        </p:attrNameLst>
                                      </p:cBhvr>
                                      <p:to>
                                        <p:strVal val="hidden"/>
                                      </p:to>
                                    </p:set>
                                  </p:childTnLst>
                                </p:cTn>
                              </p:par>
                              <p:par>
                                <p:cTn id="690" presetID="5" presetClass="exit" presetSubtype="10" fill="hold" grpId="3" nodeType="withEffect">
                                  <p:stCondLst>
                                    <p:cond delay="0"/>
                                  </p:stCondLst>
                                  <p:childTnLst>
                                    <p:animEffect transition="out" filter="checkerboard(across)">
                                      <p:cBhvr>
                                        <p:cTn id="691" dur="3000"/>
                                        <p:tgtEl>
                                          <p:spTgt spid="25"/>
                                        </p:tgtEl>
                                      </p:cBhvr>
                                    </p:animEffect>
                                    <p:set>
                                      <p:cBhvr>
                                        <p:cTn id="692" dur="1" fill="hold">
                                          <p:stCondLst>
                                            <p:cond delay="2999"/>
                                          </p:stCondLst>
                                        </p:cTn>
                                        <p:tgtEl>
                                          <p:spTgt spid="25"/>
                                        </p:tgtEl>
                                        <p:attrNameLst>
                                          <p:attrName>style.visibility</p:attrName>
                                        </p:attrNameLst>
                                      </p:cBhvr>
                                      <p:to>
                                        <p:strVal val="hidden"/>
                                      </p:to>
                                    </p:set>
                                  </p:childTnLst>
                                </p:cTn>
                              </p:par>
                              <p:par>
                                <p:cTn id="693" presetID="5" presetClass="exit" presetSubtype="10" fill="hold" grpId="3" nodeType="withEffect">
                                  <p:stCondLst>
                                    <p:cond delay="0"/>
                                  </p:stCondLst>
                                  <p:childTnLst>
                                    <p:animEffect transition="out" filter="checkerboard(across)">
                                      <p:cBhvr>
                                        <p:cTn id="694" dur="3000"/>
                                        <p:tgtEl>
                                          <p:spTgt spid="26"/>
                                        </p:tgtEl>
                                      </p:cBhvr>
                                    </p:animEffect>
                                    <p:set>
                                      <p:cBhvr>
                                        <p:cTn id="695" dur="1" fill="hold">
                                          <p:stCondLst>
                                            <p:cond delay="2999"/>
                                          </p:stCondLst>
                                        </p:cTn>
                                        <p:tgtEl>
                                          <p:spTgt spid="26"/>
                                        </p:tgtEl>
                                        <p:attrNameLst>
                                          <p:attrName>style.visibility</p:attrName>
                                        </p:attrNameLst>
                                      </p:cBhvr>
                                      <p:to>
                                        <p:strVal val="hidden"/>
                                      </p:to>
                                    </p:set>
                                  </p:childTnLst>
                                </p:cTn>
                              </p:par>
                              <p:par>
                                <p:cTn id="696" presetID="5" presetClass="exit" presetSubtype="10" fill="hold" grpId="3" nodeType="withEffect">
                                  <p:stCondLst>
                                    <p:cond delay="0"/>
                                  </p:stCondLst>
                                  <p:childTnLst>
                                    <p:animEffect transition="out" filter="checkerboard(across)">
                                      <p:cBhvr>
                                        <p:cTn id="697" dur="3000"/>
                                        <p:tgtEl>
                                          <p:spTgt spid="27"/>
                                        </p:tgtEl>
                                      </p:cBhvr>
                                    </p:animEffect>
                                    <p:set>
                                      <p:cBhvr>
                                        <p:cTn id="698" dur="1" fill="hold">
                                          <p:stCondLst>
                                            <p:cond delay="2999"/>
                                          </p:stCondLst>
                                        </p:cTn>
                                        <p:tgtEl>
                                          <p:spTgt spid="27"/>
                                        </p:tgtEl>
                                        <p:attrNameLst>
                                          <p:attrName>style.visibility</p:attrName>
                                        </p:attrNameLst>
                                      </p:cBhvr>
                                      <p:to>
                                        <p:strVal val="hidden"/>
                                      </p:to>
                                    </p:set>
                                  </p:childTnLst>
                                </p:cTn>
                              </p:par>
                              <p:par>
                                <p:cTn id="699" presetID="5" presetClass="exit" presetSubtype="10" fill="hold" grpId="3" nodeType="withEffect">
                                  <p:stCondLst>
                                    <p:cond delay="0"/>
                                  </p:stCondLst>
                                  <p:childTnLst>
                                    <p:animEffect transition="out" filter="checkerboard(across)">
                                      <p:cBhvr>
                                        <p:cTn id="700" dur="3000"/>
                                        <p:tgtEl>
                                          <p:spTgt spid="28"/>
                                        </p:tgtEl>
                                      </p:cBhvr>
                                    </p:animEffect>
                                    <p:set>
                                      <p:cBhvr>
                                        <p:cTn id="701" dur="1" fill="hold">
                                          <p:stCondLst>
                                            <p:cond delay="2999"/>
                                          </p:stCondLst>
                                        </p:cTn>
                                        <p:tgtEl>
                                          <p:spTgt spid="28"/>
                                        </p:tgtEl>
                                        <p:attrNameLst>
                                          <p:attrName>style.visibility</p:attrName>
                                        </p:attrNameLst>
                                      </p:cBhvr>
                                      <p:to>
                                        <p:strVal val="hidden"/>
                                      </p:to>
                                    </p:set>
                                  </p:childTnLst>
                                </p:cTn>
                              </p:par>
                              <p:par>
                                <p:cTn id="702" presetID="5" presetClass="exit" presetSubtype="10" fill="hold" grpId="3" nodeType="withEffect">
                                  <p:stCondLst>
                                    <p:cond delay="0"/>
                                  </p:stCondLst>
                                  <p:childTnLst>
                                    <p:animEffect transition="out" filter="checkerboard(across)">
                                      <p:cBhvr>
                                        <p:cTn id="703" dur="3000"/>
                                        <p:tgtEl>
                                          <p:spTgt spid="29"/>
                                        </p:tgtEl>
                                      </p:cBhvr>
                                    </p:animEffect>
                                    <p:set>
                                      <p:cBhvr>
                                        <p:cTn id="704" dur="1" fill="hold">
                                          <p:stCondLst>
                                            <p:cond delay="2999"/>
                                          </p:stCondLst>
                                        </p:cTn>
                                        <p:tgtEl>
                                          <p:spTgt spid="29"/>
                                        </p:tgtEl>
                                        <p:attrNameLst>
                                          <p:attrName>style.visibility</p:attrName>
                                        </p:attrNameLst>
                                      </p:cBhvr>
                                      <p:to>
                                        <p:strVal val="hidden"/>
                                      </p:to>
                                    </p:set>
                                  </p:childTnLst>
                                </p:cTn>
                              </p:par>
                              <p:par>
                                <p:cTn id="705" presetID="5" presetClass="exit" presetSubtype="10" fill="hold" grpId="3" nodeType="withEffect">
                                  <p:stCondLst>
                                    <p:cond delay="0"/>
                                  </p:stCondLst>
                                  <p:childTnLst>
                                    <p:animEffect transition="out" filter="checkerboard(across)">
                                      <p:cBhvr>
                                        <p:cTn id="706" dur="3000"/>
                                        <p:tgtEl>
                                          <p:spTgt spid="30"/>
                                        </p:tgtEl>
                                      </p:cBhvr>
                                    </p:animEffect>
                                    <p:set>
                                      <p:cBhvr>
                                        <p:cTn id="707" dur="1" fill="hold">
                                          <p:stCondLst>
                                            <p:cond delay="2999"/>
                                          </p:stCondLst>
                                        </p:cTn>
                                        <p:tgtEl>
                                          <p:spTgt spid="30"/>
                                        </p:tgtEl>
                                        <p:attrNameLst>
                                          <p:attrName>style.visibility</p:attrName>
                                        </p:attrNameLst>
                                      </p:cBhvr>
                                      <p:to>
                                        <p:strVal val="hidden"/>
                                      </p:to>
                                    </p:set>
                                  </p:childTnLst>
                                </p:cTn>
                              </p:par>
                              <p:par>
                                <p:cTn id="708" presetID="5" presetClass="exit" presetSubtype="10" fill="hold" grpId="3" nodeType="withEffect">
                                  <p:stCondLst>
                                    <p:cond delay="0"/>
                                  </p:stCondLst>
                                  <p:childTnLst>
                                    <p:animEffect transition="out" filter="checkerboard(across)">
                                      <p:cBhvr>
                                        <p:cTn id="709" dur="3000"/>
                                        <p:tgtEl>
                                          <p:spTgt spid="31"/>
                                        </p:tgtEl>
                                      </p:cBhvr>
                                    </p:animEffect>
                                    <p:set>
                                      <p:cBhvr>
                                        <p:cTn id="710" dur="1" fill="hold">
                                          <p:stCondLst>
                                            <p:cond delay="2999"/>
                                          </p:stCondLst>
                                        </p:cTn>
                                        <p:tgtEl>
                                          <p:spTgt spid="31"/>
                                        </p:tgtEl>
                                        <p:attrNameLst>
                                          <p:attrName>style.visibility</p:attrName>
                                        </p:attrNameLst>
                                      </p:cBhvr>
                                      <p:to>
                                        <p:strVal val="hidden"/>
                                      </p:to>
                                    </p:set>
                                  </p:childTnLst>
                                </p:cTn>
                              </p:par>
                              <p:par>
                                <p:cTn id="711" presetID="5" presetClass="exit" presetSubtype="10" fill="hold" grpId="3" nodeType="withEffect">
                                  <p:stCondLst>
                                    <p:cond delay="0"/>
                                  </p:stCondLst>
                                  <p:childTnLst>
                                    <p:animEffect transition="out" filter="checkerboard(across)">
                                      <p:cBhvr>
                                        <p:cTn id="712" dur="3000"/>
                                        <p:tgtEl>
                                          <p:spTgt spid="32"/>
                                        </p:tgtEl>
                                      </p:cBhvr>
                                    </p:animEffect>
                                    <p:set>
                                      <p:cBhvr>
                                        <p:cTn id="713" dur="1" fill="hold">
                                          <p:stCondLst>
                                            <p:cond delay="2999"/>
                                          </p:stCondLst>
                                        </p:cTn>
                                        <p:tgtEl>
                                          <p:spTgt spid="32"/>
                                        </p:tgtEl>
                                        <p:attrNameLst>
                                          <p:attrName>style.visibility</p:attrName>
                                        </p:attrNameLst>
                                      </p:cBhvr>
                                      <p:to>
                                        <p:strVal val="hidden"/>
                                      </p:to>
                                    </p:set>
                                  </p:childTnLst>
                                </p:cTn>
                              </p:par>
                              <p:par>
                                <p:cTn id="714" presetID="5" presetClass="exit" presetSubtype="10" fill="hold" grpId="3" nodeType="withEffect">
                                  <p:stCondLst>
                                    <p:cond delay="0"/>
                                  </p:stCondLst>
                                  <p:childTnLst>
                                    <p:animEffect transition="out" filter="checkerboard(across)">
                                      <p:cBhvr>
                                        <p:cTn id="715" dur="3000"/>
                                        <p:tgtEl>
                                          <p:spTgt spid="33"/>
                                        </p:tgtEl>
                                      </p:cBhvr>
                                    </p:animEffect>
                                    <p:set>
                                      <p:cBhvr>
                                        <p:cTn id="716" dur="1" fill="hold">
                                          <p:stCondLst>
                                            <p:cond delay="2999"/>
                                          </p:stCondLst>
                                        </p:cTn>
                                        <p:tgtEl>
                                          <p:spTgt spid="33"/>
                                        </p:tgtEl>
                                        <p:attrNameLst>
                                          <p:attrName>style.visibility</p:attrName>
                                        </p:attrNameLst>
                                      </p:cBhvr>
                                      <p:to>
                                        <p:strVal val="hidden"/>
                                      </p:to>
                                    </p:set>
                                  </p:childTnLst>
                                </p:cTn>
                              </p:par>
                              <p:par>
                                <p:cTn id="717" presetID="5" presetClass="exit" presetSubtype="10" fill="hold" grpId="3" nodeType="withEffect">
                                  <p:stCondLst>
                                    <p:cond delay="0"/>
                                  </p:stCondLst>
                                  <p:childTnLst>
                                    <p:animEffect transition="out" filter="checkerboard(across)">
                                      <p:cBhvr>
                                        <p:cTn id="718" dur="3000"/>
                                        <p:tgtEl>
                                          <p:spTgt spid="34"/>
                                        </p:tgtEl>
                                      </p:cBhvr>
                                    </p:animEffect>
                                    <p:set>
                                      <p:cBhvr>
                                        <p:cTn id="719" dur="1" fill="hold">
                                          <p:stCondLst>
                                            <p:cond delay="2999"/>
                                          </p:stCondLst>
                                        </p:cTn>
                                        <p:tgtEl>
                                          <p:spTgt spid="34"/>
                                        </p:tgtEl>
                                        <p:attrNameLst>
                                          <p:attrName>style.visibility</p:attrName>
                                        </p:attrNameLst>
                                      </p:cBhvr>
                                      <p:to>
                                        <p:strVal val="hidden"/>
                                      </p:to>
                                    </p:set>
                                  </p:childTnLst>
                                </p:cTn>
                              </p:par>
                              <p:par>
                                <p:cTn id="720" presetID="5" presetClass="exit" presetSubtype="10" fill="hold" grpId="3" nodeType="withEffect">
                                  <p:stCondLst>
                                    <p:cond delay="0"/>
                                  </p:stCondLst>
                                  <p:childTnLst>
                                    <p:animEffect transition="out" filter="checkerboard(across)">
                                      <p:cBhvr>
                                        <p:cTn id="721" dur="3000"/>
                                        <p:tgtEl>
                                          <p:spTgt spid="35"/>
                                        </p:tgtEl>
                                      </p:cBhvr>
                                    </p:animEffect>
                                    <p:set>
                                      <p:cBhvr>
                                        <p:cTn id="722" dur="1" fill="hold">
                                          <p:stCondLst>
                                            <p:cond delay="2999"/>
                                          </p:stCondLst>
                                        </p:cTn>
                                        <p:tgtEl>
                                          <p:spTgt spid="35"/>
                                        </p:tgtEl>
                                        <p:attrNameLst>
                                          <p:attrName>style.visibility</p:attrName>
                                        </p:attrNameLst>
                                      </p:cBhvr>
                                      <p:to>
                                        <p:strVal val="hidden"/>
                                      </p:to>
                                    </p:set>
                                  </p:childTnLst>
                                </p:cTn>
                              </p:par>
                              <p:par>
                                <p:cTn id="723" presetID="5" presetClass="exit" presetSubtype="10" fill="hold" grpId="3" nodeType="withEffect">
                                  <p:stCondLst>
                                    <p:cond delay="0"/>
                                  </p:stCondLst>
                                  <p:childTnLst>
                                    <p:animEffect transition="out" filter="checkerboard(across)">
                                      <p:cBhvr>
                                        <p:cTn id="724" dur="3000"/>
                                        <p:tgtEl>
                                          <p:spTgt spid="36"/>
                                        </p:tgtEl>
                                      </p:cBhvr>
                                    </p:animEffect>
                                    <p:set>
                                      <p:cBhvr>
                                        <p:cTn id="725" dur="1" fill="hold">
                                          <p:stCondLst>
                                            <p:cond delay="2999"/>
                                          </p:stCondLst>
                                        </p:cTn>
                                        <p:tgtEl>
                                          <p:spTgt spid="36"/>
                                        </p:tgtEl>
                                        <p:attrNameLst>
                                          <p:attrName>style.visibility</p:attrName>
                                        </p:attrNameLst>
                                      </p:cBhvr>
                                      <p:to>
                                        <p:strVal val="hidden"/>
                                      </p:to>
                                    </p:set>
                                  </p:childTnLst>
                                </p:cTn>
                              </p:par>
                              <p:par>
                                <p:cTn id="726" presetID="5" presetClass="exit" presetSubtype="10" fill="hold" grpId="3" nodeType="withEffect">
                                  <p:stCondLst>
                                    <p:cond delay="0"/>
                                  </p:stCondLst>
                                  <p:childTnLst>
                                    <p:animEffect transition="out" filter="checkerboard(across)">
                                      <p:cBhvr>
                                        <p:cTn id="727" dur="3000"/>
                                        <p:tgtEl>
                                          <p:spTgt spid="37"/>
                                        </p:tgtEl>
                                      </p:cBhvr>
                                    </p:animEffect>
                                    <p:set>
                                      <p:cBhvr>
                                        <p:cTn id="728" dur="1" fill="hold">
                                          <p:stCondLst>
                                            <p:cond delay="2999"/>
                                          </p:stCondLst>
                                        </p:cTn>
                                        <p:tgtEl>
                                          <p:spTgt spid="37"/>
                                        </p:tgtEl>
                                        <p:attrNameLst>
                                          <p:attrName>style.visibility</p:attrName>
                                        </p:attrNameLst>
                                      </p:cBhvr>
                                      <p:to>
                                        <p:strVal val="hidden"/>
                                      </p:to>
                                    </p:set>
                                  </p:childTnLst>
                                </p:cTn>
                              </p:par>
                              <p:par>
                                <p:cTn id="729" presetID="5" presetClass="exit" presetSubtype="10" fill="hold" grpId="3" nodeType="withEffect">
                                  <p:stCondLst>
                                    <p:cond delay="0"/>
                                  </p:stCondLst>
                                  <p:childTnLst>
                                    <p:animEffect transition="out" filter="checkerboard(across)">
                                      <p:cBhvr>
                                        <p:cTn id="730" dur="3000"/>
                                        <p:tgtEl>
                                          <p:spTgt spid="38"/>
                                        </p:tgtEl>
                                      </p:cBhvr>
                                    </p:animEffect>
                                    <p:set>
                                      <p:cBhvr>
                                        <p:cTn id="731" dur="1" fill="hold">
                                          <p:stCondLst>
                                            <p:cond delay="2999"/>
                                          </p:stCondLst>
                                        </p:cTn>
                                        <p:tgtEl>
                                          <p:spTgt spid="38"/>
                                        </p:tgtEl>
                                        <p:attrNameLst>
                                          <p:attrName>style.visibility</p:attrName>
                                        </p:attrNameLst>
                                      </p:cBhvr>
                                      <p:to>
                                        <p:strVal val="hidden"/>
                                      </p:to>
                                    </p:set>
                                  </p:childTnLst>
                                </p:cTn>
                              </p:par>
                              <p:par>
                                <p:cTn id="732" presetID="5" presetClass="exit" presetSubtype="10" fill="hold" grpId="3" nodeType="withEffect">
                                  <p:stCondLst>
                                    <p:cond delay="0"/>
                                  </p:stCondLst>
                                  <p:childTnLst>
                                    <p:animEffect transition="out" filter="checkerboard(across)">
                                      <p:cBhvr>
                                        <p:cTn id="733" dur="3000"/>
                                        <p:tgtEl>
                                          <p:spTgt spid="39"/>
                                        </p:tgtEl>
                                      </p:cBhvr>
                                    </p:animEffect>
                                    <p:set>
                                      <p:cBhvr>
                                        <p:cTn id="734" dur="1" fill="hold">
                                          <p:stCondLst>
                                            <p:cond delay="2999"/>
                                          </p:stCondLst>
                                        </p:cTn>
                                        <p:tgtEl>
                                          <p:spTgt spid="39"/>
                                        </p:tgtEl>
                                        <p:attrNameLst>
                                          <p:attrName>style.visibility</p:attrName>
                                        </p:attrNameLst>
                                      </p:cBhvr>
                                      <p:to>
                                        <p:strVal val="hidden"/>
                                      </p:to>
                                    </p:set>
                                  </p:childTnLst>
                                </p:cTn>
                              </p:par>
                              <p:par>
                                <p:cTn id="735" presetID="5" presetClass="exit" presetSubtype="10" fill="hold" grpId="3" nodeType="withEffect">
                                  <p:stCondLst>
                                    <p:cond delay="0"/>
                                  </p:stCondLst>
                                  <p:childTnLst>
                                    <p:animEffect transition="out" filter="checkerboard(across)">
                                      <p:cBhvr>
                                        <p:cTn id="736" dur="3000"/>
                                        <p:tgtEl>
                                          <p:spTgt spid="40"/>
                                        </p:tgtEl>
                                      </p:cBhvr>
                                    </p:animEffect>
                                    <p:set>
                                      <p:cBhvr>
                                        <p:cTn id="737" dur="1" fill="hold">
                                          <p:stCondLst>
                                            <p:cond delay="2999"/>
                                          </p:stCondLst>
                                        </p:cTn>
                                        <p:tgtEl>
                                          <p:spTgt spid="40"/>
                                        </p:tgtEl>
                                        <p:attrNameLst>
                                          <p:attrName>style.visibility</p:attrName>
                                        </p:attrNameLst>
                                      </p:cBhvr>
                                      <p:to>
                                        <p:strVal val="hidden"/>
                                      </p:to>
                                    </p:set>
                                  </p:childTnLst>
                                </p:cTn>
                              </p:par>
                              <p:par>
                                <p:cTn id="738" presetID="5" presetClass="exit" presetSubtype="10" fill="hold" grpId="3" nodeType="withEffect">
                                  <p:stCondLst>
                                    <p:cond delay="0"/>
                                  </p:stCondLst>
                                  <p:childTnLst>
                                    <p:animEffect transition="out" filter="checkerboard(across)">
                                      <p:cBhvr>
                                        <p:cTn id="739" dur="3000"/>
                                        <p:tgtEl>
                                          <p:spTgt spid="41"/>
                                        </p:tgtEl>
                                      </p:cBhvr>
                                    </p:animEffect>
                                    <p:set>
                                      <p:cBhvr>
                                        <p:cTn id="740" dur="1" fill="hold">
                                          <p:stCondLst>
                                            <p:cond delay="2999"/>
                                          </p:stCondLst>
                                        </p:cTn>
                                        <p:tgtEl>
                                          <p:spTgt spid="41"/>
                                        </p:tgtEl>
                                        <p:attrNameLst>
                                          <p:attrName>style.visibility</p:attrName>
                                        </p:attrNameLst>
                                      </p:cBhvr>
                                      <p:to>
                                        <p:strVal val="hidden"/>
                                      </p:to>
                                    </p:set>
                                  </p:childTnLst>
                                </p:cTn>
                              </p:par>
                              <p:par>
                                <p:cTn id="741" presetID="5" presetClass="exit" presetSubtype="10" fill="hold" grpId="3" nodeType="withEffect">
                                  <p:stCondLst>
                                    <p:cond delay="0"/>
                                  </p:stCondLst>
                                  <p:childTnLst>
                                    <p:animEffect transition="out" filter="checkerboard(across)">
                                      <p:cBhvr>
                                        <p:cTn id="742" dur="3000"/>
                                        <p:tgtEl>
                                          <p:spTgt spid="42"/>
                                        </p:tgtEl>
                                      </p:cBhvr>
                                    </p:animEffect>
                                    <p:set>
                                      <p:cBhvr>
                                        <p:cTn id="743" dur="1" fill="hold">
                                          <p:stCondLst>
                                            <p:cond delay="2999"/>
                                          </p:stCondLst>
                                        </p:cTn>
                                        <p:tgtEl>
                                          <p:spTgt spid="42"/>
                                        </p:tgtEl>
                                        <p:attrNameLst>
                                          <p:attrName>style.visibility</p:attrName>
                                        </p:attrNameLst>
                                      </p:cBhvr>
                                      <p:to>
                                        <p:strVal val="hidden"/>
                                      </p:to>
                                    </p:set>
                                  </p:childTnLst>
                                </p:cTn>
                              </p:par>
                              <p:par>
                                <p:cTn id="744" presetID="5" presetClass="exit" presetSubtype="10" fill="hold" grpId="3" nodeType="withEffect">
                                  <p:stCondLst>
                                    <p:cond delay="0"/>
                                  </p:stCondLst>
                                  <p:childTnLst>
                                    <p:animEffect transition="out" filter="checkerboard(across)">
                                      <p:cBhvr>
                                        <p:cTn id="745" dur="3000"/>
                                        <p:tgtEl>
                                          <p:spTgt spid="43"/>
                                        </p:tgtEl>
                                      </p:cBhvr>
                                    </p:animEffect>
                                    <p:set>
                                      <p:cBhvr>
                                        <p:cTn id="746" dur="1" fill="hold">
                                          <p:stCondLst>
                                            <p:cond delay="2999"/>
                                          </p:stCondLst>
                                        </p:cTn>
                                        <p:tgtEl>
                                          <p:spTgt spid="43"/>
                                        </p:tgtEl>
                                        <p:attrNameLst>
                                          <p:attrName>style.visibility</p:attrName>
                                        </p:attrNameLst>
                                      </p:cBhvr>
                                      <p:to>
                                        <p:strVal val="hidden"/>
                                      </p:to>
                                    </p:set>
                                  </p:childTnLst>
                                </p:cTn>
                              </p:par>
                              <p:par>
                                <p:cTn id="747" presetID="5" presetClass="exit" presetSubtype="10" fill="hold" grpId="3" nodeType="withEffect">
                                  <p:stCondLst>
                                    <p:cond delay="0"/>
                                  </p:stCondLst>
                                  <p:childTnLst>
                                    <p:animEffect transition="out" filter="checkerboard(across)">
                                      <p:cBhvr>
                                        <p:cTn id="748" dur="3000"/>
                                        <p:tgtEl>
                                          <p:spTgt spid="44"/>
                                        </p:tgtEl>
                                      </p:cBhvr>
                                    </p:animEffect>
                                    <p:set>
                                      <p:cBhvr>
                                        <p:cTn id="749" dur="1" fill="hold">
                                          <p:stCondLst>
                                            <p:cond delay="2999"/>
                                          </p:stCondLst>
                                        </p:cTn>
                                        <p:tgtEl>
                                          <p:spTgt spid="44"/>
                                        </p:tgtEl>
                                        <p:attrNameLst>
                                          <p:attrName>style.visibility</p:attrName>
                                        </p:attrNameLst>
                                      </p:cBhvr>
                                      <p:to>
                                        <p:strVal val="hidden"/>
                                      </p:to>
                                    </p:set>
                                  </p:childTnLst>
                                </p:cTn>
                              </p:par>
                              <p:par>
                                <p:cTn id="750" presetID="5" presetClass="exit" presetSubtype="10" fill="hold" grpId="3" nodeType="withEffect">
                                  <p:stCondLst>
                                    <p:cond delay="0"/>
                                  </p:stCondLst>
                                  <p:childTnLst>
                                    <p:animEffect transition="out" filter="checkerboard(across)">
                                      <p:cBhvr>
                                        <p:cTn id="751" dur="3000"/>
                                        <p:tgtEl>
                                          <p:spTgt spid="45"/>
                                        </p:tgtEl>
                                      </p:cBhvr>
                                    </p:animEffect>
                                    <p:set>
                                      <p:cBhvr>
                                        <p:cTn id="752" dur="1" fill="hold">
                                          <p:stCondLst>
                                            <p:cond delay="2999"/>
                                          </p:stCondLst>
                                        </p:cTn>
                                        <p:tgtEl>
                                          <p:spTgt spid="45"/>
                                        </p:tgtEl>
                                        <p:attrNameLst>
                                          <p:attrName>style.visibility</p:attrName>
                                        </p:attrNameLst>
                                      </p:cBhvr>
                                      <p:to>
                                        <p:strVal val="hidden"/>
                                      </p:to>
                                    </p:set>
                                  </p:childTnLst>
                                </p:cTn>
                              </p:par>
                              <p:par>
                                <p:cTn id="753" presetID="5" presetClass="exit" presetSubtype="10" fill="hold" grpId="3" nodeType="withEffect">
                                  <p:stCondLst>
                                    <p:cond delay="0"/>
                                  </p:stCondLst>
                                  <p:childTnLst>
                                    <p:animEffect transition="out" filter="checkerboard(across)">
                                      <p:cBhvr>
                                        <p:cTn id="754" dur="3000"/>
                                        <p:tgtEl>
                                          <p:spTgt spid="46"/>
                                        </p:tgtEl>
                                      </p:cBhvr>
                                    </p:animEffect>
                                    <p:set>
                                      <p:cBhvr>
                                        <p:cTn id="755" dur="1" fill="hold">
                                          <p:stCondLst>
                                            <p:cond delay="2999"/>
                                          </p:stCondLst>
                                        </p:cTn>
                                        <p:tgtEl>
                                          <p:spTgt spid="46"/>
                                        </p:tgtEl>
                                        <p:attrNameLst>
                                          <p:attrName>style.visibility</p:attrName>
                                        </p:attrNameLst>
                                      </p:cBhvr>
                                      <p:to>
                                        <p:strVal val="hidden"/>
                                      </p:to>
                                    </p:set>
                                  </p:childTnLst>
                                </p:cTn>
                              </p:par>
                              <p:par>
                                <p:cTn id="756" presetID="5" presetClass="exit" presetSubtype="10" fill="hold" grpId="3" nodeType="withEffect">
                                  <p:stCondLst>
                                    <p:cond delay="0"/>
                                  </p:stCondLst>
                                  <p:childTnLst>
                                    <p:animEffect transition="out" filter="checkerboard(across)">
                                      <p:cBhvr>
                                        <p:cTn id="757" dur="3000"/>
                                        <p:tgtEl>
                                          <p:spTgt spid="47"/>
                                        </p:tgtEl>
                                      </p:cBhvr>
                                    </p:animEffect>
                                    <p:set>
                                      <p:cBhvr>
                                        <p:cTn id="758" dur="1" fill="hold">
                                          <p:stCondLst>
                                            <p:cond delay="2999"/>
                                          </p:stCondLst>
                                        </p:cTn>
                                        <p:tgtEl>
                                          <p:spTgt spid="47"/>
                                        </p:tgtEl>
                                        <p:attrNameLst>
                                          <p:attrName>style.visibility</p:attrName>
                                        </p:attrNameLst>
                                      </p:cBhvr>
                                      <p:to>
                                        <p:strVal val="hidden"/>
                                      </p:to>
                                    </p:set>
                                  </p:childTnLst>
                                </p:cTn>
                              </p:par>
                              <p:par>
                                <p:cTn id="759" presetID="5" presetClass="exit" presetSubtype="10" fill="hold" grpId="3" nodeType="withEffect">
                                  <p:stCondLst>
                                    <p:cond delay="0"/>
                                  </p:stCondLst>
                                  <p:childTnLst>
                                    <p:animEffect transition="out" filter="checkerboard(across)">
                                      <p:cBhvr>
                                        <p:cTn id="760" dur="3000"/>
                                        <p:tgtEl>
                                          <p:spTgt spid="48"/>
                                        </p:tgtEl>
                                      </p:cBhvr>
                                    </p:animEffect>
                                    <p:set>
                                      <p:cBhvr>
                                        <p:cTn id="761" dur="1" fill="hold">
                                          <p:stCondLst>
                                            <p:cond delay="2999"/>
                                          </p:stCondLst>
                                        </p:cTn>
                                        <p:tgtEl>
                                          <p:spTgt spid="48"/>
                                        </p:tgtEl>
                                        <p:attrNameLst>
                                          <p:attrName>style.visibility</p:attrName>
                                        </p:attrNameLst>
                                      </p:cBhvr>
                                      <p:to>
                                        <p:strVal val="hidden"/>
                                      </p:to>
                                    </p:set>
                                  </p:childTnLst>
                                </p:cTn>
                              </p:par>
                              <p:par>
                                <p:cTn id="762" presetID="5" presetClass="exit" presetSubtype="10" fill="hold" grpId="3" nodeType="withEffect">
                                  <p:stCondLst>
                                    <p:cond delay="0"/>
                                  </p:stCondLst>
                                  <p:childTnLst>
                                    <p:animEffect transition="out" filter="checkerboard(across)">
                                      <p:cBhvr>
                                        <p:cTn id="763" dur="3000"/>
                                        <p:tgtEl>
                                          <p:spTgt spid="49"/>
                                        </p:tgtEl>
                                      </p:cBhvr>
                                    </p:animEffect>
                                    <p:set>
                                      <p:cBhvr>
                                        <p:cTn id="764" dur="1" fill="hold">
                                          <p:stCondLst>
                                            <p:cond delay="2999"/>
                                          </p:stCondLst>
                                        </p:cTn>
                                        <p:tgtEl>
                                          <p:spTgt spid="49"/>
                                        </p:tgtEl>
                                        <p:attrNameLst>
                                          <p:attrName>style.visibility</p:attrName>
                                        </p:attrNameLst>
                                      </p:cBhvr>
                                      <p:to>
                                        <p:strVal val="hidden"/>
                                      </p:to>
                                    </p:set>
                                  </p:childTnLst>
                                </p:cTn>
                              </p:par>
                              <p:par>
                                <p:cTn id="765" presetID="5" presetClass="exit" presetSubtype="10" fill="hold" grpId="3" nodeType="withEffect">
                                  <p:stCondLst>
                                    <p:cond delay="0"/>
                                  </p:stCondLst>
                                  <p:childTnLst>
                                    <p:animEffect transition="out" filter="checkerboard(across)">
                                      <p:cBhvr>
                                        <p:cTn id="766" dur="3000"/>
                                        <p:tgtEl>
                                          <p:spTgt spid="50"/>
                                        </p:tgtEl>
                                      </p:cBhvr>
                                    </p:animEffect>
                                    <p:set>
                                      <p:cBhvr>
                                        <p:cTn id="767" dur="1" fill="hold">
                                          <p:stCondLst>
                                            <p:cond delay="2999"/>
                                          </p:stCondLst>
                                        </p:cTn>
                                        <p:tgtEl>
                                          <p:spTgt spid="50"/>
                                        </p:tgtEl>
                                        <p:attrNameLst>
                                          <p:attrName>style.visibility</p:attrName>
                                        </p:attrNameLst>
                                      </p:cBhvr>
                                      <p:to>
                                        <p:strVal val="hidden"/>
                                      </p:to>
                                    </p:set>
                                  </p:childTnLst>
                                </p:cTn>
                              </p:par>
                              <p:par>
                                <p:cTn id="768" presetID="5" presetClass="exit" presetSubtype="10" fill="hold" grpId="3" nodeType="withEffect">
                                  <p:stCondLst>
                                    <p:cond delay="0"/>
                                  </p:stCondLst>
                                  <p:childTnLst>
                                    <p:animEffect transition="out" filter="checkerboard(across)">
                                      <p:cBhvr>
                                        <p:cTn id="769" dur="3000"/>
                                        <p:tgtEl>
                                          <p:spTgt spid="51"/>
                                        </p:tgtEl>
                                      </p:cBhvr>
                                    </p:animEffect>
                                    <p:set>
                                      <p:cBhvr>
                                        <p:cTn id="770" dur="1" fill="hold">
                                          <p:stCondLst>
                                            <p:cond delay="2999"/>
                                          </p:stCondLst>
                                        </p:cTn>
                                        <p:tgtEl>
                                          <p:spTgt spid="51"/>
                                        </p:tgtEl>
                                        <p:attrNameLst>
                                          <p:attrName>style.visibility</p:attrName>
                                        </p:attrNameLst>
                                      </p:cBhvr>
                                      <p:to>
                                        <p:strVal val="hidden"/>
                                      </p:to>
                                    </p:set>
                                  </p:childTnLst>
                                </p:cTn>
                              </p:par>
                              <p:par>
                                <p:cTn id="771" presetID="5" presetClass="exit" presetSubtype="10" fill="hold" grpId="3" nodeType="withEffect">
                                  <p:stCondLst>
                                    <p:cond delay="0"/>
                                  </p:stCondLst>
                                  <p:childTnLst>
                                    <p:animEffect transition="out" filter="checkerboard(across)">
                                      <p:cBhvr>
                                        <p:cTn id="772" dur="3000"/>
                                        <p:tgtEl>
                                          <p:spTgt spid="52"/>
                                        </p:tgtEl>
                                      </p:cBhvr>
                                    </p:animEffect>
                                    <p:set>
                                      <p:cBhvr>
                                        <p:cTn id="773" dur="1" fill="hold">
                                          <p:stCondLst>
                                            <p:cond delay="2999"/>
                                          </p:stCondLst>
                                        </p:cTn>
                                        <p:tgtEl>
                                          <p:spTgt spid="52"/>
                                        </p:tgtEl>
                                        <p:attrNameLst>
                                          <p:attrName>style.visibility</p:attrName>
                                        </p:attrNameLst>
                                      </p:cBhvr>
                                      <p:to>
                                        <p:strVal val="hidden"/>
                                      </p:to>
                                    </p:set>
                                  </p:childTnLst>
                                </p:cTn>
                              </p:par>
                              <p:par>
                                <p:cTn id="774" presetID="5" presetClass="exit" presetSubtype="10" fill="hold" grpId="3" nodeType="withEffect">
                                  <p:stCondLst>
                                    <p:cond delay="0"/>
                                  </p:stCondLst>
                                  <p:childTnLst>
                                    <p:animEffect transition="out" filter="checkerboard(across)">
                                      <p:cBhvr>
                                        <p:cTn id="775" dur="3000"/>
                                        <p:tgtEl>
                                          <p:spTgt spid="53"/>
                                        </p:tgtEl>
                                      </p:cBhvr>
                                    </p:animEffect>
                                    <p:set>
                                      <p:cBhvr>
                                        <p:cTn id="776" dur="1" fill="hold">
                                          <p:stCondLst>
                                            <p:cond delay="2999"/>
                                          </p:stCondLst>
                                        </p:cTn>
                                        <p:tgtEl>
                                          <p:spTgt spid="53"/>
                                        </p:tgtEl>
                                        <p:attrNameLst>
                                          <p:attrName>style.visibility</p:attrName>
                                        </p:attrNameLst>
                                      </p:cBhvr>
                                      <p:to>
                                        <p:strVal val="hidden"/>
                                      </p:to>
                                    </p:set>
                                  </p:childTnLst>
                                </p:cTn>
                              </p:par>
                              <p:par>
                                <p:cTn id="777" presetID="5" presetClass="exit" presetSubtype="10" fill="hold" grpId="3" nodeType="withEffect">
                                  <p:stCondLst>
                                    <p:cond delay="0"/>
                                  </p:stCondLst>
                                  <p:childTnLst>
                                    <p:animEffect transition="out" filter="checkerboard(across)">
                                      <p:cBhvr>
                                        <p:cTn id="778" dur="3000"/>
                                        <p:tgtEl>
                                          <p:spTgt spid="54"/>
                                        </p:tgtEl>
                                      </p:cBhvr>
                                    </p:animEffect>
                                    <p:set>
                                      <p:cBhvr>
                                        <p:cTn id="779" dur="1" fill="hold">
                                          <p:stCondLst>
                                            <p:cond delay="2999"/>
                                          </p:stCondLst>
                                        </p:cTn>
                                        <p:tgtEl>
                                          <p:spTgt spid="54"/>
                                        </p:tgtEl>
                                        <p:attrNameLst>
                                          <p:attrName>style.visibility</p:attrName>
                                        </p:attrNameLst>
                                      </p:cBhvr>
                                      <p:to>
                                        <p:strVal val="hidden"/>
                                      </p:to>
                                    </p:set>
                                  </p:childTnLst>
                                </p:cTn>
                              </p:par>
                              <p:par>
                                <p:cTn id="780" presetID="5" presetClass="exit" presetSubtype="10" fill="hold" grpId="3" nodeType="withEffect">
                                  <p:stCondLst>
                                    <p:cond delay="0"/>
                                  </p:stCondLst>
                                  <p:childTnLst>
                                    <p:animEffect transition="out" filter="checkerboard(across)">
                                      <p:cBhvr>
                                        <p:cTn id="781" dur="3000"/>
                                        <p:tgtEl>
                                          <p:spTgt spid="55"/>
                                        </p:tgtEl>
                                      </p:cBhvr>
                                    </p:animEffect>
                                    <p:set>
                                      <p:cBhvr>
                                        <p:cTn id="782" dur="1" fill="hold">
                                          <p:stCondLst>
                                            <p:cond delay="2999"/>
                                          </p:stCondLst>
                                        </p:cTn>
                                        <p:tgtEl>
                                          <p:spTgt spid="55"/>
                                        </p:tgtEl>
                                        <p:attrNameLst>
                                          <p:attrName>style.visibility</p:attrName>
                                        </p:attrNameLst>
                                      </p:cBhvr>
                                      <p:to>
                                        <p:strVal val="hidden"/>
                                      </p:to>
                                    </p:set>
                                  </p:childTnLst>
                                </p:cTn>
                              </p:par>
                              <p:par>
                                <p:cTn id="783" presetID="5" presetClass="exit" presetSubtype="10" fill="hold" grpId="3" nodeType="withEffect">
                                  <p:stCondLst>
                                    <p:cond delay="0"/>
                                  </p:stCondLst>
                                  <p:childTnLst>
                                    <p:animEffect transition="out" filter="checkerboard(across)">
                                      <p:cBhvr>
                                        <p:cTn id="784" dur="3000"/>
                                        <p:tgtEl>
                                          <p:spTgt spid="56"/>
                                        </p:tgtEl>
                                      </p:cBhvr>
                                    </p:animEffect>
                                    <p:set>
                                      <p:cBhvr>
                                        <p:cTn id="785" dur="1" fill="hold">
                                          <p:stCondLst>
                                            <p:cond delay="2999"/>
                                          </p:stCondLst>
                                        </p:cTn>
                                        <p:tgtEl>
                                          <p:spTgt spid="56"/>
                                        </p:tgtEl>
                                        <p:attrNameLst>
                                          <p:attrName>style.visibility</p:attrName>
                                        </p:attrNameLst>
                                      </p:cBhvr>
                                      <p:to>
                                        <p:strVal val="hidden"/>
                                      </p:to>
                                    </p:set>
                                  </p:childTnLst>
                                </p:cTn>
                              </p:par>
                              <p:par>
                                <p:cTn id="786" presetID="5" presetClass="exit" presetSubtype="10" fill="hold" grpId="3" nodeType="withEffect">
                                  <p:stCondLst>
                                    <p:cond delay="0"/>
                                  </p:stCondLst>
                                  <p:childTnLst>
                                    <p:animEffect transition="out" filter="checkerboard(across)">
                                      <p:cBhvr>
                                        <p:cTn id="787" dur="3000"/>
                                        <p:tgtEl>
                                          <p:spTgt spid="57"/>
                                        </p:tgtEl>
                                      </p:cBhvr>
                                    </p:animEffect>
                                    <p:set>
                                      <p:cBhvr>
                                        <p:cTn id="788" dur="1" fill="hold">
                                          <p:stCondLst>
                                            <p:cond delay="2999"/>
                                          </p:stCondLst>
                                        </p:cTn>
                                        <p:tgtEl>
                                          <p:spTgt spid="57"/>
                                        </p:tgtEl>
                                        <p:attrNameLst>
                                          <p:attrName>style.visibility</p:attrName>
                                        </p:attrNameLst>
                                      </p:cBhvr>
                                      <p:to>
                                        <p:strVal val="hidden"/>
                                      </p:to>
                                    </p:set>
                                  </p:childTnLst>
                                </p:cTn>
                              </p:par>
                              <p:par>
                                <p:cTn id="789" presetID="23" presetClass="entr" presetSubtype="288" fill="hold" nodeType="withEffect">
                                  <p:stCondLst>
                                    <p:cond delay="0"/>
                                  </p:stCondLst>
                                  <p:childTnLst>
                                    <p:set>
                                      <p:cBhvr>
                                        <p:cTn id="790" dur="1" fill="hold">
                                          <p:stCondLst>
                                            <p:cond delay="0"/>
                                          </p:stCondLst>
                                        </p:cTn>
                                        <p:tgtEl>
                                          <p:spTgt spid="5"/>
                                        </p:tgtEl>
                                        <p:attrNameLst>
                                          <p:attrName>style.visibility</p:attrName>
                                        </p:attrNameLst>
                                      </p:cBhvr>
                                      <p:to>
                                        <p:strVal val="visible"/>
                                      </p:to>
                                    </p:set>
                                    <p:anim calcmode="lin" valueType="num">
                                      <p:cBhvr>
                                        <p:cTn id="791" dur="3000" fill="hold"/>
                                        <p:tgtEl>
                                          <p:spTgt spid="5"/>
                                        </p:tgtEl>
                                        <p:attrNameLst>
                                          <p:attrName>ppt_w</p:attrName>
                                        </p:attrNameLst>
                                      </p:cBhvr>
                                      <p:tavLst>
                                        <p:tav tm="0">
                                          <p:val>
                                            <p:strVal val="4/3*#ppt_w"/>
                                          </p:val>
                                        </p:tav>
                                        <p:tav tm="100000">
                                          <p:val>
                                            <p:strVal val="#ppt_w"/>
                                          </p:val>
                                        </p:tav>
                                      </p:tavLst>
                                    </p:anim>
                                    <p:anim calcmode="lin" valueType="num">
                                      <p:cBhvr>
                                        <p:cTn id="792" dur="3000" fill="hold"/>
                                        <p:tgtEl>
                                          <p:spTgt spid="5"/>
                                        </p:tgtEl>
                                        <p:attrNameLst>
                                          <p:attrName>ppt_h</p:attrName>
                                        </p:attrNameLst>
                                      </p:cBhvr>
                                      <p:tavLst>
                                        <p:tav tm="0">
                                          <p:val>
                                            <p:strVal val="4/3*#ppt_h"/>
                                          </p:val>
                                        </p:tav>
                                        <p:tav tm="100000">
                                          <p:val>
                                            <p:strVal val="#ppt_h"/>
                                          </p:val>
                                        </p:tav>
                                      </p:tavLst>
                                    </p:anim>
                                  </p:childTnLst>
                                </p:cTn>
                              </p:par>
                              <p:par>
                                <p:cTn id="793" presetID="16" presetClass="entr" presetSubtype="37" fill="hold" nodeType="withEffect">
                                  <p:stCondLst>
                                    <p:cond delay="0"/>
                                  </p:stCondLst>
                                  <p:childTnLst>
                                    <p:set>
                                      <p:cBhvr>
                                        <p:cTn id="794" dur="1" fill="hold">
                                          <p:stCondLst>
                                            <p:cond delay="0"/>
                                          </p:stCondLst>
                                        </p:cTn>
                                        <p:tgtEl>
                                          <p:spTgt spid="5"/>
                                        </p:tgtEl>
                                        <p:attrNameLst>
                                          <p:attrName>style.visibility</p:attrName>
                                        </p:attrNameLst>
                                      </p:cBhvr>
                                      <p:to>
                                        <p:strVal val="visible"/>
                                      </p:to>
                                    </p:set>
                                    <p:animEffect transition="in" filter="barn(outVertical)">
                                      <p:cBhvr>
                                        <p:cTn id="79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p:spPr>
        <p:txBody>
          <a:bodyPr/>
          <a:lstStyle/>
          <a:p>
            <a:endParaRPr lang="es-ES" dirty="0"/>
          </a:p>
        </p:txBody>
      </p:sp>
      <p:pic>
        <p:nvPicPr>
          <p:cNvPr id="4" name="3 Imagen" descr="faisan prelat- 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rot="2128709">
            <a:off x="-430853" y="1500339"/>
            <a:ext cx="5101301" cy="147195"/>
          </a:xfrm>
          <a:prstGeom prst="rect">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331216">
            <a:off x="4699661" y="5160345"/>
            <a:ext cx="4966206" cy="136112"/>
          </a:xfrm>
          <a:prstGeom prst="rect">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88590">
            <a:off x="-439884" y="5181953"/>
            <a:ext cx="5163278" cy="156474"/>
          </a:xfrm>
          <a:prstGeom prst="rect">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88590">
            <a:off x="4661054" y="1424449"/>
            <a:ext cx="4867315" cy="100009"/>
          </a:xfrm>
          <a:prstGeom prst="rect">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128709">
            <a:off x="-418410" y="1650731"/>
            <a:ext cx="4990646" cy="127514"/>
          </a:xfrm>
          <a:prstGeom prst="rect">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88590">
            <a:off x="-308986" y="5246447"/>
            <a:ext cx="5096082" cy="129016"/>
          </a:xfrm>
          <a:prstGeom prst="rect">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365666">
            <a:off x="4753975" y="5096099"/>
            <a:ext cx="5056950" cy="89516"/>
          </a:xfrm>
          <a:prstGeom prst="rect">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88590">
            <a:off x="4648937" y="1373228"/>
            <a:ext cx="4615818" cy="111040"/>
          </a:xfrm>
          <a:prstGeom prst="rect">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28709">
            <a:off x="-245193" y="1481097"/>
            <a:ext cx="4946012" cy="92540"/>
          </a:xfrm>
          <a:prstGeom prst="rect">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88590">
            <a:off x="4795139" y="1422785"/>
            <a:ext cx="4787880" cy="131510"/>
          </a:xfrm>
          <a:prstGeom prst="rect">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354148">
            <a:off x="4659267" y="5244960"/>
            <a:ext cx="4848443" cy="82829"/>
          </a:xfrm>
          <a:prstGeom prst="rect">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9388590">
            <a:off x="-596411" y="5094662"/>
            <a:ext cx="5223382" cy="127979"/>
          </a:xfrm>
          <a:prstGeom prst="rect">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1643042" y="6215082"/>
            <a:ext cx="1822325" cy="367697"/>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20" name="19 CuadroTexto"/>
          <p:cNvSpPr txBox="1"/>
          <p:nvPr/>
        </p:nvSpPr>
        <p:spPr>
          <a:xfrm>
            <a:off x="2786050" y="6357958"/>
            <a:ext cx="239364" cy="367697"/>
          </a:xfrm>
          <a:prstGeom prst="rect">
            <a:avLst/>
          </a:prstGeom>
          <a:noFill/>
          <a:effectLst/>
        </p:spPr>
        <p:txBody>
          <a:bodyPr wrap="square" rtlCol="0">
            <a:spAutoFit/>
          </a:bodyPr>
          <a:lstStyle/>
          <a:p>
            <a:r>
              <a:rPr lang="es-ES_tradnl" dirty="0" smtClean="0"/>
              <a:t> </a:t>
            </a:r>
            <a:endParaRPr lang="es-ES" dirty="0"/>
          </a:p>
        </p:txBody>
      </p:sp>
      <p:sp>
        <p:nvSpPr>
          <p:cNvPr id="21" name="20 CuadroTexto"/>
          <p:cNvSpPr txBox="1"/>
          <p:nvPr/>
        </p:nvSpPr>
        <p:spPr>
          <a:xfrm>
            <a:off x="5357818" y="6072206"/>
            <a:ext cx="2031262" cy="800219"/>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Faisán </a:t>
            </a:r>
            <a:r>
              <a:rPr lang="es-ES"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Prelat</a:t>
            </a:r>
            <a:endPar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22" name="21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3" presetClass="entr" presetSubtype="5"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vertical)">
                                      <p:cBhvr>
                                        <p:cTn id="10" dur="3000"/>
                                        <p:tgtEl>
                                          <p:spTgt spid="10"/>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1"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9"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vertical)">
                                      <p:cBhvr>
                                        <p:cTn id="38" dur="3000"/>
                                        <p:tgtEl>
                                          <p:spTgt spid="11"/>
                                        </p:tgtEl>
                                      </p:cBhvr>
                                    </p:animEffect>
                                  </p:childTnLst>
                                </p:cTn>
                              </p:par>
                              <p:par>
                                <p:cTn id="39" presetID="2" presetClass="entr" presetSubtype="6" fill="hold" grpId="1"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linds(vertical)">
                                      <p:cBhvr>
                                        <p:cTn id="45" dur="3000"/>
                                        <p:tgtEl>
                                          <p:spTgt spid="12"/>
                                        </p:tgtEl>
                                      </p:cBhvr>
                                    </p:animEffect>
                                  </p:childTnLst>
                                </p:cTn>
                              </p:par>
                              <p:par>
                                <p:cTn id="46" presetID="2" presetClass="entr" presetSubtype="3" fill="hold" grpId="1"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3000" fill="hold"/>
                                        <p:tgtEl>
                                          <p:spTgt spid="12"/>
                                        </p:tgtEl>
                                        <p:attrNameLst>
                                          <p:attrName>ppt_x</p:attrName>
                                        </p:attrNameLst>
                                      </p:cBhvr>
                                      <p:tavLst>
                                        <p:tav tm="0">
                                          <p:val>
                                            <p:strVal val="1+#ppt_w/2"/>
                                          </p:val>
                                        </p:tav>
                                        <p:tav tm="100000">
                                          <p:val>
                                            <p:strVal val="#ppt_x"/>
                                          </p:val>
                                        </p:tav>
                                      </p:tavLst>
                                    </p:anim>
                                    <p:anim calcmode="lin" valueType="num">
                                      <p:cBhvr additive="base">
                                        <p:cTn id="49" dur="3000" fill="hold"/>
                                        <p:tgtEl>
                                          <p:spTgt spid="12"/>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vertical)">
                                      <p:cBhvr>
                                        <p:cTn id="52" dur="3000"/>
                                        <p:tgtEl>
                                          <p:spTgt spid="13"/>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3000" fill="hold"/>
                                        <p:tgtEl>
                                          <p:spTgt spid="13"/>
                                        </p:tgtEl>
                                        <p:attrNameLst>
                                          <p:attrName>ppt_x</p:attrName>
                                        </p:attrNameLst>
                                      </p:cBhvr>
                                      <p:tavLst>
                                        <p:tav tm="0">
                                          <p:val>
                                            <p:strVal val="0-#ppt_w/2"/>
                                          </p:val>
                                        </p:tav>
                                        <p:tav tm="100000">
                                          <p:val>
                                            <p:strVal val="#ppt_x"/>
                                          </p:val>
                                        </p:tav>
                                      </p:tavLst>
                                    </p:anim>
                                    <p:anim calcmode="lin" valueType="num">
                                      <p:cBhvr additive="base">
                                        <p:cTn id="56" dur="3000" fill="hold"/>
                                        <p:tgtEl>
                                          <p:spTgt spid="13"/>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linds(vertical)">
                                      <p:cBhvr>
                                        <p:cTn id="59" dur="3000"/>
                                        <p:tgtEl>
                                          <p:spTgt spid="14"/>
                                        </p:tgtEl>
                                      </p:cBhvr>
                                    </p:animEffect>
                                  </p:childTnLst>
                                </p:cTn>
                              </p:par>
                              <p:par>
                                <p:cTn id="60" presetID="2" presetClass="entr" presetSubtype="12" fill="hold" grpId="1"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blinds(vertical)">
                                      <p:cBhvr>
                                        <p:cTn id="66" dur="3000"/>
                                        <p:tgtEl>
                                          <p:spTgt spid="15"/>
                                        </p:tgtEl>
                                      </p:cBhvr>
                                    </p:animEffect>
                                  </p:childTnLst>
                                </p:cTn>
                              </p:par>
                              <p:par>
                                <p:cTn id="67" presetID="2" presetClass="entr" presetSubtype="6" fill="hold" grpId="1"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1+#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linds(vertical)">
                                      <p:cBhvr>
                                        <p:cTn id="73" dur="3000"/>
                                        <p:tgtEl>
                                          <p:spTgt spid="16"/>
                                        </p:tgtEl>
                                      </p:cBhvr>
                                    </p:animEffect>
                                  </p:childTnLst>
                                </p:cTn>
                              </p:par>
                              <p:par>
                                <p:cTn id="74" presetID="2" presetClass="entr" presetSubtype="12"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3000" fill="hold"/>
                                        <p:tgtEl>
                                          <p:spTgt spid="16"/>
                                        </p:tgtEl>
                                        <p:attrNameLst>
                                          <p:attrName>ppt_x</p:attrName>
                                        </p:attrNameLst>
                                      </p:cBhvr>
                                      <p:tavLst>
                                        <p:tav tm="0">
                                          <p:val>
                                            <p:strVal val="0-#ppt_w/2"/>
                                          </p:val>
                                        </p:tav>
                                        <p:tav tm="100000">
                                          <p:val>
                                            <p:strVal val="#ppt_x"/>
                                          </p:val>
                                        </p:tav>
                                      </p:tavLst>
                                    </p:anim>
                                    <p:anim calcmode="lin" valueType="num">
                                      <p:cBhvr additive="base">
                                        <p:cTn id="77" dur="3000" fill="hold"/>
                                        <p:tgtEl>
                                          <p:spTgt spid="16"/>
                                        </p:tgtEl>
                                        <p:attrNameLst>
                                          <p:attrName>ppt_y</p:attrName>
                                        </p:attrNameLst>
                                      </p:cBhvr>
                                      <p:tavLst>
                                        <p:tav tm="0">
                                          <p:val>
                                            <p:strVal val="1+#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blinds(vertical)">
                                      <p:cBhvr>
                                        <p:cTn id="80" dur="3000"/>
                                        <p:tgtEl>
                                          <p:spTgt spid="17"/>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blinds(vertical)">
                                      <p:cBhvr>
                                        <p:cTn id="87" dur="3000"/>
                                        <p:tgtEl>
                                          <p:spTgt spid="18"/>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1+#ppt_w/2"/>
                                          </p:val>
                                        </p:tav>
                                        <p:tav tm="100000">
                                          <p:val>
                                            <p:strVal val="#ppt_x"/>
                                          </p:val>
                                        </p:tav>
                                      </p:tavLst>
                                    </p:anim>
                                    <p:anim calcmode="lin" valueType="num">
                                      <p:cBhvr additive="base">
                                        <p:cTn id="91" dur="3000" fill="hold"/>
                                        <p:tgtEl>
                                          <p:spTgt spid="18"/>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6" presetClass="exit" presetSubtype="42" fill="hold" grpId="2" nodeType="afterEffect">
                                  <p:stCondLst>
                                    <p:cond delay="0"/>
                                  </p:stCondLst>
                                  <p:childTnLst>
                                    <p:animEffect transition="out" filter="barn(outHorizont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16" presetClass="exit" presetSubtype="42" fill="hold" grpId="2" nodeType="withEffect">
                                  <p:stCondLst>
                                    <p:cond delay="0"/>
                                  </p:stCondLst>
                                  <p:childTnLst>
                                    <p:animEffect transition="out" filter="barn(outHorizontal)">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16" presetClass="exit" presetSubtype="42" fill="hold" grpId="2" nodeType="withEffect">
                                  <p:stCondLst>
                                    <p:cond delay="0"/>
                                  </p:stCondLst>
                                  <p:childTnLst>
                                    <p:animEffect transition="out" filter="barn(outHorizontal)">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6" presetClass="exit" presetSubtype="42" fill="hold" grpId="2" nodeType="withEffect">
                                  <p:stCondLst>
                                    <p:cond delay="0"/>
                                  </p:stCondLst>
                                  <p:childTnLst>
                                    <p:animEffect transition="out" filter="barn(outHorizontal)">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16" presetClass="exit" presetSubtype="42" fill="hold" grpId="2" nodeType="withEffect">
                                  <p:stCondLst>
                                    <p:cond delay="0"/>
                                  </p:stCondLst>
                                  <p:childTnLst>
                                    <p:animEffect transition="out" filter="barn(outHorizontal)">
                                      <p:cBhvr>
                                        <p:cTn id="106" dur="3000"/>
                                        <p:tgtEl>
                                          <p:spTgt spid="15"/>
                                        </p:tgtEl>
                                      </p:cBhvr>
                                    </p:animEffect>
                                    <p:set>
                                      <p:cBhvr>
                                        <p:cTn id="107" dur="1" fill="hold">
                                          <p:stCondLst>
                                            <p:cond delay="2999"/>
                                          </p:stCondLst>
                                        </p:cTn>
                                        <p:tgtEl>
                                          <p:spTgt spid="15"/>
                                        </p:tgtEl>
                                        <p:attrNameLst>
                                          <p:attrName>style.visibility</p:attrName>
                                        </p:attrNameLst>
                                      </p:cBhvr>
                                      <p:to>
                                        <p:strVal val="hidden"/>
                                      </p:to>
                                    </p:set>
                                  </p:childTnLst>
                                </p:cTn>
                              </p:par>
                              <p:par>
                                <p:cTn id="108" presetID="16" presetClass="exit" presetSubtype="42" fill="hold" grpId="2" nodeType="withEffect">
                                  <p:stCondLst>
                                    <p:cond delay="0"/>
                                  </p:stCondLst>
                                  <p:childTnLst>
                                    <p:animEffect transition="out" filter="barn(outHorizontal)">
                                      <p:cBhvr>
                                        <p:cTn id="109" dur="3000"/>
                                        <p:tgtEl>
                                          <p:spTgt spid="18"/>
                                        </p:tgtEl>
                                      </p:cBhvr>
                                    </p:animEffect>
                                    <p:set>
                                      <p:cBhvr>
                                        <p:cTn id="110" dur="1" fill="hold">
                                          <p:stCondLst>
                                            <p:cond delay="2999"/>
                                          </p:stCondLst>
                                        </p:cTn>
                                        <p:tgtEl>
                                          <p:spTgt spid="18"/>
                                        </p:tgtEl>
                                        <p:attrNameLst>
                                          <p:attrName>style.visibility</p:attrName>
                                        </p:attrNameLst>
                                      </p:cBhvr>
                                      <p:to>
                                        <p:strVal val="hidden"/>
                                      </p:to>
                                    </p:set>
                                  </p:childTnLst>
                                </p:cTn>
                              </p:par>
                              <p:par>
                                <p:cTn id="111" presetID="16" presetClass="exit" presetSubtype="42" fill="hold" grpId="2" nodeType="withEffect">
                                  <p:stCondLst>
                                    <p:cond delay="0"/>
                                  </p:stCondLst>
                                  <p:childTnLst>
                                    <p:animEffect transition="out" filter="barn(outHorizontal)">
                                      <p:cBhvr>
                                        <p:cTn id="112" dur="3000"/>
                                        <p:tgtEl>
                                          <p:spTgt spid="8"/>
                                        </p:tgtEl>
                                      </p:cBhvr>
                                    </p:animEffect>
                                    <p:set>
                                      <p:cBhvr>
                                        <p:cTn id="113" dur="1" fill="hold">
                                          <p:stCondLst>
                                            <p:cond delay="2999"/>
                                          </p:stCondLst>
                                        </p:cTn>
                                        <p:tgtEl>
                                          <p:spTgt spid="8"/>
                                        </p:tgtEl>
                                        <p:attrNameLst>
                                          <p:attrName>style.visibility</p:attrName>
                                        </p:attrNameLst>
                                      </p:cBhvr>
                                      <p:to>
                                        <p:strVal val="hidden"/>
                                      </p:to>
                                    </p:set>
                                  </p:childTnLst>
                                </p:cTn>
                              </p:par>
                              <p:par>
                                <p:cTn id="114" presetID="16" presetClass="exit" presetSubtype="42" fill="hold" grpId="2" nodeType="withEffect">
                                  <p:stCondLst>
                                    <p:cond delay="0"/>
                                  </p:stCondLst>
                                  <p:childTnLst>
                                    <p:animEffect transition="out" filter="barn(outHorizontal)">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16" presetClass="exit" presetSubtype="42" fill="hold" grpId="2" nodeType="withEffect">
                                  <p:stCondLst>
                                    <p:cond delay="0"/>
                                  </p:stCondLst>
                                  <p:childTnLst>
                                    <p:animEffect transition="out" filter="barn(outHorizontal)">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7"/>
                                        </p:tgtEl>
                                      </p:cBhvr>
                                    </p:animEffect>
                                    <p:set>
                                      <p:cBhvr>
                                        <p:cTn id="128" dur="1" fill="hold">
                                          <p:stCondLst>
                                            <p:cond delay="2999"/>
                                          </p:stCondLst>
                                        </p:cTn>
                                        <p:tgtEl>
                                          <p:spTgt spid="1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0-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0-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7"/>
                                        </p:tgtEl>
                                        <p:attrNameLst>
                                          <p:attrName>ppt_x</p:attrName>
                                        </p:attrNameLst>
                                      </p:cBhvr>
                                      <p:tavLst>
                                        <p:tav tm="0">
                                          <p:val>
                                            <p:strVal val="ppt_x"/>
                                          </p:val>
                                        </p:tav>
                                        <p:tav tm="100000">
                                          <p:val>
                                            <p:strVal val="0-ppt_w/2"/>
                                          </p:val>
                                        </p:tav>
                                      </p:tavLst>
                                    </p:anim>
                                    <p:anim calcmode="lin" valueType="num">
                                      <p:cBhvr additive="base">
                                        <p:cTn id="151" dur="3000"/>
                                        <p:tgtEl>
                                          <p:spTgt spid="17"/>
                                        </p:tgtEl>
                                        <p:attrNameLst>
                                          <p:attrName>ppt_y</p:attrName>
                                        </p:attrNameLst>
                                      </p:cBhvr>
                                      <p:tavLst>
                                        <p:tav tm="0">
                                          <p:val>
                                            <p:strVal val="ppt_y"/>
                                          </p:val>
                                        </p:tav>
                                        <p:tav tm="100000">
                                          <p:val>
                                            <p:strVal val="0-ppt_h/2"/>
                                          </p:val>
                                        </p:tav>
                                      </p:tavLst>
                                    </p:anim>
                                    <p:set>
                                      <p:cBhvr>
                                        <p:cTn id="152" dur="1" fill="hold">
                                          <p:stCondLst>
                                            <p:cond delay="2999"/>
                                          </p:stCondLst>
                                        </p:cTn>
                                        <p:tgtEl>
                                          <p:spTgt spid="17"/>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1+ppt_w/2"/>
                                          </p:val>
                                        </p:tav>
                                      </p:tavLst>
                                    </p:anim>
                                    <p:anim calcmode="lin" valueType="num">
                                      <p:cBhvr additive="base">
                                        <p:cTn id="167" dur="3000"/>
                                        <p:tgtEl>
                                          <p:spTgt spid="9"/>
                                        </p:tgtEl>
                                        <p:attrNameLst>
                                          <p:attrName>ppt_y</p:attrName>
                                        </p:attrNameLst>
                                      </p:cBhvr>
                                      <p:tavLst>
                                        <p:tav tm="0">
                                          <p:val>
                                            <p:strVal val="ppt_y"/>
                                          </p:val>
                                        </p:tav>
                                        <p:tav tm="100000">
                                          <p:val>
                                            <p:strVal val="0-ppt_h/2"/>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1+ppt_w/2"/>
                                          </p:val>
                                        </p:tav>
                                      </p:tavLst>
                                    </p:anim>
                                    <p:anim calcmode="lin" valueType="num">
                                      <p:cBhvr additive="base">
                                        <p:cTn id="175" dur="3000"/>
                                        <p:tgtEl>
                                          <p:spTgt spid="18"/>
                                        </p:tgtEl>
                                        <p:attrNameLst>
                                          <p:attrName>ppt_y</p:attrName>
                                        </p:attrNameLst>
                                      </p:cBhvr>
                                      <p:tavLst>
                                        <p:tav tm="0">
                                          <p:val>
                                            <p:strVal val="ppt_y"/>
                                          </p:val>
                                        </p:tav>
                                        <p:tav tm="100000">
                                          <p:val>
                                            <p:strVal val="0-ppt_h/2"/>
                                          </p:val>
                                        </p:tav>
                                      </p:tavLst>
                                    </p:anim>
                                    <p:set>
                                      <p:cBhvr>
                                        <p:cTn id="176" dur="1" fill="hold">
                                          <p:stCondLst>
                                            <p:cond delay="2999"/>
                                          </p:stCondLst>
                                        </p:cTn>
                                        <p:tgtEl>
                                          <p:spTgt spid="18"/>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par>
                          <p:cTn id="184" fill="hold">
                            <p:stCondLst>
                              <p:cond delay="6000"/>
                            </p:stCondLst>
                            <p:childTnLst>
                              <p:par>
                                <p:cTn id="185" presetID="17" presetClass="entr" presetSubtype="10" fill="hold" grpId="0" nodeType="after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2000" fill="hold"/>
                                        <p:tgtEl>
                                          <p:spTgt spid="21"/>
                                        </p:tgtEl>
                                        <p:attrNameLst>
                                          <p:attrName>ppt_w</p:attrName>
                                        </p:attrNameLst>
                                      </p:cBhvr>
                                      <p:tavLst>
                                        <p:tav tm="0">
                                          <p:val>
                                            <p:fltVal val="0"/>
                                          </p:val>
                                        </p:tav>
                                        <p:tav tm="100000">
                                          <p:val>
                                            <p:strVal val="#ppt_w"/>
                                          </p:val>
                                        </p:tav>
                                      </p:tavLst>
                                    </p:anim>
                                    <p:anim calcmode="lin" valueType="num">
                                      <p:cBhvr>
                                        <p:cTn id="188" dur="2000" fill="hold"/>
                                        <p:tgtEl>
                                          <p:spTgt spid="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21" grpId="0"/>
      <p:bldP spid="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C000">
                  <a:shade val="67500"/>
                  <a:satMod val="115000"/>
                </a:srgbClr>
              </a:gs>
              <a:gs pos="100000">
                <a:srgbClr val="FFC000">
                  <a:shade val="100000"/>
                  <a:satMod val="115000"/>
                </a:srgbClr>
              </a:gs>
            </a:gsLst>
            <a:lin ang="5400000" scaled="1"/>
            <a:tileRect/>
          </a:gradFill>
        </p:spPr>
        <p:txBody>
          <a:bodyPr/>
          <a:lstStyle/>
          <a:p>
            <a:endParaRPr lang="es-ES" dirty="0"/>
          </a:p>
        </p:txBody>
      </p:sp>
      <p:pic>
        <p:nvPicPr>
          <p:cNvPr id="5" name="4 Imagen" descr="Imagen10.jpg"/>
          <p:cNvPicPr>
            <a:picLocks noChangeAspect="1"/>
          </p:cNvPicPr>
          <p:nvPr/>
        </p:nvPicPr>
        <p:blipFill>
          <a:blip r:embed="rId2"/>
          <a:stretch>
            <a:fillRect/>
          </a:stretch>
        </p:blipFill>
        <p:spPr>
          <a:xfrm>
            <a:off x="0" y="0"/>
            <a:ext cx="9144000" cy="6844632"/>
          </a:xfrm>
          <a:prstGeom prst="rect">
            <a:avLst/>
          </a:prstGeom>
        </p:spPr>
      </p:pic>
      <p:sp>
        <p:nvSpPr>
          <p:cNvPr id="7" name="6 Cheurón"/>
          <p:cNvSpPr/>
          <p:nvPr/>
        </p:nvSpPr>
        <p:spPr>
          <a:xfrm rot="5400000">
            <a:off x="-214302" y="71426"/>
            <a:ext cx="2928934" cy="2786082"/>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1000112" y="71426"/>
            <a:ext cx="2928934" cy="2786082"/>
          </a:xfrm>
          <a:prstGeom prst="chevron">
            <a:avLst>
              <a:gd name="adj" fmla="val 93343"/>
            </a:avLst>
          </a:prstGeom>
          <a:solidFill>
            <a:srgbClr val="9966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2500310" y="142864"/>
            <a:ext cx="2928934" cy="2643206"/>
          </a:xfrm>
          <a:prstGeom prst="chevron">
            <a:avLst>
              <a:gd name="adj" fmla="val 100550"/>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750475" y="107145"/>
            <a:ext cx="2928934" cy="2714644"/>
          </a:xfrm>
          <a:prstGeom prst="chevron">
            <a:avLst>
              <a:gd name="adj" fmla="val 96852"/>
            </a:avLst>
          </a:prstGeom>
          <a:solidFill>
            <a:srgbClr val="9966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107797" y="178583"/>
            <a:ext cx="2928934" cy="2571768"/>
          </a:xfrm>
          <a:prstGeom prst="chevron">
            <a:avLst>
              <a:gd name="adj" fmla="val 10149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6393665" y="178599"/>
            <a:ext cx="2928934" cy="2571736"/>
          </a:xfrm>
          <a:prstGeom prst="chevron">
            <a:avLst>
              <a:gd name="adj" fmla="val 102972"/>
            </a:avLst>
          </a:prstGeom>
          <a:solidFill>
            <a:srgbClr val="9966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142864" y="4071930"/>
            <a:ext cx="2928934" cy="2643206"/>
          </a:xfrm>
          <a:prstGeom prst="chevron">
            <a:avLst>
              <a:gd name="adj" fmla="val 101160"/>
            </a:avLst>
          </a:prstGeom>
          <a:solidFill>
            <a:srgbClr val="9966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1000128" y="4000508"/>
            <a:ext cx="2928934" cy="2786050"/>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500310" y="4071930"/>
            <a:ext cx="2928934" cy="2643206"/>
          </a:xfrm>
          <a:prstGeom prst="chevron">
            <a:avLst>
              <a:gd name="adj" fmla="val 100550"/>
            </a:avLst>
          </a:prstGeom>
          <a:solidFill>
            <a:srgbClr val="9966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714756" y="4071930"/>
            <a:ext cx="2928934" cy="2643206"/>
          </a:xfrm>
          <a:prstGeom prst="chevron">
            <a:avLst>
              <a:gd name="adj" fmla="val 99829"/>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143516" y="4071930"/>
            <a:ext cx="2928934" cy="2643206"/>
          </a:xfrm>
          <a:prstGeom prst="chevron">
            <a:avLst>
              <a:gd name="adj" fmla="val 100550"/>
            </a:avLst>
          </a:prstGeom>
          <a:solidFill>
            <a:srgbClr val="9966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16200000">
            <a:off x="6357946" y="4071946"/>
            <a:ext cx="2928934" cy="2643174"/>
          </a:xfrm>
          <a:prstGeom prst="chevron">
            <a:avLst>
              <a:gd name="adj" fmla="val 10127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uadroTexto"/>
          <p:cNvSpPr txBox="1"/>
          <p:nvPr/>
        </p:nvSpPr>
        <p:spPr>
          <a:xfrm>
            <a:off x="5786446" y="6000768"/>
            <a:ext cx="2924327" cy="400110"/>
          </a:xfrm>
          <a:prstGeom prst="rect">
            <a:avLst/>
          </a:prstGeom>
          <a:noFill/>
        </p:spPr>
        <p:txBody>
          <a:bodyPr wrap="none" rtlCol="0">
            <a:spAutoFit/>
          </a:bodyPr>
          <a:lstStyle/>
          <a:p>
            <a:r>
              <a:rPr lang="es-ES_tradnl" sz="2000" b="1" dirty="0" smtClean="0">
                <a:solidFill>
                  <a:srgbClr val="FFFF00"/>
                </a:solidFill>
                <a:effectLst>
                  <a:outerShdw blurRad="38100" dist="38100" dir="2700000" algn="tl">
                    <a:srgbClr val="000000">
                      <a:alpha val="43137"/>
                    </a:srgbClr>
                  </a:outerShdw>
                </a:effectLst>
              </a:rPr>
              <a:t>Faisán Mongol o de Collar</a:t>
            </a:r>
            <a:endParaRPr lang="es-ES" sz="2000" b="1" dirty="0">
              <a:solidFill>
                <a:srgbClr val="FFFF00"/>
              </a:solidFill>
              <a:effectLst>
                <a:outerShdw blurRad="38100" dist="38100" dir="2700000" algn="tl">
                  <a:srgbClr val="000000">
                    <a:alpha val="43137"/>
                  </a:srgbClr>
                </a:outerShdw>
              </a:effectLst>
            </a:endParaRPr>
          </a:p>
        </p:txBody>
      </p:sp>
      <p:sp>
        <p:nvSpPr>
          <p:cNvPr id="20" name="19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1+#ppt_w/2"/>
                                          </p:val>
                                        </p:tav>
                                        <p:tav tm="100000">
                                          <p:val>
                                            <p:strVal val="#ppt_x"/>
                                          </p:val>
                                        </p:tav>
                                      </p:tavLst>
                                    </p:anim>
                                    <p:anim calcmode="lin" valueType="num">
                                      <p:cBhvr additive="base">
                                        <p:cTn id="11" dur="3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1+#ppt_w/2"/>
                                          </p:val>
                                        </p:tav>
                                        <p:tav tm="100000">
                                          <p:val>
                                            <p:strVal val="#ppt_x"/>
                                          </p:val>
                                        </p:tav>
                                      </p:tavLst>
                                    </p:anim>
                                    <p:anim calcmode="lin" valueType="num">
                                      <p:cBhvr additive="base">
                                        <p:cTn id="15" dur="3000" fill="hold"/>
                                        <p:tgtEl>
                                          <p:spTgt spid="1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ppt_x"/>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ppt_x"/>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ppt_x"/>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ppt_x"/>
                                          </p:val>
                                        </p:tav>
                                      </p:tavLst>
                                    </p:anim>
                                    <p:anim calcmode="lin" valueType="num">
                                      <p:cBhvr additive="base">
                                        <p:cTn id="83" dur="3000"/>
                                        <p:tgtEl>
                                          <p:spTgt spid="13"/>
                                        </p:tgtEl>
                                        <p:attrNameLst>
                                          <p:attrName>ppt_y</p:attrName>
                                        </p:attrNameLst>
                                      </p:cBhvr>
                                      <p:tavLst>
                                        <p:tav tm="0">
                                          <p:val>
                                            <p:strVal val="ppt_y"/>
                                          </p:val>
                                        </p:tav>
                                        <p:tav tm="100000">
                                          <p:val>
                                            <p:strVal val="0-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ppt_x"/>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5"/>
                                        </p:tgtEl>
                                        <p:attrNameLst>
                                          <p:attrName>ppt_x</p:attrName>
                                        </p:attrNameLst>
                                      </p:cBhvr>
                                      <p:tavLst>
                                        <p:tav tm="0">
                                          <p:val>
                                            <p:strVal val="ppt_x"/>
                                          </p:val>
                                        </p:tav>
                                        <p:tav tm="100000">
                                          <p:val>
                                            <p:strVal val="ppt_x"/>
                                          </p:val>
                                        </p:tav>
                                      </p:tavLst>
                                    </p:anim>
                                    <p:anim calcmode="lin" valueType="num">
                                      <p:cBhvr additive="base">
                                        <p:cTn id="91" dur="3000"/>
                                        <p:tgtEl>
                                          <p:spTgt spid="15"/>
                                        </p:tgtEl>
                                        <p:attrNameLst>
                                          <p:attrName>ppt_y</p:attrName>
                                        </p:attrNameLst>
                                      </p:cBhvr>
                                      <p:tavLst>
                                        <p:tav tm="0">
                                          <p:val>
                                            <p:strVal val="ppt_y"/>
                                          </p:val>
                                        </p:tav>
                                        <p:tav tm="100000">
                                          <p:val>
                                            <p:strVal val="0-ppt_h/2"/>
                                          </p:val>
                                        </p:tav>
                                      </p:tavLst>
                                    </p:anim>
                                    <p:set>
                                      <p:cBhvr>
                                        <p:cTn id="92" dur="1" fill="hold">
                                          <p:stCondLst>
                                            <p:cond delay="2999"/>
                                          </p:stCondLst>
                                        </p:cTn>
                                        <p:tgtEl>
                                          <p:spTgt spid="15"/>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16"/>
                                        </p:tgtEl>
                                        <p:attrNameLst>
                                          <p:attrName>ppt_x</p:attrName>
                                        </p:attrNameLst>
                                      </p:cBhvr>
                                      <p:tavLst>
                                        <p:tav tm="0">
                                          <p:val>
                                            <p:strVal val="ppt_x"/>
                                          </p:val>
                                        </p:tav>
                                        <p:tav tm="100000">
                                          <p:val>
                                            <p:strVal val="ppt_x"/>
                                          </p:val>
                                        </p:tav>
                                      </p:tavLst>
                                    </p:anim>
                                    <p:anim calcmode="lin" valueType="num">
                                      <p:cBhvr additive="base">
                                        <p:cTn id="95" dur="3000"/>
                                        <p:tgtEl>
                                          <p:spTgt spid="16"/>
                                        </p:tgtEl>
                                        <p:attrNameLst>
                                          <p:attrName>ppt_y</p:attrName>
                                        </p:attrNameLst>
                                      </p:cBhvr>
                                      <p:tavLst>
                                        <p:tav tm="0">
                                          <p:val>
                                            <p:strVal val="ppt_y"/>
                                          </p:val>
                                        </p:tav>
                                        <p:tav tm="100000">
                                          <p:val>
                                            <p:strVal val="0-ppt_h/2"/>
                                          </p:val>
                                        </p:tav>
                                      </p:tavLst>
                                    </p:anim>
                                    <p:set>
                                      <p:cBhvr>
                                        <p:cTn id="96" dur="1" fill="hold">
                                          <p:stCondLst>
                                            <p:cond delay="2999"/>
                                          </p:stCondLst>
                                        </p:cTn>
                                        <p:tgtEl>
                                          <p:spTgt spid="16"/>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7"/>
                                        </p:tgtEl>
                                        <p:attrNameLst>
                                          <p:attrName>ppt_x</p:attrName>
                                        </p:attrNameLst>
                                      </p:cBhvr>
                                      <p:tavLst>
                                        <p:tav tm="0">
                                          <p:val>
                                            <p:strVal val="ppt_x"/>
                                          </p:val>
                                        </p:tav>
                                        <p:tav tm="100000">
                                          <p:val>
                                            <p:strVal val="ppt_x"/>
                                          </p:val>
                                        </p:tav>
                                      </p:tavLst>
                                    </p:anim>
                                    <p:anim calcmode="lin" valueType="num">
                                      <p:cBhvr additive="base">
                                        <p:cTn id="99" dur="3000"/>
                                        <p:tgtEl>
                                          <p:spTgt spid="17"/>
                                        </p:tgtEl>
                                        <p:attrNameLst>
                                          <p:attrName>ppt_y</p:attrName>
                                        </p:attrNameLst>
                                      </p:cBhvr>
                                      <p:tavLst>
                                        <p:tav tm="0">
                                          <p:val>
                                            <p:strVal val="ppt_y"/>
                                          </p:val>
                                        </p:tav>
                                        <p:tav tm="100000">
                                          <p:val>
                                            <p:strVal val="0-ppt_h/2"/>
                                          </p:val>
                                        </p:tav>
                                      </p:tavLst>
                                    </p:anim>
                                    <p:set>
                                      <p:cBhvr>
                                        <p:cTn id="100" dur="1" fill="hold">
                                          <p:stCondLst>
                                            <p:cond delay="2999"/>
                                          </p:stCondLst>
                                        </p:cTn>
                                        <p:tgtEl>
                                          <p:spTgt spid="17"/>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ppt_x"/>
                                          </p:val>
                                        </p:tav>
                                      </p:tavLst>
                                    </p:anim>
                                    <p:anim calcmode="lin" valueType="num">
                                      <p:cBhvr additive="base">
                                        <p:cTn id="103" dur="3000"/>
                                        <p:tgtEl>
                                          <p:spTgt spid="18"/>
                                        </p:tgtEl>
                                        <p:attrNameLst>
                                          <p:attrName>ppt_y</p:attrName>
                                        </p:attrNameLst>
                                      </p:cBhvr>
                                      <p:tavLst>
                                        <p:tav tm="0">
                                          <p:val>
                                            <p:strVal val="ppt_y"/>
                                          </p:val>
                                        </p:tav>
                                        <p:tav tm="100000">
                                          <p:val>
                                            <p:strVal val="0-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3000" fill="hold"/>
                                        <p:tgtEl>
                                          <p:spTgt spid="5"/>
                                        </p:tgtEl>
                                        <p:attrNameLst>
                                          <p:attrName>ppt_w</p:attrName>
                                        </p:attrNameLst>
                                      </p:cBhvr>
                                      <p:tavLst>
                                        <p:tav tm="0">
                                          <p:val>
                                            <p:strVal val="4/3*#ppt_w"/>
                                          </p:val>
                                        </p:tav>
                                        <p:tav tm="100000">
                                          <p:val>
                                            <p:strVal val="#ppt_w"/>
                                          </p:val>
                                        </p:tav>
                                      </p:tavLst>
                                    </p:anim>
                                    <p:anim calcmode="lin" valueType="num">
                                      <p:cBhvr>
                                        <p:cTn id="108" dur="3000" fill="hold"/>
                                        <p:tgtEl>
                                          <p:spTgt spid="5"/>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arn(outHorizontal)">
                                      <p:cBhvr>
                                        <p:cTn id="111" dur="3000"/>
                                        <p:tgtEl>
                                          <p:spTgt spid="5"/>
                                        </p:tgtEl>
                                      </p:cBhvr>
                                    </p:animEffect>
                                  </p:childTnLst>
                                </p:cTn>
                              </p:par>
                            </p:childTnLst>
                          </p:cTn>
                        </p:par>
                        <p:par>
                          <p:cTn id="112" fill="hold">
                            <p:stCondLst>
                              <p:cond delay="6000"/>
                            </p:stCondLst>
                            <p:childTnLst>
                              <p:par>
                                <p:cTn id="113" presetID="17" presetClass="entr" presetSubtype="10" fill="hold" grpId="0" nodeType="after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p:cTn id="115" dur="2000" fill="hold"/>
                                        <p:tgtEl>
                                          <p:spTgt spid="19"/>
                                        </p:tgtEl>
                                        <p:attrNameLst>
                                          <p:attrName>ppt_w</p:attrName>
                                        </p:attrNameLst>
                                      </p:cBhvr>
                                      <p:tavLst>
                                        <p:tav tm="0">
                                          <p:val>
                                            <p:fltVal val="0"/>
                                          </p:val>
                                        </p:tav>
                                        <p:tav tm="100000">
                                          <p:val>
                                            <p:strVal val="#ppt_w"/>
                                          </p:val>
                                        </p:tav>
                                      </p:tavLst>
                                    </p:anim>
                                    <p:anim calcmode="lin" valueType="num">
                                      <p:cBhvr>
                                        <p:cTn id="116"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isan-elliot-.jpg"/>
          <p:cNvPicPr>
            <a:picLocks noChangeAspect="1"/>
          </p:cNvPicPr>
          <p:nvPr/>
        </p:nvPicPr>
        <p:blipFill>
          <a:blip r:embed="rId2"/>
          <a:stretch>
            <a:fillRect/>
          </a:stretch>
        </p:blipFill>
        <p:spPr>
          <a:xfrm>
            <a:off x="0" y="3345"/>
            <a:ext cx="9144000" cy="6851309"/>
          </a:xfrm>
          <a:prstGeom prst="rect">
            <a:avLst/>
          </a:prstGeom>
        </p:spPr>
      </p:pic>
      <p:sp>
        <p:nvSpPr>
          <p:cNvPr id="7" name="6 Decisión"/>
          <p:cNvSpPr/>
          <p:nvPr/>
        </p:nvSpPr>
        <p:spPr>
          <a:xfrm>
            <a:off x="0" y="357166"/>
            <a:ext cx="9144000" cy="6143668"/>
          </a:xfrm>
          <a:prstGeom prst="flowChartDecision">
            <a:avLst/>
          </a:prstGeom>
          <a:solidFill>
            <a:schemeClr val="tx1">
              <a:lumMod val="6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928670"/>
            <a:ext cx="9144000" cy="5072074"/>
          </a:xfrm>
          <a:prstGeom prst="flowChartDecision">
            <a:avLst/>
          </a:prstGeom>
          <a:solidFill>
            <a:schemeClr val="accent2">
              <a:lumMod val="5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1714488"/>
            <a:ext cx="9144000" cy="3571900"/>
          </a:xfrm>
          <a:prstGeom prst="flowChartDecision">
            <a:avLst/>
          </a:prstGeom>
          <a:solidFill>
            <a:schemeClr val="bg1">
              <a:lumMod val="75000"/>
              <a:lumOff val="2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285992"/>
            <a:ext cx="9144000" cy="2428892"/>
          </a:xfrm>
          <a:prstGeom prst="flowChartDecision">
            <a:avLst/>
          </a:prstGeom>
          <a:solidFill>
            <a:schemeClr val="bg1"/>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6143636" y="6215082"/>
            <a:ext cx="1941172" cy="738664"/>
          </a:xfrm>
          <a:prstGeom prst="rect">
            <a:avLst/>
          </a:prstGeom>
          <a:noFill/>
        </p:spPr>
        <p:txBody>
          <a:bodyPr wrap="none" rtlCol="0">
            <a:spAutoFit/>
          </a:bodyPr>
          <a:lstStyle/>
          <a:p>
            <a:r>
              <a:rPr lang="es-E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Faisán </a:t>
            </a:r>
            <a:r>
              <a:rPr lang="es-ES"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d'Elliot</a:t>
            </a:r>
            <a:endParaRPr lang="es-E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endParaRPr lang="es-ES" dirty="0"/>
          </a:p>
        </p:txBody>
      </p:sp>
      <p:sp>
        <p:nvSpPr>
          <p:cNvPr id="12" name="11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3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3000"/>
                                        <p:tgtEl>
                                          <p:spTgt spid="10"/>
                                        </p:tgtEl>
                                      </p:cBhvr>
                                    </p:animEffect>
                                  </p:childTnLst>
                                </p:cTn>
                              </p:par>
                            </p:childTnLst>
                          </p:cTn>
                        </p:par>
                        <p:par>
                          <p:cTn id="20" fill="hold">
                            <p:stCondLst>
                              <p:cond delay="3000"/>
                            </p:stCondLst>
                            <p:childTnLst>
                              <p:par>
                                <p:cTn id="21" presetID="16" presetClass="exit" presetSubtype="37" fill="hold" grpId="1" nodeType="afterEffect">
                                  <p:stCondLst>
                                    <p:cond delay="0"/>
                                  </p:stCondLst>
                                  <p:childTnLst>
                                    <p:animEffect transition="out" filter="barn(outVertical)">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6" presetClass="exit" presetSubtype="37" fill="hold" grpId="1" nodeType="withEffect">
                                  <p:stCondLst>
                                    <p:cond delay="0"/>
                                  </p:stCondLst>
                                  <p:childTnLst>
                                    <p:animEffect transition="out" filter="barn(out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16" presetClass="exit" presetSubtype="37" fill="hold" grpId="1" nodeType="withEffect">
                                  <p:stCondLst>
                                    <p:cond delay="0"/>
                                  </p:stCondLst>
                                  <p:childTnLst>
                                    <p:animEffect transition="out" filter="barn(outVertical)">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5" presetClass="exit" presetSubtype="10" fill="hold" grpId="2" nodeType="withEffect">
                                  <p:stCondLst>
                                    <p:cond delay="0"/>
                                  </p:stCondLst>
                                  <p:childTnLst>
                                    <p:animEffect transition="out" filter="checkerboard(across)">
                                      <p:cBhvr>
                                        <p:cTn id="34" dur="3000"/>
                                        <p:tgtEl>
                                          <p:spTgt spid="7"/>
                                        </p:tgtEl>
                                      </p:cBhvr>
                                    </p:animEffect>
                                    <p:set>
                                      <p:cBhvr>
                                        <p:cTn id="35" dur="1" fill="hold">
                                          <p:stCondLst>
                                            <p:cond delay="2999"/>
                                          </p:stCondLst>
                                        </p:cTn>
                                        <p:tgtEl>
                                          <p:spTgt spid="7"/>
                                        </p:tgtEl>
                                        <p:attrNameLst>
                                          <p:attrName>style.visibility</p:attrName>
                                        </p:attrNameLst>
                                      </p:cBhvr>
                                      <p:to>
                                        <p:strVal val="hidden"/>
                                      </p:to>
                                    </p:set>
                                  </p:childTnLst>
                                </p:cTn>
                              </p:par>
                              <p:par>
                                <p:cTn id="36" presetID="5" presetClass="exit" presetSubtype="5" fill="hold" grpId="2" nodeType="withEffect">
                                  <p:stCondLst>
                                    <p:cond delay="0"/>
                                  </p:stCondLst>
                                  <p:childTnLst>
                                    <p:animEffect transition="out" filter="checkerboard(down)">
                                      <p:cBhvr>
                                        <p:cTn id="37" dur="3000"/>
                                        <p:tgtEl>
                                          <p:spTgt spid="8"/>
                                        </p:tgtEl>
                                      </p:cBhvr>
                                    </p:animEffect>
                                    <p:set>
                                      <p:cBhvr>
                                        <p:cTn id="38" dur="1" fill="hold">
                                          <p:stCondLst>
                                            <p:cond delay="2999"/>
                                          </p:stCondLst>
                                        </p:cTn>
                                        <p:tgtEl>
                                          <p:spTgt spid="8"/>
                                        </p:tgtEl>
                                        <p:attrNameLst>
                                          <p:attrName>style.visibility</p:attrName>
                                        </p:attrNameLst>
                                      </p:cBhvr>
                                      <p:to>
                                        <p:strVal val="hidden"/>
                                      </p:to>
                                    </p:set>
                                  </p:childTnLst>
                                </p:cTn>
                              </p:par>
                              <p:par>
                                <p:cTn id="39" presetID="5" presetClass="exit" presetSubtype="10" fill="hold" grpId="2" nodeType="withEffect">
                                  <p:stCondLst>
                                    <p:cond delay="0"/>
                                  </p:stCondLst>
                                  <p:childTnLst>
                                    <p:animEffect transition="out" filter="checkerboard(across)">
                                      <p:cBhvr>
                                        <p:cTn id="40" dur="3000"/>
                                        <p:tgtEl>
                                          <p:spTgt spid="9"/>
                                        </p:tgtEl>
                                      </p:cBhvr>
                                    </p:animEffect>
                                    <p:set>
                                      <p:cBhvr>
                                        <p:cTn id="41" dur="1" fill="hold">
                                          <p:stCondLst>
                                            <p:cond delay="2999"/>
                                          </p:stCondLst>
                                        </p:cTn>
                                        <p:tgtEl>
                                          <p:spTgt spid="9"/>
                                        </p:tgtEl>
                                        <p:attrNameLst>
                                          <p:attrName>style.visibility</p:attrName>
                                        </p:attrNameLst>
                                      </p:cBhvr>
                                      <p:to>
                                        <p:strVal val="hidden"/>
                                      </p:to>
                                    </p:set>
                                  </p:childTnLst>
                                </p:cTn>
                              </p:par>
                              <p:par>
                                <p:cTn id="42" presetID="5" presetClass="exit" presetSubtype="5" fill="hold" grpId="2" nodeType="withEffect">
                                  <p:stCondLst>
                                    <p:cond delay="0"/>
                                  </p:stCondLst>
                                  <p:childTnLst>
                                    <p:animEffect transition="out" filter="checkerboard(down)">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28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4/3*#ppt_w"/>
                                          </p:val>
                                        </p:tav>
                                        <p:tav tm="100000">
                                          <p:val>
                                            <p:strVal val="#ppt_w"/>
                                          </p:val>
                                        </p:tav>
                                      </p:tavLst>
                                    </p:anim>
                                    <p:anim calcmode="lin" valueType="num">
                                      <p:cBhvr>
                                        <p:cTn id="48" dur="3000" fill="hold"/>
                                        <p:tgtEl>
                                          <p:spTgt spid="4"/>
                                        </p:tgtEl>
                                        <p:attrNameLst>
                                          <p:attrName>ppt_h</p:attrName>
                                        </p:attrNameLst>
                                      </p:cBhvr>
                                      <p:tavLst>
                                        <p:tav tm="0">
                                          <p:val>
                                            <p:strVal val="4/3*#ppt_h"/>
                                          </p:val>
                                        </p:tav>
                                        <p:tav tm="100000">
                                          <p:val>
                                            <p:strVal val="#ppt_h"/>
                                          </p:val>
                                        </p:tav>
                                      </p:tavLst>
                                    </p:anim>
                                  </p:childTnLst>
                                </p:cTn>
                              </p:par>
                              <p:par>
                                <p:cTn id="49" presetID="8"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diamond(out)">
                                      <p:cBhvr>
                                        <p:cTn id="51" dur="3000"/>
                                        <p:tgtEl>
                                          <p:spTgt spid="4"/>
                                        </p:tgtEl>
                                      </p:cBhvr>
                                    </p:animEffect>
                                  </p:childTnLst>
                                </p:cTn>
                              </p:par>
                            </p:childTnLst>
                          </p:cTn>
                        </p:par>
                        <p:par>
                          <p:cTn id="52" fill="hold">
                            <p:stCondLst>
                              <p:cond delay="6000"/>
                            </p:stCondLst>
                            <p:childTnLst>
                              <p:par>
                                <p:cTn id="53" presetID="17" presetClass="entr" presetSubtype="10"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2000" fill="hold"/>
                                        <p:tgtEl>
                                          <p:spTgt spid="11"/>
                                        </p:tgtEl>
                                        <p:attrNameLst>
                                          <p:attrName>ppt_w</p:attrName>
                                        </p:attrNameLst>
                                      </p:cBhvr>
                                      <p:tavLst>
                                        <p:tav tm="0">
                                          <p:val>
                                            <p:fltVal val="0"/>
                                          </p:val>
                                        </p:tav>
                                        <p:tav tm="100000">
                                          <p:val>
                                            <p:strVal val="#ppt_w"/>
                                          </p:val>
                                        </p:tav>
                                      </p:tavLst>
                                    </p:anim>
                                    <p:anim calcmode="lin" valueType="num">
                                      <p:cBhvr>
                                        <p:cTn id="5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tx1">
                  <a:lumMod val="65000"/>
                  <a:shade val="67500"/>
                  <a:satMod val="115000"/>
                </a:schemeClr>
              </a:gs>
              <a:gs pos="100000">
                <a:schemeClr val="tx1">
                  <a:lumMod val="65000"/>
                  <a:shade val="100000"/>
                  <a:satMod val="115000"/>
                </a:schemeClr>
              </a:gs>
            </a:gsLst>
            <a:lin ang="16200000" scaled="1"/>
            <a:tileRect/>
          </a:gradFill>
        </p:spPr>
        <p:txBody>
          <a:bodyPr/>
          <a:lstStyle/>
          <a:p>
            <a:endParaRPr lang="es-ES" dirty="0"/>
          </a:p>
        </p:txBody>
      </p:sp>
      <p:pic>
        <p:nvPicPr>
          <p:cNvPr id="4" name="3 Imagen" descr="golden-pheasant.jp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2928926" y="6858000"/>
            <a:ext cx="184731" cy="369332"/>
          </a:xfrm>
          <a:prstGeom prst="rect">
            <a:avLst/>
          </a:prstGeom>
          <a:noFill/>
        </p:spPr>
        <p:txBody>
          <a:bodyPr wrap="none" rtlCol="0">
            <a:spAutoFit/>
          </a:bodyPr>
          <a:lstStyle/>
          <a:p>
            <a:endParaRPr lang="es-ES" dirty="0"/>
          </a:p>
        </p:txBody>
      </p:sp>
      <p:sp>
        <p:nvSpPr>
          <p:cNvPr id="6" name="5 Doble onda"/>
          <p:cNvSpPr/>
          <p:nvPr/>
        </p:nvSpPr>
        <p:spPr>
          <a:xfrm rot="5400000">
            <a:off x="-2607491" y="2607491"/>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1821705" y="2607491"/>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964449" y="2607491"/>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78631" y="2607491"/>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750063" y="2678929"/>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1535849" y="2678929"/>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2464575" y="2678929"/>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3321831" y="2678929"/>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4179087" y="2678929"/>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036343" y="2678929"/>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5822161" y="2678929"/>
            <a:ext cx="6000768" cy="642910"/>
          </a:xfrm>
          <a:prstGeom prst="doubleWave">
            <a:avLst>
              <a:gd name="adj1" fmla="val 0"/>
              <a:gd name="adj2" fmla="val -10000"/>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uadroTexto"/>
          <p:cNvSpPr txBox="1"/>
          <p:nvPr/>
        </p:nvSpPr>
        <p:spPr>
          <a:xfrm>
            <a:off x="3357554" y="5929330"/>
            <a:ext cx="2208874" cy="46166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Faisán Lady </a:t>
            </a:r>
            <a:r>
              <a:rPr lang="es-ES_tradnl" sz="24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Gigi</a:t>
            </a: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8" name="17 Rectángulo"/>
          <p:cNvSpPr/>
          <p:nvPr/>
        </p:nvSpPr>
        <p:spPr>
          <a:xfrm>
            <a:off x="-214346" y="-285776"/>
            <a:ext cx="9358346" cy="7143776"/>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3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3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3000"/>
                                        <p:tgtEl>
                                          <p:spTgt spid="14"/>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vertical)">
                                      <p:cBhvr>
                                        <p:cTn id="37" dur="3000"/>
                                        <p:tgtEl>
                                          <p:spTgt spid="15"/>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2" presetClass="entr" presetSubtype="8"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0-#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0-#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3000" fill="hold"/>
                                        <p:tgtEl>
                                          <p:spTgt spid="8"/>
                                        </p:tgtEl>
                                        <p:attrNameLst>
                                          <p:attrName>ppt_x</p:attrName>
                                        </p:attrNameLst>
                                      </p:cBhvr>
                                      <p:tavLst>
                                        <p:tav tm="0">
                                          <p:val>
                                            <p:strVal val="0-#ppt_w/2"/>
                                          </p:val>
                                        </p:tav>
                                        <p:tav tm="100000">
                                          <p:val>
                                            <p:strVal val="#ppt_x"/>
                                          </p:val>
                                        </p:tav>
                                      </p:tavLst>
                                    </p:anim>
                                    <p:anim calcmode="lin" valueType="num">
                                      <p:cBhvr additive="base">
                                        <p:cTn id="52" dur="3000" fill="hold"/>
                                        <p:tgtEl>
                                          <p:spTgt spid="8"/>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3000" fill="hold"/>
                                        <p:tgtEl>
                                          <p:spTgt spid="9"/>
                                        </p:tgtEl>
                                        <p:attrNameLst>
                                          <p:attrName>ppt_x</p:attrName>
                                        </p:attrNameLst>
                                      </p:cBhvr>
                                      <p:tavLst>
                                        <p:tav tm="0">
                                          <p:val>
                                            <p:strVal val="0-#ppt_w/2"/>
                                          </p:val>
                                        </p:tav>
                                        <p:tav tm="100000">
                                          <p:val>
                                            <p:strVal val="#ppt_x"/>
                                          </p:val>
                                        </p:tav>
                                      </p:tavLst>
                                    </p:anim>
                                    <p:anim calcmode="lin" valueType="num">
                                      <p:cBhvr additive="base">
                                        <p:cTn id="56" dur="3000" fill="hold"/>
                                        <p:tgtEl>
                                          <p:spTgt spid="9"/>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0-#ppt_w/2"/>
                                          </p:val>
                                        </p:tav>
                                        <p:tav tm="100000">
                                          <p:val>
                                            <p:strVal val="#ppt_x"/>
                                          </p:val>
                                        </p:tav>
                                      </p:tavLst>
                                    </p:anim>
                                    <p:anim calcmode="lin" valueType="num">
                                      <p:cBhvr additive="base">
                                        <p:cTn id="60" dur="30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8" fill="hold" grpId="1"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3000" fill="hold"/>
                                        <p:tgtEl>
                                          <p:spTgt spid="11"/>
                                        </p:tgtEl>
                                        <p:attrNameLst>
                                          <p:attrName>ppt_x</p:attrName>
                                        </p:attrNameLst>
                                      </p:cBhvr>
                                      <p:tavLst>
                                        <p:tav tm="0">
                                          <p:val>
                                            <p:strVal val="0-#ppt_w/2"/>
                                          </p:val>
                                        </p:tav>
                                        <p:tav tm="100000">
                                          <p:val>
                                            <p:strVal val="#ppt_x"/>
                                          </p:val>
                                        </p:tav>
                                      </p:tavLst>
                                    </p:anim>
                                    <p:anim calcmode="lin" valueType="num">
                                      <p:cBhvr additive="base">
                                        <p:cTn id="64" dur="3000" fill="hold"/>
                                        <p:tgtEl>
                                          <p:spTgt spid="11"/>
                                        </p:tgtEl>
                                        <p:attrNameLst>
                                          <p:attrName>ppt_y</p:attrName>
                                        </p:attrNameLst>
                                      </p:cBhvr>
                                      <p:tavLst>
                                        <p:tav tm="0">
                                          <p:val>
                                            <p:strVal val="#ppt_y"/>
                                          </p:val>
                                        </p:tav>
                                        <p:tav tm="100000">
                                          <p:val>
                                            <p:strVal val="#ppt_y"/>
                                          </p:val>
                                        </p:tav>
                                      </p:tavLst>
                                    </p:anim>
                                  </p:childTnLst>
                                </p:cTn>
                              </p:par>
                              <p:par>
                                <p:cTn id="65" presetID="2" presetClass="entr" presetSubtype="8"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0-#ppt_w/2"/>
                                          </p:val>
                                        </p:tav>
                                        <p:tav tm="100000">
                                          <p:val>
                                            <p:strVal val="#ppt_x"/>
                                          </p:val>
                                        </p:tav>
                                      </p:tavLst>
                                    </p:anim>
                                    <p:anim calcmode="lin" valueType="num">
                                      <p:cBhvr additive="base">
                                        <p:cTn id="68" dur="3000" fill="hold"/>
                                        <p:tgtEl>
                                          <p:spTgt spid="12"/>
                                        </p:tgtEl>
                                        <p:attrNameLst>
                                          <p:attrName>ppt_y</p:attrName>
                                        </p:attrNameLst>
                                      </p:cBhvr>
                                      <p:tavLst>
                                        <p:tav tm="0">
                                          <p:val>
                                            <p:strVal val="#ppt_y"/>
                                          </p:val>
                                        </p:tav>
                                        <p:tav tm="100000">
                                          <p:val>
                                            <p:strVal val="#ppt_y"/>
                                          </p:val>
                                        </p:tav>
                                      </p:tavLst>
                                    </p:anim>
                                  </p:childTnLst>
                                </p:cTn>
                              </p:par>
                              <p:par>
                                <p:cTn id="69" presetID="2" presetClass="entr" presetSubtype="8" fill="hold" grpId="1"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3000" fill="hold"/>
                                        <p:tgtEl>
                                          <p:spTgt spid="13"/>
                                        </p:tgtEl>
                                        <p:attrNameLst>
                                          <p:attrName>ppt_x</p:attrName>
                                        </p:attrNameLst>
                                      </p:cBhvr>
                                      <p:tavLst>
                                        <p:tav tm="0">
                                          <p:val>
                                            <p:strVal val="0-#ppt_w/2"/>
                                          </p:val>
                                        </p:tav>
                                        <p:tav tm="100000">
                                          <p:val>
                                            <p:strVal val="#ppt_x"/>
                                          </p:val>
                                        </p:tav>
                                      </p:tavLst>
                                    </p:anim>
                                    <p:anim calcmode="lin" valueType="num">
                                      <p:cBhvr additive="base">
                                        <p:cTn id="72" dur="3000" fill="hold"/>
                                        <p:tgtEl>
                                          <p:spTgt spid="13"/>
                                        </p:tgtEl>
                                        <p:attrNameLst>
                                          <p:attrName>ppt_y</p:attrName>
                                        </p:attrNameLst>
                                      </p:cBhvr>
                                      <p:tavLst>
                                        <p:tav tm="0">
                                          <p:val>
                                            <p:strVal val="#ppt_y"/>
                                          </p:val>
                                        </p:tav>
                                        <p:tav tm="100000">
                                          <p:val>
                                            <p:strVal val="#ppt_y"/>
                                          </p:val>
                                        </p:tav>
                                      </p:tavLst>
                                    </p:anim>
                                  </p:childTnLst>
                                </p:cTn>
                              </p:par>
                              <p:par>
                                <p:cTn id="73" presetID="2" presetClass="entr" presetSubtype="8"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additive="base">
                                        <p:cTn id="75" dur="3000" fill="hold"/>
                                        <p:tgtEl>
                                          <p:spTgt spid="14"/>
                                        </p:tgtEl>
                                        <p:attrNameLst>
                                          <p:attrName>ppt_x</p:attrName>
                                        </p:attrNameLst>
                                      </p:cBhvr>
                                      <p:tavLst>
                                        <p:tav tm="0">
                                          <p:val>
                                            <p:strVal val="0-#ppt_w/2"/>
                                          </p:val>
                                        </p:tav>
                                        <p:tav tm="100000">
                                          <p:val>
                                            <p:strVal val="#ppt_x"/>
                                          </p:val>
                                        </p:tav>
                                      </p:tavLst>
                                    </p:anim>
                                    <p:anim calcmode="lin" valueType="num">
                                      <p:cBhvr additive="base">
                                        <p:cTn id="76" dur="3000" fill="hold"/>
                                        <p:tgtEl>
                                          <p:spTgt spid="14"/>
                                        </p:tgtEl>
                                        <p:attrNameLst>
                                          <p:attrName>ppt_y</p:attrName>
                                        </p:attrNameLst>
                                      </p:cBhvr>
                                      <p:tavLst>
                                        <p:tav tm="0">
                                          <p:val>
                                            <p:strVal val="#ppt_y"/>
                                          </p:val>
                                        </p:tav>
                                        <p:tav tm="100000">
                                          <p:val>
                                            <p:strVal val="#ppt_y"/>
                                          </p:val>
                                        </p:tav>
                                      </p:tavLst>
                                    </p:anim>
                                  </p:childTnLst>
                                </p:cTn>
                              </p:par>
                              <p:par>
                                <p:cTn id="77" presetID="2" presetClass="entr" presetSubtype="8" fill="hold" grpId="1"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3000" fill="hold"/>
                                        <p:tgtEl>
                                          <p:spTgt spid="15"/>
                                        </p:tgtEl>
                                        <p:attrNameLst>
                                          <p:attrName>ppt_x</p:attrName>
                                        </p:attrNameLst>
                                      </p:cBhvr>
                                      <p:tavLst>
                                        <p:tav tm="0">
                                          <p:val>
                                            <p:strVal val="0-#ppt_w/2"/>
                                          </p:val>
                                        </p:tav>
                                        <p:tav tm="100000">
                                          <p:val>
                                            <p:strVal val="#ppt_x"/>
                                          </p:val>
                                        </p:tav>
                                      </p:tavLst>
                                    </p:anim>
                                    <p:anim calcmode="lin" valueType="num">
                                      <p:cBhvr additive="base">
                                        <p:cTn id="80" dur="3000" fill="hold"/>
                                        <p:tgtEl>
                                          <p:spTgt spid="15"/>
                                        </p:tgtEl>
                                        <p:attrNameLst>
                                          <p:attrName>ppt_y</p:attrName>
                                        </p:attrNameLst>
                                      </p:cBhvr>
                                      <p:tavLst>
                                        <p:tav tm="0">
                                          <p:val>
                                            <p:strVal val="#ppt_y"/>
                                          </p:val>
                                        </p:tav>
                                        <p:tav tm="100000">
                                          <p:val>
                                            <p:strVal val="#ppt_y"/>
                                          </p:val>
                                        </p:tav>
                                      </p:tavLst>
                                    </p:anim>
                                  </p:childTnLst>
                                </p:cTn>
                              </p:par>
                              <p:par>
                                <p:cTn id="81" presetID="2" presetClass="entr" presetSubtype="8"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3000" fill="hold"/>
                                        <p:tgtEl>
                                          <p:spTgt spid="16"/>
                                        </p:tgtEl>
                                        <p:attrNameLst>
                                          <p:attrName>ppt_x</p:attrName>
                                        </p:attrNameLst>
                                      </p:cBhvr>
                                      <p:tavLst>
                                        <p:tav tm="0">
                                          <p:val>
                                            <p:strVal val="0-#ppt_w/2"/>
                                          </p:val>
                                        </p:tav>
                                        <p:tav tm="100000">
                                          <p:val>
                                            <p:strVal val="#ppt_x"/>
                                          </p:val>
                                        </p:tav>
                                      </p:tavLst>
                                    </p:anim>
                                    <p:anim calcmode="lin" valueType="num">
                                      <p:cBhvr additive="base">
                                        <p:cTn id="84" dur="3000" fill="hold"/>
                                        <p:tgtEl>
                                          <p:spTgt spid="16"/>
                                        </p:tgtEl>
                                        <p:attrNameLst>
                                          <p:attrName>ppt_y</p:attrName>
                                        </p:attrNameLst>
                                      </p:cBhvr>
                                      <p:tavLst>
                                        <p:tav tm="0">
                                          <p:val>
                                            <p:strVal val="#ppt_y"/>
                                          </p:val>
                                        </p:tav>
                                        <p:tav tm="100000">
                                          <p:val>
                                            <p:strVal val="#ppt_y"/>
                                          </p:val>
                                        </p:tav>
                                      </p:tavLst>
                                    </p:anim>
                                  </p:childTnLst>
                                </p:cTn>
                              </p:par>
                              <p:par>
                                <p:cTn id="85" presetID="19" presetClass="entr" presetSubtype="5" fill="hold" grpId="2"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3000" fill="hold"/>
                                        <p:tgtEl>
                                          <p:spTgt spid="6"/>
                                        </p:tgtEl>
                                        <p:attrNameLst>
                                          <p:attrName>ppt_w</p:attrName>
                                        </p:attrNameLst>
                                      </p:cBhvr>
                                      <p:tavLst>
                                        <p:tav tm="0">
                                          <p:val>
                                            <p:strVal val="#ppt_w"/>
                                          </p:val>
                                        </p:tav>
                                        <p:tav tm="100000">
                                          <p:val>
                                            <p:strVal val="#ppt_w"/>
                                          </p:val>
                                        </p:tav>
                                      </p:tavLst>
                                    </p:anim>
                                    <p:anim calcmode="lin" valueType="num">
                                      <p:cBhvr>
                                        <p:cTn id="88" dur="3000" fill="hold"/>
                                        <p:tgtEl>
                                          <p:spTgt spid="6"/>
                                        </p:tgtEl>
                                        <p:attrNameLst>
                                          <p:attrName>ppt_h</p:attrName>
                                        </p:attrNameLst>
                                      </p:cBhvr>
                                      <p:tavLst>
                                        <p:tav tm="0" fmla="#ppt_h*sin(2.5*pi*$)">
                                          <p:val>
                                            <p:fltVal val="0"/>
                                          </p:val>
                                        </p:tav>
                                        <p:tav tm="100000">
                                          <p:val>
                                            <p:fltVal val="1"/>
                                          </p:val>
                                        </p:tav>
                                      </p:tavLst>
                                    </p:anim>
                                  </p:childTnLst>
                                </p:cTn>
                              </p:par>
                              <p:par>
                                <p:cTn id="89" presetID="19" presetClass="entr" presetSubtype="5" fill="hold" grpId="2"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p:cTn id="91" dur="3000" fill="hold"/>
                                        <p:tgtEl>
                                          <p:spTgt spid="7"/>
                                        </p:tgtEl>
                                        <p:attrNameLst>
                                          <p:attrName>ppt_w</p:attrName>
                                        </p:attrNameLst>
                                      </p:cBhvr>
                                      <p:tavLst>
                                        <p:tav tm="0">
                                          <p:val>
                                            <p:strVal val="#ppt_w"/>
                                          </p:val>
                                        </p:tav>
                                        <p:tav tm="100000">
                                          <p:val>
                                            <p:strVal val="#ppt_w"/>
                                          </p:val>
                                        </p:tav>
                                      </p:tavLst>
                                    </p:anim>
                                    <p:anim calcmode="lin" valueType="num">
                                      <p:cBhvr>
                                        <p:cTn id="92" dur="3000" fill="hold"/>
                                        <p:tgtEl>
                                          <p:spTgt spid="7"/>
                                        </p:tgtEl>
                                        <p:attrNameLst>
                                          <p:attrName>ppt_h</p:attrName>
                                        </p:attrNameLst>
                                      </p:cBhvr>
                                      <p:tavLst>
                                        <p:tav tm="0" fmla="#ppt_h*sin(2.5*pi*$)">
                                          <p:val>
                                            <p:fltVal val="0"/>
                                          </p:val>
                                        </p:tav>
                                        <p:tav tm="100000">
                                          <p:val>
                                            <p:fltVal val="1"/>
                                          </p:val>
                                        </p:tav>
                                      </p:tavLst>
                                    </p:anim>
                                  </p:childTnLst>
                                </p:cTn>
                              </p:par>
                              <p:par>
                                <p:cTn id="93" presetID="19" presetClass="entr" presetSubtype="5" fill="hold" grpId="2"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3000" fill="hold"/>
                                        <p:tgtEl>
                                          <p:spTgt spid="8"/>
                                        </p:tgtEl>
                                        <p:attrNameLst>
                                          <p:attrName>ppt_w</p:attrName>
                                        </p:attrNameLst>
                                      </p:cBhvr>
                                      <p:tavLst>
                                        <p:tav tm="0">
                                          <p:val>
                                            <p:strVal val="#ppt_w"/>
                                          </p:val>
                                        </p:tav>
                                        <p:tav tm="100000">
                                          <p:val>
                                            <p:strVal val="#ppt_w"/>
                                          </p:val>
                                        </p:tav>
                                      </p:tavLst>
                                    </p:anim>
                                    <p:anim calcmode="lin" valueType="num">
                                      <p:cBhvr>
                                        <p:cTn id="96" dur="3000" fill="hold"/>
                                        <p:tgtEl>
                                          <p:spTgt spid="8"/>
                                        </p:tgtEl>
                                        <p:attrNameLst>
                                          <p:attrName>ppt_h</p:attrName>
                                        </p:attrNameLst>
                                      </p:cBhvr>
                                      <p:tavLst>
                                        <p:tav tm="0" fmla="#ppt_h*sin(2.5*pi*$)">
                                          <p:val>
                                            <p:fltVal val="0"/>
                                          </p:val>
                                        </p:tav>
                                        <p:tav tm="100000">
                                          <p:val>
                                            <p:fltVal val="1"/>
                                          </p:val>
                                        </p:tav>
                                      </p:tavLst>
                                    </p:anim>
                                  </p:childTnLst>
                                </p:cTn>
                              </p:par>
                              <p:par>
                                <p:cTn id="97" presetID="19" presetClass="entr" presetSubtype="5" fill="hold" grpId="2"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p:cTn id="99" dur="3000" fill="hold"/>
                                        <p:tgtEl>
                                          <p:spTgt spid="9"/>
                                        </p:tgtEl>
                                        <p:attrNameLst>
                                          <p:attrName>ppt_w</p:attrName>
                                        </p:attrNameLst>
                                      </p:cBhvr>
                                      <p:tavLst>
                                        <p:tav tm="0">
                                          <p:val>
                                            <p:strVal val="#ppt_w"/>
                                          </p:val>
                                        </p:tav>
                                        <p:tav tm="100000">
                                          <p:val>
                                            <p:strVal val="#ppt_w"/>
                                          </p:val>
                                        </p:tav>
                                      </p:tavLst>
                                    </p:anim>
                                    <p:anim calcmode="lin" valueType="num">
                                      <p:cBhvr>
                                        <p:cTn id="100" dur="3000" fill="hold"/>
                                        <p:tgtEl>
                                          <p:spTgt spid="9"/>
                                        </p:tgtEl>
                                        <p:attrNameLst>
                                          <p:attrName>ppt_h</p:attrName>
                                        </p:attrNameLst>
                                      </p:cBhvr>
                                      <p:tavLst>
                                        <p:tav tm="0" fmla="#ppt_h*sin(2.5*pi*$)">
                                          <p:val>
                                            <p:fltVal val="0"/>
                                          </p:val>
                                        </p:tav>
                                        <p:tav tm="100000">
                                          <p:val>
                                            <p:fltVal val="1"/>
                                          </p:val>
                                        </p:tav>
                                      </p:tavLst>
                                    </p:anim>
                                  </p:childTnLst>
                                </p:cTn>
                              </p:par>
                              <p:par>
                                <p:cTn id="101" presetID="19" presetClass="entr" presetSubtype="5"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3000" fill="hold"/>
                                        <p:tgtEl>
                                          <p:spTgt spid="10"/>
                                        </p:tgtEl>
                                        <p:attrNameLst>
                                          <p:attrName>ppt_w</p:attrName>
                                        </p:attrNameLst>
                                      </p:cBhvr>
                                      <p:tavLst>
                                        <p:tav tm="0">
                                          <p:val>
                                            <p:strVal val="#ppt_w"/>
                                          </p:val>
                                        </p:tav>
                                        <p:tav tm="100000">
                                          <p:val>
                                            <p:strVal val="#ppt_w"/>
                                          </p:val>
                                        </p:tav>
                                      </p:tavLst>
                                    </p:anim>
                                    <p:anim calcmode="lin" valueType="num">
                                      <p:cBhvr>
                                        <p:cTn id="104" dur="3000" fill="hold"/>
                                        <p:tgtEl>
                                          <p:spTgt spid="10"/>
                                        </p:tgtEl>
                                        <p:attrNameLst>
                                          <p:attrName>ppt_h</p:attrName>
                                        </p:attrNameLst>
                                      </p:cBhvr>
                                      <p:tavLst>
                                        <p:tav tm="0" fmla="#ppt_h*sin(2.5*pi*$)">
                                          <p:val>
                                            <p:fltVal val="0"/>
                                          </p:val>
                                        </p:tav>
                                        <p:tav tm="100000">
                                          <p:val>
                                            <p:fltVal val="1"/>
                                          </p:val>
                                        </p:tav>
                                      </p:tavLst>
                                    </p:anim>
                                  </p:childTnLst>
                                </p:cTn>
                              </p:par>
                              <p:par>
                                <p:cTn id="105" presetID="19" presetClass="entr" presetSubtype="5" fill="hold" grpId="2"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p:cTn id="107" dur="3000" fill="hold"/>
                                        <p:tgtEl>
                                          <p:spTgt spid="11"/>
                                        </p:tgtEl>
                                        <p:attrNameLst>
                                          <p:attrName>ppt_w</p:attrName>
                                        </p:attrNameLst>
                                      </p:cBhvr>
                                      <p:tavLst>
                                        <p:tav tm="0">
                                          <p:val>
                                            <p:strVal val="#ppt_w"/>
                                          </p:val>
                                        </p:tav>
                                        <p:tav tm="100000">
                                          <p:val>
                                            <p:strVal val="#ppt_w"/>
                                          </p:val>
                                        </p:tav>
                                      </p:tavLst>
                                    </p:anim>
                                    <p:anim calcmode="lin" valueType="num">
                                      <p:cBhvr>
                                        <p:cTn id="108" dur="3000" fill="hold"/>
                                        <p:tgtEl>
                                          <p:spTgt spid="11"/>
                                        </p:tgtEl>
                                        <p:attrNameLst>
                                          <p:attrName>ppt_h</p:attrName>
                                        </p:attrNameLst>
                                      </p:cBhvr>
                                      <p:tavLst>
                                        <p:tav tm="0" fmla="#ppt_h*sin(2.5*pi*$)">
                                          <p:val>
                                            <p:fltVal val="0"/>
                                          </p:val>
                                        </p:tav>
                                        <p:tav tm="100000">
                                          <p:val>
                                            <p:fltVal val="1"/>
                                          </p:val>
                                        </p:tav>
                                      </p:tavLst>
                                    </p:anim>
                                  </p:childTnLst>
                                </p:cTn>
                              </p:par>
                              <p:par>
                                <p:cTn id="109" presetID="19" presetClass="entr" presetSubtype="5" fill="hold" grpId="2"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3000" fill="hold"/>
                                        <p:tgtEl>
                                          <p:spTgt spid="12"/>
                                        </p:tgtEl>
                                        <p:attrNameLst>
                                          <p:attrName>ppt_w</p:attrName>
                                        </p:attrNameLst>
                                      </p:cBhvr>
                                      <p:tavLst>
                                        <p:tav tm="0">
                                          <p:val>
                                            <p:strVal val="#ppt_w"/>
                                          </p:val>
                                        </p:tav>
                                        <p:tav tm="100000">
                                          <p:val>
                                            <p:strVal val="#ppt_w"/>
                                          </p:val>
                                        </p:tav>
                                      </p:tavLst>
                                    </p:anim>
                                    <p:anim calcmode="lin" valueType="num">
                                      <p:cBhvr>
                                        <p:cTn id="112" dur="3000" fill="hold"/>
                                        <p:tgtEl>
                                          <p:spTgt spid="12"/>
                                        </p:tgtEl>
                                        <p:attrNameLst>
                                          <p:attrName>ppt_h</p:attrName>
                                        </p:attrNameLst>
                                      </p:cBhvr>
                                      <p:tavLst>
                                        <p:tav tm="0" fmla="#ppt_h*sin(2.5*pi*$)">
                                          <p:val>
                                            <p:fltVal val="0"/>
                                          </p:val>
                                        </p:tav>
                                        <p:tav tm="100000">
                                          <p:val>
                                            <p:fltVal val="1"/>
                                          </p:val>
                                        </p:tav>
                                      </p:tavLst>
                                    </p:anim>
                                  </p:childTnLst>
                                </p:cTn>
                              </p:par>
                              <p:par>
                                <p:cTn id="113" presetID="19" presetClass="entr" presetSubtype="5" fill="hold" grpId="2"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p:cTn id="115" dur="3000" fill="hold"/>
                                        <p:tgtEl>
                                          <p:spTgt spid="13"/>
                                        </p:tgtEl>
                                        <p:attrNameLst>
                                          <p:attrName>ppt_w</p:attrName>
                                        </p:attrNameLst>
                                      </p:cBhvr>
                                      <p:tavLst>
                                        <p:tav tm="0">
                                          <p:val>
                                            <p:strVal val="#ppt_w"/>
                                          </p:val>
                                        </p:tav>
                                        <p:tav tm="100000">
                                          <p:val>
                                            <p:strVal val="#ppt_w"/>
                                          </p:val>
                                        </p:tav>
                                      </p:tavLst>
                                    </p:anim>
                                    <p:anim calcmode="lin" valueType="num">
                                      <p:cBhvr>
                                        <p:cTn id="116" dur="3000" fill="hold"/>
                                        <p:tgtEl>
                                          <p:spTgt spid="13"/>
                                        </p:tgtEl>
                                        <p:attrNameLst>
                                          <p:attrName>ppt_h</p:attrName>
                                        </p:attrNameLst>
                                      </p:cBhvr>
                                      <p:tavLst>
                                        <p:tav tm="0" fmla="#ppt_h*sin(2.5*pi*$)">
                                          <p:val>
                                            <p:fltVal val="0"/>
                                          </p:val>
                                        </p:tav>
                                        <p:tav tm="100000">
                                          <p:val>
                                            <p:fltVal val="1"/>
                                          </p:val>
                                        </p:tav>
                                      </p:tavLst>
                                    </p:anim>
                                  </p:childTnLst>
                                </p:cTn>
                              </p:par>
                              <p:par>
                                <p:cTn id="117" presetID="19" presetClass="entr" presetSubtype="5" fill="hold" grpId="2"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p:cTn id="119" dur="3000" fill="hold"/>
                                        <p:tgtEl>
                                          <p:spTgt spid="14"/>
                                        </p:tgtEl>
                                        <p:attrNameLst>
                                          <p:attrName>ppt_w</p:attrName>
                                        </p:attrNameLst>
                                      </p:cBhvr>
                                      <p:tavLst>
                                        <p:tav tm="0">
                                          <p:val>
                                            <p:strVal val="#ppt_w"/>
                                          </p:val>
                                        </p:tav>
                                        <p:tav tm="100000">
                                          <p:val>
                                            <p:strVal val="#ppt_w"/>
                                          </p:val>
                                        </p:tav>
                                      </p:tavLst>
                                    </p:anim>
                                    <p:anim calcmode="lin" valueType="num">
                                      <p:cBhvr>
                                        <p:cTn id="120" dur="3000" fill="hold"/>
                                        <p:tgtEl>
                                          <p:spTgt spid="14"/>
                                        </p:tgtEl>
                                        <p:attrNameLst>
                                          <p:attrName>ppt_h</p:attrName>
                                        </p:attrNameLst>
                                      </p:cBhvr>
                                      <p:tavLst>
                                        <p:tav tm="0" fmla="#ppt_h*sin(2.5*pi*$)">
                                          <p:val>
                                            <p:fltVal val="0"/>
                                          </p:val>
                                        </p:tav>
                                        <p:tav tm="100000">
                                          <p:val>
                                            <p:fltVal val="1"/>
                                          </p:val>
                                        </p:tav>
                                      </p:tavLst>
                                    </p:anim>
                                  </p:childTnLst>
                                </p:cTn>
                              </p:par>
                              <p:par>
                                <p:cTn id="121" presetID="19" presetClass="entr" presetSubtype="5" fill="hold" grpId="2"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p:cTn id="123" dur="3000" fill="hold"/>
                                        <p:tgtEl>
                                          <p:spTgt spid="15"/>
                                        </p:tgtEl>
                                        <p:attrNameLst>
                                          <p:attrName>ppt_w</p:attrName>
                                        </p:attrNameLst>
                                      </p:cBhvr>
                                      <p:tavLst>
                                        <p:tav tm="0">
                                          <p:val>
                                            <p:strVal val="#ppt_w"/>
                                          </p:val>
                                        </p:tav>
                                        <p:tav tm="100000">
                                          <p:val>
                                            <p:strVal val="#ppt_w"/>
                                          </p:val>
                                        </p:tav>
                                      </p:tavLst>
                                    </p:anim>
                                    <p:anim calcmode="lin" valueType="num">
                                      <p:cBhvr>
                                        <p:cTn id="124" dur="3000" fill="hold"/>
                                        <p:tgtEl>
                                          <p:spTgt spid="15"/>
                                        </p:tgtEl>
                                        <p:attrNameLst>
                                          <p:attrName>ppt_h</p:attrName>
                                        </p:attrNameLst>
                                      </p:cBhvr>
                                      <p:tavLst>
                                        <p:tav tm="0" fmla="#ppt_h*sin(2.5*pi*$)">
                                          <p:val>
                                            <p:fltVal val="0"/>
                                          </p:val>
                                        </p:tav>
                                        <p:tav tm="100000">
                                          <p:val>
                                            <p:fltVal val="1"/>
                                          </p:val>
                                        </p:tav>
                                      </p:tavLst>
                                    </p:anim>
                                  </p:childTnLst>
                                </p:cTn>
                              </p:par>
                              <p:par>
                                <p:cTn id="125" presetID="19" presetClass="entr" presetSubtype="5" fill="hold" grpId="2"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p:cTn id="127" dur="3000" fill="hold"/>
                                        <p:tgtEl>
                                          <p:spTgt spid="16"/>
                                        </p:tgtEl>
                                        <p:attrNameLst>
                                          <p:attrName>ppt_w</p:attrName>
                                        </p:attrNameLst>
                                      </p:cBhvr>
                                      <p:tavLst>
                                        <p:tav tm="0">
                                          <p:val>
                                            <p:strVal val="#ppt_w"/>
                                          </p:val>
                                        </p:tav>
                                        <p:tav tm="100000">
                                          <p:val>
                                            <p:strVal val="#ppt_w"/>
                                          </p:val>
                                        </p:tav>
                                      </p:tavLst>
                                    </p:anim>
                                    <p:anim calcmode="lin" valueType="num">
                                      <p:cBhvr>
                                        <p:cTn id="128" dur="3000" fill="hold"/>
                                        <p:tgtEl>
                                          <p:spTgt spid="16"/>
                                        </p:tgtEl>
                                        <p:attrNameLst>
                                          <p:attrName>ppt_h</p:attrName>
                                        </p:attrNameLst>
                                      </p:cBhvr>
                                      <p:tavLst>
                                        <p:tav tm="0" fmla="#ppt_h*sin(2.5*pi*$)">
                                          <p:val>
                                            <p:fltVal val="0"/>
                                          </p:val>
                                        </p:tav>
                                        <p:tav tm="100000">
                                          <p:val>
                                            <p:fltVal val="1"/>
                                          </p:val>
                                        </p:tav>
                                      </p:tavLst>
                                    </p:anim>
                                  </p:childTnLst>
                                </p:cTn>
                              </p:par>
                            </p:childTnLst>
                          </p:cTn>
                        </p:par>
                        <p:par>
                          <p:cTn id="129" fill="hold">
                            <p:stCondLst>
                              <p:cond delay="3000"/>
                            </p:stCondLst>
                            <p:childTnLst>
                              <p:par>
                                <p:cTn id="130" presetID="2" presetClass="exit" presetSubtype="2" fill="hold" grpId="3" nodeType="after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1+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8" fill="hold" grpId="3"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0-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2" fill="hold" grpId="3" nodeType="withEffect">
                                  <p:stCondLst>
                                    <p:cond delay="0"/>
                                  </p:stCondLst>
                                  <p:childTnLst>
                                    <p:anim calcmode="lin" valueType="num">
                                      <p:cBhvr additive="base">
                                        <p:cTn id="139" dur="3000"/>
                                        <p:tgtEl>
                                          <p:spTgt spid="8"/>
                                        </p:tgtEl>
                                        <p:attrNameLst>
                                          <p:attrName>ppt_x</p:attrName>
                                        </p:attrNameLst>
                                      </p:cBhvr>
                                      <p:tavLst>
                                        <p:tav tm="0">
                                          <p:val>
                                            <p:strVal val="ppt_x"/>
                                          </p:val>
                                        </p:tav>
                                        <p:tav tm="100000">
                                          <p:val>
                                            <p:strVal val="1+ppt_w/2"/>
                                          </p:val>
                                        </p:tav>
                                      </p:tavLst>
                                    </p:anim>
                                    <p:anim calcmode="lin" valueType="num">
                                      <p:cBhvr additive="base">
                                        <p:cTn id="140" dur="3000"/>
                                        <p:tgtEl>
                                          <p:spTgt spid="8"/>
                                        </p:tgtEl>
                                        <p:attrNameLst>
                                          <p:attrName>ppt_y</p:attrName>
                                        </p:attrNameLst>
                                      </p:cBhvr>
                                      <p:tavLst>
                                        <p:tav tm="0">
                                          <p:val>
                                            <p:strVal val="ppt_y"/>
                                          </p:val>
                                        </p:tav>
                                        <p:tav tm="100000">
                                          <p:val>
                                            <p:strVal val="ppt_y"/>
                                          </p:val>
                                        </p:tav>
                                      </p:tavLst>
                                    </p:anim>
                                    <p:set>
                                      <p:cBhvr>
                                        <p:cTn id="141" dur="1" fill="hold">
                                          <p:stCondLst>
                                            <p:cond delay="2999"/>
                                          </p:stCondLst>
                                        </p:cTn>
                                        <p:tgtEl>
                                          <p:spTgt spid="8"/>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0-ppt_w/2"/>
                                          </p:val>
                                        </p:tav>
                                      </p:tavLst>
                                    </p:anim>
                                    <p:anim calcmode="lin" valueType="num">
                                      <p:cBhvr additive="base">
                                        <p:cTn id="144" dur="3000"/>
                                        <p:tgtEl>
                                          <p:spTgt spid="9"/>
                                        </p:tgtEl>
                                        <p:attrNameLst>
                                          <p:attrName>ppt_y</p:attrName>
                                        </p:attrNameLst>
                                      </p:cBhvr>
                                      <p:tavLst>
                                        <p:tav tm="0">
                                          <p:val>
                                            <p:strVal val="ppt_y"/>
                                          </p:val>
                                        </p:tav>
                                        <p:tav tm="100000">
                                          <p:val>
                                            <p:strVal val="ppt_y"/>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2" fill="hold" grpId="3"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1+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0-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2" fill="hold" grpId="3"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8" fill="hold" grpId="3" nodeType="withEffect">
                                  <p:stCondLst>
                                    <p:cond delay="0"/>
                                  </p:stCondLst>
                                  <p:childTnLst>
                                    <p:anim calcmode="lin" valueType="num">
                                      <p:cBhvr additive="base">
                                        <p:cTn id="159" dur="3000"/>
                                        <p:tgtEl>
                                          <p:spTgt spid="13"/>
                                        </p:tgtEl>
                                        <p:attrNameLst>
                                          <p:attrName>ppt_x</p:attrName>
                                        </p:attrNameLst>
                                      </p:cBhvr>
                                      <p:tavLst>
                                        <p:tav tm="0">
                                          <p:val>
                                            <p:strVal val="ppt_x"/>
                                          </p:val>
                                        </p:tav>
                                        <p:tav tm="100000">
                                          <p:val>
                                            <p:strVal val="0-ppt_w/2"/>
                                          </p:val>
                                        </p:tav>
                                      </p:tavLst>
                                    </p:anim>
                                    <p:anim calcmode="lin" valueType="num">
                                      <p:cBhvr additive="base">
                                        <p:cTn id="160" dur="3000"/>
                                        <p:tgtEl>
                                          <p:spTgt spid="13"/>
                                        </p:tgtEl>
                                        <p:attrNameLst>
                                          <p:attrName>ppt_y</p:attrName>
                                        </p:attrNameLst>
                                      </p:cBhvr>
                                      <p:tavLst>
                                        <p:tav tm="0">
                                          <p:val>
                                            <p:strVal val="ppt_y"/>
                                          </p:val>
                                        </p:tav>
                                        <p:tav tm="100000">
                                          <p:val>
                                            <p:strVal val="ppt_y"/>
                                          </p:val>
                                        </p:tav>
                                      </p:tavLst>
                                    </p:anim>
                                    <p:set>
                                      <p:cBhvr>
                                        <p:cTn id="161" dur="1" fill="hold">
                                          <p:stCondLst>
                                            <p:cond delay="2999"/>
                                          </p:stCondLst>
                                        </p:cTn>
                                        <p:tgtEl>
                                          <p:spTgt spid="13"/>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3000"/>
                                        <p:tgtEl>
                                          <p:spTgt spid="14"/>
                                        </p:tgtEl>
                                        <p:attrNameLst>
                                          <p:attrName>ppt_x</p:attrName>
                                        </p:attrNameLst>
                                      </p:cBhvr>
                                      <p:tavLst>
                                        <p:tav tm="0">
                                          <p:val>
                                            <p:strVal val="ppt_x"/>
                                          </p:val>
                                        </p:tav>
                                        <p:tav tm="100000">
                                          <p:val>
                                            <p:strVal val="1+ppt_w/2"/>
                                          </p:val>
                                        </p:tav>
                                      </p:tavLst>
                                    </p:anim>
                                    <p:anim calcmode="lin" valueType="num">
                                      <p:cBhvr additive="base">
                                        <p:cTn id="164" dur="3000"/>
                                        <p:tgtEl>
                                          <p:spTgt spid="14"/>
                                        </p:tgtEl>
                                        <p:attrNameLst>
                                          <p:attrName>ppt_y</p:attrName>
                                        </p:attrNameLst>
                                      </p:cBhvr>
                                      <p:tavLst>
                                        <p:tav tm="0">
                                          <p:val>
                                            <p:strVal val="ppt_y"/>
                                          </p:val>
                                        </p:tav>
                                        <p:tav tm="100000">
                                          <p:val>
                                            <p:strVal val="ppt_y"/>
                                          </p:val>
                                        </p:tav>
                                      </p:tavLst>
                                    </p:anim>
                                    <p:set>
                                      <p:cBhvr>
                                        <p:cTn id="165" dur="1" fill="hold">
                                          <p:stCondLst>
                                            <p:cond delay="2999"/>
                                          </p:stCondLst>
                                        </p:cTn>
                                        <p:tgtEl>
                                          <p:spTgt spid="14"/>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3000"/>
                                        <p:tgtEl>
                                          <p:spTgt spid="15"/>
                                        </p:tgtEl>
                                        <p:attrNameLst>
                                          <p:attrName>ppt_x</p:attrName>
                                        </p:attrNameLst>
                                      </p:cBhvr>
                                      <p:tavLst>
                                        <p:tav tm="0">
                                          <p:val>
                                            <p:strVal val="ppt_x"/>
                                          </p:val>
                                        </p:tav>
                                        <p:tav tm="100000">
                                          <p:val>
                                            <p:strVal val="0-ppt_w/2"/>
                                          </p:val>
                                        </p:tav>
                                      </p:tavLst>
                                    </p:anim>
                                    <p:anim calcmode="lin" valueType="num">
                                      <p:cBhvr additive="base">
                                        <p:cTn id="168" dur="3000"/>
                                        <p:tgtEl>
                                          <p:spTgt spid="15"/>
                                        </p:tgtEl>
                                        <p:attrNameLst>
                                          <p:attrName>ppt_y</p:attrName>
                                        </p:attrNameLst>
                                      </p:cBhvr>
                                      <p:tavLst>
                                        <p:tav tm="0">
                                          <p:val>
                                            <p:strVal val="ppt_y"/>
                                          </p:val>
                                        </p:tav>
                                        <p:tav tm="100000">
                                          <p:val>
                                            <p:strVal val="ppt_y"/>
                                          </p:val>
                                        </p:tav>
                                      </p:tavLst>
                                    </p:anim>
                                    <p:set>
                                      <p:cBhvr>
                                        <p:cTn id="169" dur="1" fill="hold">
                                          <p:stCondLst>
                                            <p:cond delay="2999"/>
                                          </p:stCondLst>
                                        </p:cTn>
                                        <p:tgtEl>
                                          <p:spTgt spid="15"/>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ppt_y"/>
                                          </p:val>
                                        </p:tav>
                                      </p:tavLst>
                                    </p:anim>
                                    <p:set>
                                      <p:cBhvr>
                                        <p:cTn id="173" dur="1" fill="hold">
                                          <p:stCondLst>
                                            <p:cond delay="2999"/>
                                          </p:stCondLst>
                                        </p:cTn>
                                        <p:tgtEl>
                                          <p:spTgt spid="16"/>
                                        </p:tgtEl>
                                        <p:attrNameLst>
                                          <p:attrName>style.visibility</p:attrName>
                                        </p:attrNameLst>
                                      </p:cBhvr>
                                      <p:to>
                                        <p:strVal val="hidden"/>
                                      </p:to>
                                    </p:set>
                                  </p:childTnLst>
                                </p:cTn>
                              </p:par>
                              <p:par>
                                <p:cTn id="174" presetID="23" presetClass="entr" presetSubtype="16"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fltVal val="0"/>
                                          </p:val>
                                        </p:tav>
                                        <p:tav tm="100000">
                                          <p:val>
                                            <p:strVal val="#ppt_w"/>
                                          </p:val>
                                        </p:tav>
                                      </p:tavLst>
                                    </p:anim>
                                    <p:anim calcmode="lin" valueType="num">
                                      <p:cBhvr>
                                        <p:cTn id="177" dur="3000" fill="hold"/>
                                        <p:tgtEl>
                                          <p:spTgt spid="4"/>
                                        </p:tgtEl>
                                        <p:attrNameLst>
                                          <p:attrName>ppt_h</p:attrName>
                                        </p:attrNameLst>
                                      </p:cBhvr>
                                      <p:tavLst>
                                        <p:tav tm="0">
                                          <p:val>
                                            <p:fltVal val="0"/>
                                          </p:val>
                                        </p:tav>
                                        <p:tav tm="100000">
                                          <p:val>
                                            <p:strVal val="#ppt_h"/>
                                          </p:val>
                                        </p:tav>
                                      </p:tavLst>
                                    </p:anim>
                                  </p:childTnLst>
                                </p:cTn>
                              </p:par>
                              <p:par>
                                <p:cTn id="178" presetID="16" presetClass="entr" presetSubtype="37"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arn(outVertical)">
                                      <p:cBhvr>
                                        <p:cTn id="180" dur="3000"/>
                                        <p:tgtEl>
                                          <p:spTgt spid="4"/>
                                        </p:tgtEl>
                                      </p:cBhvr>
                                    </p:animEffect>
                                  </p:childTnLst>
                                </p:cTn>
                              </p:par>
                            </p:childTnLst>
                          </p:cTn>
                        </p:par>
                        <p:par>
                          <p:cTn id="181" fill="hold">
                            <p:stCondLst>
                              <p:cond delay="6000"/>
                            </p:stCondLst>
                            <p:childTnLst>
                              <p:par>
                                <p:cTn id="182" presetID="17" presetClass="entr" presetSubtype="10" fill="hold" grpId="0" nodeType="afterEffect">
                                  <p:stCondLst>
                                    <p:cond delay="0"/>
                                  </p:stCondLst>
                                  <p:childTnLst>
                                    <p:set>
                                      <p:cBhvr>
                                        <p:cTn id="183" dur="1" fill="hold">
                                          <p:stCondLst>
                                            <p:cond delay="0"/>
                                          </p:stCondLst>
                                        </p:cTn>
                                        <p:tgtEl>
                                          <p:spTgt spid="28"/>
                                        </p:tgtEl>
                                        <p:attrNameLst>
                                          <p:attrName>style.visibility</p:attrName>
                                        </p:attrNameLst>
                                      </p:cBhvr>
                                      <p:to>
                                        <p:strVal val="visible"/>
                                      </p:to>
                                    </p:set>
                                    <p:anim calcmode="lin" valueType="num">
                                      <p:cBhvr>
                                        <p:cTn id="184" dur="2000" fill="hold"/>
                                        <p:tgtEl>
                                          <p:spTgt spid="28"/>
                                        </p:tgtEl>
                                        <p:attrNameLst>
                                          <p:attrName>ppt_w</p:attrName>
                                        </p:attrNameLst>
                                      </p:cBhvr>
                                      <p:tavLst>
                                        <p:tav tm="0">
                                          <p:val>
                                            <p:fltVal val="0"/>
                                          </p:val>
                                        </p:tav>
                                        <p:tav tm="100000">
                                          <p:val>
                                            <p:strVal val="#ppt_w"/>
                                          </p:val>
                                        </p:tav>
                                      </p:tavLst>
                                    </p:anim>
                                    <p:anim calcmode="lin" valueType="num">
                                      <p:cBhvr>
                                        <p:cTn id="185" dur="2000" fill="hold"/>
                                        <p:tgtEl>
                                          <p:spTgt spid="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28" grpId="0"/>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642F04">
                  <a:shade val="67500"/>
                  <a:satMod val="115000"/>
                </a:srgbClr>
              </a:gs>
              <a:gs pos="100000">
                <a:srgbClr val="642F04">
                  <a:shade val="100000"/>
                  <a:satMod val="115000"/>
                </a:srgbClr>
              </a:gs>
            </a:gsLst>
            <a:lin ang="5400000" scaled="1"/>
            <a:tileRect/>
          </a:gradFill>
        </p:spPr>
        <p:txBody>
          <a:bodyPr/>
          <a:lstStyle/>
          <a:p>
            <a:endParaRPr lang="es-ES" dirty="0"/>
          </a:p>
        </p:txBody>
      </p:sp>
      <p:pic>
        <p:nvPicPr>
          <p:cNvPr id="4" name="3 Imagen" descr="Faisan-Faisanes-Dorados lady gigi.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42910" y="2000240"/>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85852"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214578" y="2000240"/>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2000240"/>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00430" y="2000240"/>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429156"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72066" y="1928802"/>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86446"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429388" y="1928802"/>
            <a:ext cx="2214546" cy="2214578"/>
          </a:xfrm>
          <a:prstGeom prst="donut">
            <a:avLst>
              <a:gd name="adj" fmla="val 12797"/>
            </a:avLst>
          </a:prstGeom>
          <a:solidFill>
            <a:srgbClr val="642F04"/>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929454" y="1928802"/>
            <a:ext cx="2214546" cy="2214578"/>
          </a:xfrm>
          <a:prstGeom prst="donut">
            <a:avLst>
              <a:gd name="adj" fmla="val 12797"/>
            </a:avLst>
          </a:prstGeom>
          <a:solidFill>
            <a:srgbClr val="FFC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4"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4"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4"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4"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4"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4"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19" presetClass="entr" presetSubtype="10" fill="hold" grpId="4"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fmla="#ppt_w*sin(2.5*pi*$)">
                                          <p:val>
                                            <p:fltVal val="0"/>
                                          </p:val>
                                        </p:tav>
                                        <p:tav tm="100000">
                                          <p:val>
                                            <p:fltVal val="1"/>
                                          </p:val>
                                        </p:tav>
                                      </p:tavLst>
                                    </p:anim>
                                    <p:anim calcmode="lin" valueType="num">
                                      <p:cBhvr>
                                        <p:cTn id="43" dur="3000" fill="hold"/>
                                        <p:tgtEl>
                                          <p:spTgt spid="13"/>
                                        </p:tgtEl>
                                        <p:attrNameLst>
                                          <p:attrName>ppt_h</p:attrName>
                                        </p:attrNameLst>
                                      </p:cBhvr>
                                      <p:tavLst>
                                        <p:tav tm="0">
                                          <p:val>
                                            <p:strVal val="#ppt_h"/>
                                          </p:val>
                                        </p:tav>
                                        <p:tav tm="100000">
                                          <p:val>
                                            <p:strVal val="#ppt_h"/>
                                          </p:val>
                                        </p:tav>
                                      </p:tavLst>
                                    </p:anim>
                                  </p:childTnLst>
                                </p:cTn>
                              </p:par>
                              <p:par>
                                <p:cTn id="44" presetID="19" presetClass="entr" presetSubtype="10" fill="hold" grpId="4"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fmla="#ppt_w*sin(2.5*pi*$)">
                                          <p:val>
                                            <p:fltVal val="0"/>
                                          </p:val>
                                        </p:tav>
                                        <p:tav tm="100000">
                                          <p:val>
                                            <p:fltVal val="1"/>
                                          </p:val>
                                        </p:tav>
                                      </p:tavLst>
                                    </p:anim>
                                    <p:anim calcmode="lin" valueType="num">
                                      <p:cBhvr>
                                        <p:cTn id="47" dur="3000" fill="hold"/>
                                        <p:tgtEl>
                                          <p:spTgt spid="14"/>
                                        </p:tgtEl>
                                        <p:attrNameLst>
                                          <p:attrName>ppt_h</p:attrName>
                                        </p:attrNameLst>
                                      </p:cBhvr>
                                      <p:tavLst>
                                        <p:tav tm="0">
                                          <p:val>
                                            <p:strVal val="#ppt_h"/>
                                          </p:val>
                                        </p:tav>
                                        <p:tav tm="100000">
                                          <p:val>
                                            <p:strVal val="#ppt_h"/>
                                          </p:val>
                                        </p:tav>
                                      </p:tavLst>
                                    </p:anim>
                                  </p:childTnLst>
                                </p:cTn>
                              </p:par>
                              <p:par>
                                <p:cTn id="48" presetID="19" presetClass="entr" presetSubtype="10" fill="hold" grpId="4"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fmla="#ppt_w*sin(2.5*pi*$)">
                                          <p:val>
                                            <p:fltVal val="0"/>
                                          </p:val>
                                        </p:tav>
                                        <p:tav tm="100000">
                                          <p:val>
                                            <p:fltVal val="1"/>
                                          </p:val>
                                        </p:tav>
                                      </p:tavLst>
                                    </p:anim>
                                    <p:anim calcmode="lin" valueType="num">
                                      <p:cBhvr>
                                        <p:cTn id="51" dur="3000" fill="hold"/>
                                        <p:tgtEl>
                                          <p:spTgt spid="15"/>
                                        </p:tgtEl>
                                        <p:attrNameLst>
                                          <p:attrName>ppt_h</p:attrName>
                                        </p:attrNameLst>
                                      </p:cBhvr>
                                      <p:tavLst>
                                        <p:tav tm="0">
                                          <p:val>
                                            <p:strVal val="#ppt_h"/>
                                          </p:val>
                                        </p:tav>
                                        <p:tav tm="100000">
                                          <p:val>
                                            <p:strVal val="#ppt_h"/>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0-#ppt_w/2"/>
                                          </p:val>
                                        </p:tav>
                                        <p:tav tm="100000">
                                          <p:val>
                                            <p:strVal val="#ppt_x"/>
                                          </p:val>
                                        </p:tav>
                                      </p:tavLst>
                                    </p:anim>
                                    <p:anim calcmode="lin" valueType="num">
                                      <p:cBhvr additive="base">
                                        <p:cTn id="55" dur="3000" fill="hold"/>
                                        <p:tgtEl>
                                          <p:spTgt spid="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0-#ppt_w/2"/>
                                          </p:val>
                                        </p:tav>
                                        <p:tav tm="100000">
                                          <p:val>
                                            <p:strVal val="#ppt_x"/>
                                          </p:val>
                                        </p:tav>
                                      </p:tavLst>
                                    </p:anim>
                                    <p:anim calcmode="lin" valueType="num">
                                      <p:cBhvr additive="base">
                                        <p:cTn id="63" dur="3000" fill="hold"/>
                                        <p:tgtEl>
                                          <p:spTgt spid="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0-#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0-#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3000" fill="hold"/>
                                        <p:tgtEl>
                                          <p:spTgt spid="15"/>
                                        </p:tgtEl>
                                        <p:attrNameLst>
                                          <p:attrName>ppt_x</p:attrName>
                                        </p:attrNameLst>
                                      </p:cBhvr>
                                      <p:tavLst>
                                        <p:tav tm="0">
                                          <p:val>
                                            <p:strVal val="0-#ppt_w/2"/>
                                          </p:val>
                                        </p:tav>
                                        <p:tav tm="100000">
                                          <p:val>
                                            <p:strVal val="#ppt_x"/>
                                          </p:val>
                                        </p:tav>
                                      </p:tavLst>
                                    </p:anim>
                                    <p:anim calcmode="lin" valueType="num">
                                      <p:cBhvr additive="base">
                                        <p:cTn id="95" dur="3000" fill="hold"/>
                                        <p:tgtEl>
                                          <p:spTgt spid="15"/>
                                        </p:tgtEl>
                                        <p:attrNameLst>
                                          <p:attrName>ppt_y</p:attrName>
                                        </p:attrNameLst>
                                      </p:cBhvr>
                                      <p:tavLst>
                                        <p:tav tm="0">
                                          <p:val>
                                            <p:strVal val="#ppt_y"/>
                                          </p:val>
                                        </p:tav>
                                        <p:tav tm="100000">
                                          <p:val>
                                            <p:strVal val="#ppt_y"/>
                                          </p:val>
                                        </p:tav>
                                      </p:tavLst>
                                    </p:anim>
                                  </p:childTnLst>
                                </p:cTn>
                              </p:par>
                              <p:par>
                                <p:cTn id="96" presetID="5" presetClass="entr" presetSubtype="10"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checkerboard(across)">
                                      <p:cBhvr>
                                        <p:cTn id="98" dur="3000"/>
                                        <p:tgtEl>
                                          <p:spTgt spid="5"/>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6"/>
                                        </p:tgtEl>
                                        <p:attrNameLst>
                                          <p:attrName>style.visibility</p:attrName>
                                        </p:attrNameLst>
                                      </p:cBhvr>
                                      <p:to>
                                        <p:strVal val="visible"/>
                                      </p:to>
                                    </p:set>
                                    <p:animEffect transition="in" filter="checkerboard(across)">
                                      <p:cBhvr>
                                        <p:cTn id="101" dur="3000"/>
                                        <p:tgtEl>
                                          <p:spTgt spid="6"/>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checkerboard(across)">
                                      <p:cBhvr>
                                        <p:cTn id="104" dur="3000"/>
                                        <p:tgtEl>
                                          <p:spTgt spid="7"/>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checkerboard(across)">
                                      <p:cBhvr>
                                        <p:cTn id="107" dur="3000"/>
                                        <p:tgtEl>
                                          <p:spTgt spid="8"/>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checkerboard(across)">
                                      <p:cBhvr>
                                        <p:cTn id="110" dur="3000"/>
                                        <p:tgtEl>
                                          <p:spTgt spid="9"/>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0"/>
                                        </p:tgtEl>
                                        <p:attrNameLst>
                                          <p:attrName>style.visibility</p:attrName>
                                        </p:attrNameLst>
                                      </p:cBhvr>
                                      <p:to>
                                        <p:strVal val="visible"/>
                                      </p:to>
                                    </p:set>
                                    <p:animEffect transition="in" filter="checkerboard(across)">
                                      <p:cBhvr>
                                        <p:cTn id="113" dur="3000"/>
                                        <p:tgtEl>
                                          <p:spTgt spid="10"/>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1"/>
                                        </p:tgtEl>
                                        <p:attrNameLst>
                                          <p:attrName>style.visibility</p:attrName>
                                        </p:attrNameLst>
                                      </p:cBhvr>
                                      <p:to>
                                        <p:strVal val="visible"/>
                                      </p:to>
                                    </p:set>
                                    <p:animEffect transition="in" filter="checkerboard(across)">
                                      <p:cBhvr>
                                        <p:cTn id="116" dur="3000"/>
                                        <p:tgtEl>
                                          <p:spTgt spid="11"/>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2"/>
                                        </p:tgtEl>
                                        <p:attrNameLst>
                                          <p:attrName>style.visibility</p:attrName>
                                        </p:attrNameLst>
                                      </p:cBhvr>
                                      <p:to>
                                        <p:strVal val="visible"/>
                                      </p:to>
                                    </p:set>
                                    <p:animEffect transition="in" filter="checkerboard(across)">
                                      <p:cBhvr>
                                        <p:cTn id="119" dur="3000"/>
                                        <p:tgtEl>
                                          <p:spTgt spid="12"/>
                                        </p:tgtEl>
                                      </p:cBhvr>
                                    </p:animEffect>
                                  </p:childTnLst>
                                </p:cTn>
                              </p:par>
                              <p:par>
                                <p:cTn id="120" presetID="5" presetClass="entr" presetSubtype="10"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Effect transition="in" filter="checkerboard(across)">
                                      <p:cBhvr>
                                        <p:cTn id="122" dur="3000"/>
                                        <p:tgtEl>
                                          <p:spTgt spid="13"/>
                                        </p:tgtEl>
                                      </p:cBhvr>
                                    </p:animEffect>
                                  </p:childTnLst>
                                </p:cTn>
                              </p:par>
                              <p:par>
                                <p:cTn id="123" presetID="5"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Effect transition="in" filter="checkerboard(across)">
                                      <p:cBhvr>
                                        <p:cTn id="125" dur="3000"/>
                                        <p:tgtEl>
                                          <p:spTgt spid="14"/>
                                        </p:tgtEl>
                                      </p:cBhvr>
                                    </p:animEffect>
                                  </p:childTnLst>
                                </p:cTn>
                              </p:par>
                              <p:par>
                                <p:cTn id="126" presetID="5" presetClass="entr" presetSubtype="10"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Effect transition="in" filter="checkerboard(across)">
                                      <p:cBhvr>
                                        <p:cTn id="128" dur="3000"/>
                                        <p:tgtEl>
                                          <p:spTgt spid="15"/>
                                        </p:tgtEl>
                                      </p:cBhvr>
                                    </p:animEffect>
                                  </p:childTnLst>
                                </p:cTn>
                              </p:par>
                            </p:childTnLst>
                          </p:cTn>
                        </p:par>
                        <p:par>
                          <p:cTn id="129" fill="hold">
                            <p:stCondLst>
                              <p:cond delay="3000"/>
                            </p:stCondLst>
                            <p:childTnLst>
                              <p:par>
                                <p:cTn id="130" presetID="2" presetClass="exit" presetSubtype="8" fill="hold" grpId="2" nodeType="afterEffect">
                                  <p:stCondLst>
                                    <p:cond delay="0"/>
                                  </p:stCondLst>
                                  <p:childTnLst>
                                    <p:anim calcmode="lin" valueType="num">
                                      <p:cBhvr additive="base">
                                        <p:cTn id="131" dur="3000"/>
                                        <p:tgtEl>
                                          <p:spTgt spid="5"/>
                                        </p:tgtEl>
                                        <p:attrNameLst>
                                          <p:attrName>ppt_x</p:attrName>
                                        </p:attrNameLst>
                                      </p:cBhvr>
                                      <p:tavLst>
                                        <p:tav tm="0">
                                          <p:val>
                                            <p:strVal val="ppt_x"/>
                                          </p:val>
                                        </p:tav>
                                        <p:tav tm="100000">
                                          <p:val>
                                            <p:strVal val="0-ppt_w/2"/>
                                          </p:val>
                                        </p:tav>
                                      </p:tavLst>
                                    </p:anim>
                                    <p:anim calcmode="lin" valueType="num">
                                      <p:cBhvr additive="base">
                                        <p:cTn id="132" dur="3000"/>
                                        <p:tgtEl>
                                          <p:spTgt spid="5"/>
                                        </p:tgtEl>
                                        <p:attrNameLst>
                                          <p:attrName>ppt_y</p:attrName>
                                        </p:attrNameLst>
                                      </p:cBhvr>
                                      <p:tavLst>
                                        <p:tav tm="0">
                                          <p:val>
                                            <p:strVal val="ppt_y"/>
                                          </p:val>
                                        </p:tav>
                                        <p:tav tm="100000">
                                          <p:val>
                                            <p:strVal val="ppt_y"/>
                                          </p:val>
                                        </p:tav>
                                      </p:tavLst>
                                    </p:anim>
                                    <p:set>
                                      <p:cBhvr>
                                        <p:cTn id="133" dur="1" fill="hold">
                                          <p:stCondLst>
                                            <p:cond delay="2999"/>
                                          </p:stCondLst>
                                        </p:cTn>
                                        <p:tgtEl>
                                          <p:spTgt spid="5"/>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ppt_y"/>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ppt_y"/>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0-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0-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1"/>
                                        </p:tgtEl>
                                        <p:attrNameLst>
                                          <p:attrName>ppt_x</p:attrName>
                                        </p:attrNameLst>
                                      </p:cBhvr>
                                      <p:tavLst>
                                        <p:tav tm="0">
                                          <p:val>
                                            <p:strVal val="ppt_x"/>
                                          </p:val>
                                        </p:tav>
                                        <p:tav tm="100000">
                                          <p:val>
                                            <p:strVal val="0-ppt_w/2"/>
                                          </p:val>
                                        </p:tav>
                                      </p:tavLst>
                                    </p:anim>
                                    <p:anim calcmode="lin" valueType="num">
                                      <p:cBhvr additive="base">
                                        <p:cTn id="156" dur="3000"/>
                                        <p:tgtEl>
                                          <p:spTgt spid="11"/>
                                        </p:tgtEl>
                                        <p:attrNameLst>
                                          <p:attrName>ppt_y</p:attrName>
                                        </p:attrNameLst>
                                      </p:cBhvr>
                                      <p:tavLst>
                                        <p:tav tm="0">
                                          <p:val>
                                            <p:strVal val="ppt_y"/>
                                          </p:val>
                                        </p:tav>
                                        <p:tav tm="100000">
                                          <p:val>
                                            <p:strVal val="ppt_y"/>
                                          </p:val>
                                        </p:tav>
                                      </p:tavLst>
                                    </p:anim>
                                    <p:set>
                                      <p:cBhvr>
                                        <p:cTn id="157" dur="1" fill="hold">
                                          <p:stCondLst>
                                            <p:cond delay="2999"/>
                                          </p:stCondLst>
                                        </p:cTn>
                                        <p:tgtEl>
                                          <p:spTgt spid="11"/>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0-ppt_w/2"/>
                                          </p:val>
                                        </p:tav>
                                      </p:tavLst>
                                    </p:anim>
                                    <p:anim calcmode="lin" valueType="num">
                                      <p:cBhvr additive="base">
                                        <p:cTn id="160" dur="3000"/>
                                        <p:tgtEl>
                                          <p:spTgt spid="12"/>
                                        </p:tgtEl>
                                        <p:attrNameLst>
                                          <p:attrName>ppt_y</p:attrName>
                                        </p:attrNameLst>
                                      </p:cBhvr>
                                      <p:tavLst>
                                        <p:tav tm="0">
                                          <p:val>
                                            <p:strVal val="ppt_y"/>
                                          </p:val>
                                        </p:tav>
                                        <p:tav tm="100000">
                                          <p:val>
                                            <p:strVal val="ppt_y"/>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3"/>
                                        </p:tgtEl>
                                        <p:attrNameLst>
                                          <p:attrName>ppt_x</p:attrName>
                                        </p:attrNameLst>
                                      </p:cBhvr>
                                      <p:tavLst>
                                        <p:tav tm="0">
                                          <p:val>
                                            <p:strVal val="ppt_x"/>
                                          </p:val>
                                        </p:tav>
                                        <p:tav tm="100000">
                                          <p:val>
                                            <p:strVal val="0-ppt_w/2"/>
                                          </p:val>
                                        </p:tav>
                                      </p:tavLst>
                                    </p:anim>
                                    <p:anim calcmode="lin" valueType="num">
                                      <p:cBhvr additive="base">
                                        <p:cTn id="164" dur="3000"/>
                                        <p:tgtEl>
                                          <p:spTgt spid="13"/>
                                        </p:tgtEl>
                                        <p:attrNameLst>
                                          <p:attrName>ppt_y</p:attrName>
                                        </p:attrNameLst>
                                      </p:cBhvr>
                                      <p:tavLst>
                                        <p:tav tm="0">
                                          <p:val>
                                            <p:strVal val="ppt_y"/>
                                          </p:val>
                                        </p:tav>
                                        <p:tav tm="100000">
                                          <p:val>
                                            <p:strVal val="ppt_y"/>
                                          </p:val>
                                        </p:tav>
                                      </p:tavLst>
                                    </p:anim>
                                    <p:set>
                                      <p:cBhvr>
                                        <p:cTn id="165" dur="1" fill="hold">
                                          <p:stCondLst>
                                            <p:cond delay="2999"/>
                                          </p:stCondLst>
                                        </p:cTn>
                                        <p:tgtEl>
                                          <p:spTgt spid="13"/>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0-ppt_w/2"/>
                                          </p:val>
                                        </p:tav>
                                      </p:tavLst>
                                    </p:anim>
                                    <p:anim calcmode="lin" valueType="num">
                                      <p:cBhvr additive="base">
                                        <p:cTn id="168" dur="3000"/>
                                        <p:tgtEl>
                                          <p:spTgt spid="14"/>
                                        </p:tgtEl>
                                        <p:attrNameLst>
                                          <p:attrName>ppt_y</p:attrName>
                                        </p:attrNameLst>
                                      </p:cBhvr>
                                      <p:tavLst>
                                        <p:tav tm="0">
                                          <p:val>
                                            <p:strVal val="ppt_y"/>
                                          </p:val>
                                        </p:tav>
                                        <p:tav tm="100000">
                                          <p:val>
                                            <p:strVal val="ppt_y"/>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0-ppt_w/2"/>
                                          </p:val>
                                        </p:tav>
                                      </p:tavLst>
                                    </p:anim>
                                    <p:anim calcmode="lin" valueType="num">
                                      <p:cBhvr additive="base">
                                        <p:cTn id="172" dur="3000"/>
                                        <p:tgtEl>
                                          <p:spTgt spid="15"/>
                                        </p:tgtEl>
                                        <p:attrNameLst>
                                          <p:attrName>ppt_y</p:attrName>
                                        </p:attrNameLst>
                                      </p:cBhvr>
                                      <p:tavLst>
                                        <p:tav tm="0">
                                          <p:val>
                                            <p:strVal val="ppt_y"/>
                                          </p:val>
                                        </p:tav>
                                        <p:tav tm="100000">
                                          <p:val>
                                            <p:strVal val="ppt_y"/>
                                          </p:val>
                                        </p:tav>
                                      </p:tavLst>
                                    </p:anim>
                                    <p:set>
                                      <p:cBhvr>
                                        <p:cTn id="173" dur="1" fill="hold">
                                          <p:stCondLst>
                                            <p:cond delay="2999"/>
                                          </p:stCondLst>
                                        </p:cTn>
                                        <p:tgtEl>
                                          <p:spTgt spid="15"/>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3000"/>
                                        <p:tgtEl>
                                          <p:spTgt spid="5"/>
                                        </p:tgtEl>
                                      </p:cBhvr>
                                    </p:animEffect>
                                    <p:set>
                                      <p:cBhvr>
                                        <p:cTn id="176" dur="1" fill="hold">
                                          <p:stCondLst>
                                            <p:cond delay="2999"/>
                                          </p:stCondLst>
                                        </p:cTn>
                                        <p:tgtEl>
                                          <p:spTgt spid="5"/>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3000"/>
                                        <p:tgtEl>
                                          <p:spTgt spid="6"/>
                                        </p:tgtEl>
                                      </p:cBhvr>
                                    </p:animEffect>
                                    <p:set>
                                      <p:cBhvr>
                                        <p:cTn id="179" dur="1" fill="hold">
                                          <p:stCondLst>
                                            <p:cond delay="2999"/>
                                          </p:stCondLst>
                                        </p:cTn>
                                        <p:tgtEl>
                                          <p:spTgt spid="6"/>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3000"/>
                                        <p:tgtEl>
                                          <p:spTgt spid="7"/>
                                        </p:tgtEl>
                                      </p:cBhvr>
                                    </p:animEffect>
                                    <p:set>
                                      <p:cBhvr>
                                        <p:cTn id="182" dur="1" fill="hold">
                                          <p:stCondLst>
                                            <p:cond delay="2999"/>
                                          </p:stCondLst>
                                        </p:cTn>
                                        <p:tgtEl>
                                          <p:spTgt spid="7"/>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3000"/>
                                        <p:tgtEl>
                                          <p:spTgt spid="9"/>
                                        </p:tgtEl>
                                      </p:cBhvr>
                                    </p:animEffect>
                                    <p:set>
                                      <p:cBhvr>
                                        <p:cTn id="188" dur="1" fill="hold">
                                          <p:stCondLst>
                                            <p:cond delay="2999"/>
                                          </p:stCondLst>
                                        </p:cTn>
                                        <p:tgtEl>
                                          <p:spTgt spid="9"/>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3000"/>
                                        <p:tgtEl>
                                          <p:spTgt spid="11"/>
                                        </p:tgtEl>
                                      </p:cBhvr>
                                    </p:animEffect>
                                    <p:set>
                                      <p:cBhvr>
                                        <p:cTn id="194" dur="1" fill="hold">
                                          <p:stCondLst>
                                            <p:cond delay="2999"/>
                                          </p:stCondLst>
                                        </p:cTn>
                                        <p:tgtEl>
                                          <p:spTgt spid="11"/>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3000"/>
                                        <p:tgtEl>
                                          <p:spTgt spid="12"/>
                                        </p:tgtEl>
                                      </p:cBhvr>
                                    </p:animEffect>
                                    <p:set>
                                      <p:cBhvr>
                                        <p:cTn id="197" dur="1" fill="hold">
                                          <p:stCondLst>
                                            <p:cond delay="2999"/>
                                          </p:stCondLst>
                                        </p:cTn>
                                        <p:tgtEl>
                                          <p:spTgt spid="12"/>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3000"/>
                                        <p:tgtEl>
                                          <p:spTgt spid="13"/>
                                        </p:tgtEl>
                                      </p:cBhvr>
                                    </p:animEffect>
                                    <p:set>
                                      <p:cBhvr>
                                        <p:cTn id="200" dur="1" fill="hold">
                                          <p:stCondLst>
                                            <p:cond delay="2999"/>
                                          </p:stCondLst>
                                        </p:cTn>
                                        <p:tgtEl>
                                          <p:spTgt spid="13"/>
                                        </p:tgtEl>
                                        <p:attrNameLst>
                                          <p:attrName>style.visibility</p:attrName>
                                        </p:attrNameLst>
                                      </p:cBhvr>
                                      <p:to>
                                        <p:strVal val="hidden"/>
                                      </p:to>
                                    </p:set>
                                  </p:childTnLst>
                                </p:cTn>
                              </p:par>
                              <p:par>
                                <p:cTn id="201" presetID="5" presetClass="exit" presetSubtype="10" fill="hold" grpId="3" nodeType="withEffect">
                                  <p:stCondLst>
                                    <p:cond delay="0"/>
                                  </p:stCondLst>
                                  <p:childTnLst>
                                    <p:animEffect transition="out" filter="checkerboard(across)">
                                      <p:cBhvr>
                                        <p:cTn id="202" dur="3000"/>
                                        <p:tgtEl>
                                          <p:spTgt spid="14"/>
                                        </p:tgtEl>
                                      </p:cBhvr>
                                    </p:animEffect>
                                    <p:set>
                                      <p:cBhvr>
                                        <p:cTn id="203" dur="1" fill="hold">
                                          <p:stCondLst>
                                            <p:cond delay="2999"/>
                                          </p:stCondLst>
                                        </p:cTn>
                                        <p:tgtEl>
                                          <p:spTgt spid="14"/>
                                        </p:tgtEl>
                                        <p:attrNameLst>
                                          <p:attrName>style.visibility</p:attrName>
                                        </p:attrNameLst>
                                      </p:cBhvr>
                                      <p:to>
                                        <p:strVal val="hidden"/>
                                      </p:to>
                                    </p:set>
                                  </p:childTnLst>
                                </p:cTn>
                              </p:par>
                              <p:par>
                                <p:cTn id="204" presetID="5" presetClass="exit" presetSubtype="10" fill="hold" grpId="3" nodeType="withEffect">
                                  <p:stCondLst>
                                    <p:cond delay="0"/>
                                  </p:stCondLst>
                                  <p:childTnLst>
                                    <p:animEffect transition="out" filter="checkerboard(across)">
                                      <p:cBhvr>
                                        <p:cTn id="205" dur="3000"/>
                                        <p:tgtEl>
                                          <p:spTgt spid="15"/>
                                        </p:tgtEl>
                                      </p:cBhvr>
                                    </p:animEffect>
                                    <p:set>
                                      <p:cBhvr>
                                        <p:cTn id="206" dur="1" fill="hold">
                                          <p:stCondLst>
                                            <p:cond delay="2999"/>
                                          </p:stCondLst>
                                        </p:cTn>
                                        <p:tgtEl>
                                          <p:spTgt spid="15"/>
                                        </p:tgtEl>
                                        <p:attrNameLst>
                                          <p:attrName>style.visibility</p:attrName>
                                        </p:attrNameLst>
                                      </p:cBhvr>
                                      <p:to>
                                        <p:strVal val="hidden"/>
                                      </p:to>
                                    </p:set>
                                  </p:childTnLst>
                                </p:cTn>
                              </p:par>
                              <p:par>
                                <p:cTn id="207" presetID="2" presetClass="entr" presetSubtype="2" fill="hold" nodeType="withEffect">
                                  <p:stCondLst>
                                    <p:cond delay="0"/>
                                  </p:stCondLst>
                                  <p:childTnLst>
                                    <p:set>
                                      <p:cBhvr>
                                        <p:cTn id="208" dur="1" fill="hold">
                                          <p:stCondLst>
                                            <p:cond delay="0"/>
                                          </p:stCondLst>
                                        </p:cTn>
                                        <p:tgtEl>
                                          <p:spTgt spid="4"/>
                                        </p:tgtEl>
                                        <p:attrNameLst>
                                          <p:attrName>style.visibility</p:attrName>
                                        </p:attrNameLst>
                                      </p:cBhvr>
                                      <p:to>
                                        <p:strVal val="visible"/>
                                      </p:to>
                                    </p:set>
                                    <p:anim calcmode="lin" valueType="num">
                                      <p:cBhvr additive="base">
                                        <p:cTn id="209" dur="3000" fill="hold"/>
                                        <p:tgtEl>
                                          <p:spTgt spid="4"/>
                                        </p:tgtEl>
                                        <p:attrNameLst>
                                          <p:attrName>ppt_x</p:attrName>
                                        </p:attrNameLst>
                                      </p:cBhvr>
                                      <p:tavLst>
                                        <p:tav tm="0">
                                          <p:val>
                                            <p:strVal val="1+#ppt_w/2"/>
                                          </p:val>
                                        </p:tav>
                                        <p:tav tm="100000">
                                          <p:val>
                                            <p:strVal val="#ppt_x"/>
                                          </p:val>
                                        </p:tav>
                                      </p:tavLst>
                                    </p:anim>
                                    <p:anim calcmode="lin" valueType="num">
                                      <p:cBhvr additive="base">
                                        <p:cTn id="210" dur="3000" fill="hold"/>
                                        <p:tgtEl>
                                          <p:spTgt spid="4"/>
                                        </p:tgtEl>
                                        <p:attrNameLst>
                                          <p:attrName>ppt_y</p:attrName>
                                        </p:attrNameLst>
                                      </p:cBhvr>
                                      <p:tavLst>
                                        <p:tav tm="0">
                                          <p:val>
                                            <p:strVal val="#ppt_y"/>
                                          </p:val>
                                        </p:tav>
                                        <p:tav tm="100000">
                                          <p:val>
                                            <p:strVal val="#ppt_y"/>
                                          </p:val>
                                        </p:tav>
                                      </p:tavLst>
                                    </p:anim>
                                  </p:childTnLst>
                                </p:cTn>
                              </p:par>
                              <p:par>
                                <p:cTn id="211" presetID="16" presetClass="entr" presetSubtype="42" fill="hold" nodeType="withEffect">
                                  <p:stCondLst>
                                    <p:cond delay="0"/>
                                  </p:stCondLst>
                                  <p:childTnLst>
                                    <p:set>
                                      <p:cBhvr>
                                        <p:cTn id="212" dur="1" fill="hold">
                                          <p:stCondLst>
                                            <p:cond delay="0"/>
                                          </p:stCondLst>
                                        </p:cTn>
                                        <p:tgtEl>
                                          <p:spTgt spid="4"/>
                                        </p:tgtEl>
                                        <p:attrNameLst>
                                          <p:attrName>style.visibility</p:attrName>
                                        </p:attrNameLst>
                                      </p:cBhvr>
                                      <p:to>
                                        <p:strVal val="visible"/>
                                      </p:to>
                                    </p:set>
                                    <p:animEffect transition="in" filter="barn(outHorizontal)">
                                      <p:cBhvr>
                                        <p:cTn id="2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ouPiou87.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a:off x="2928893" y="0"/>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03516">
            <a:off x="4827317" y="41027"/>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66186">
            <a:off x="2476244" y="761776"/>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65159">
            <a:off x="5283564" y="854436"/>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66186">
            <a:off x="1976179" y="1476155"/>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965159">
            <a:off x="5712191" y="1568818"/>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965159">
            <a:off x="6212257" y="2354636"/>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66186">
            <a:off x="1404674" y="2261974"/>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966186">
            <a:off x="904641" y="3119229"/>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66186">
            <a:off x="404576" y="3833608"/>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966186">
            <a:off x="-166929" y="4619427"/>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65159">
            <a:off x="6926639" y="3283327"/>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65159">
            <a:off x="7355266" y="3997709"/>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65159">
            <a:off x="7855333" y="4783527"/>
            <a:ext cx="1428760" cy="1428736"/>
          </a:xfrm>
          <a:prstGeom prst="teardrop">
            <a:avLst/>
          </a:prstGeom>
          <a:gradFill flip="none" rotWithShape="1">
            <a:gsLst>
              <a:gs pos="70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14346" y="0"/>
            <a:ext cx="9715568"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12" fill="hold" grpId="1"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14"/>
                                        </p:tgtEl>
                                        <p:attrNameLst>
                                          <p:attrName>ppt_x</p:attrName>
                                        </p:attrNameLst>
                                      </p:cBhvr>
                                      <p:tavLst>
                                        <p:tav tm="0">
                                          <p:val>
                                            <p:strVal val="ppt_x"/>
                                          </p:val>
                                        </p:tav>
                                        <p:tav tm="100000">
                                          <p:val>
                                            <p:strVal val="0-ppt_w/2"/>
                                          </p:val>
                                        </p:tav>
                                      </p:tavLst>
                                    </p:anim>
                                    <p:anim calcmode="lin" valueType="num">
                                      <p:cBhvr additive="base">
                                        <p:cTn id="83" dur="3000"/>
                                        <p:tgtEl>
                                          <p:spTgt spid="14"/>
                                        </p:tgtEl>
                                        <p:attrNameLst>
                                          <p:attrName>ppt_y</p:attrName>
                                        </p:attrNameLst>
                                      </p:cBhvr>
                                      <p:tavLst>
                                        <p:tav tm="0">
                                          <p:val>
                                            <p:strVal val="ppt_y"/>
                                          </p:val>
                                        </p:tav>
                                        <p:tav tm="100000">
                                          <p:val>
                                            <p:strVal val="1+ppt_h/2"/>
                                          </p:val>
                                        </p:tav>
                                      </p:tavLst>
                                    </p:anim>
                                    <p:set>
                                      <p:cBhvr>
                                        <p:cTn id="84" dur="1" fill="hold">
                                          <p:stCondLst>
                                            <p:cond delay="2999"/>
                                          </p:stCondLst>
                                        </p:cTn>
                                        <p:tgtEl>
                                          <p:spTgt spid="14"/>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0-ppt_w/2"/>
                                          </p:val>
                                        </p:tav>
                                      </p:tavLst>
                                    </p:anim>
                                    <p:anim calcmode="lin" valueType="num">
                                      <p:cBhvr additive="base">
                                        <p:cTn id="87" dur="3000"/>
                                        <p:tgtEl>
                                          <p:spTgt spid="15"/>
                                        </p:tgtEl>
                                        <p:attrNameLst>
                                          <p:attrName>ppt_y</p:attrName>
                                        </p:attrNameLst>
                                      </p:cBhvr>
                                      <p:tavLst>
                                        <p:tav tm="0">
                                          <p:val>
                                            <p:strVal val="ppt_y"/>
                                          </p:val>
                                        </p:tav>
                                        <p:tav tm="100000">
                                          <p:val>
                                            <p:strVal val="1+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1+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1+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1+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1+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6" fill="hold" grpId="1"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1+ppt_w/2"/>
                                          </p:val>
                                        </p:tav>
                                      </p:tavLst>
                                    </p:anim>
                                    <p:anim calcmode="lin" valueType="num">
                                      <p:cBhvr additive="base">
                                        <p:cTn id="111" dur="3000"/>
                                        <p:tgtEl>
                                          <p:spTgt spid="17"/>
                                        </p:tgtEl>
                                        <p:attrNameLst>
                                          <p:attrName>ppt_y</p:attrName>
                                        </p:attrNameLst>
                                      </p:cBhvr>
                                      <p:tavLst>
                                        <p:tav tm="0">
                                          <p:val>
                                            <p:strVal val="ppt_y"/>
                                          </p:val>
                                        </p:tav>
                                        <p:tav tm="100000">
                                          <p:val>
                                            <p:strVal val="1+ppt_h/2"/>
                                          </p:val>
                                        </p:tav>
                                      </p:tavLst>
                                    </p:anim>
                                    <p:set>
                                      <p:cBhvr>
                                        <p:cTn id="112" dur="1" fill="hold">
                                          <p:stCondLst>
                                            <p:cond delay="2999"/>
                                          </p:stCondLst>
                                        </p:cTn>
                                        <p:tgtEl>
                                          <p:spTgt spid="17"/>
                                        </p:tgtEl>
                                        <p:attrNameLst>
                                          <p:attrName>style.visibility</p:attrName>
                                        </p:attrNameLst>
                                      </p:cBhvr>
                                      <p:to>
                                        <p:strVal val="hidden"/>
                                      </p:to>
                                    </p:set>
                                  </p:childTnLst>
                                </p:cTn>
                              </p:par>
                              <p:par>
                                <p:cTn id="113" presetID="2" presetClass="exit" presetSubtype="6" fill="hold" grpId="1" nodeType="withEffect">
                                  <p:stCondLst>
                                    <p:cond delay="0"/>
                                  </p:stCondLst>
                                  <p:childTnLst>
                                    <p:anim calcmode="lin" valueType="num">
                                      <p:cBhvr additive="base">
                                        <p:cTn id="114" dur="3000"/>
                                        <p:tgtEl>
                                          <p:spTgt spid="18"/>
                                        </p:tgtEl>
                                        <p:attrNameLst>
                                          <p:attrName>ppt_x</p:attrName>
                                        </p:attrNameLst>
                                      </p:cBhvr>
                                      <p:tavLst>
                                        <p:tav tm="0">
                                          <p:val>
                                            <p:strVal val="ppt_x"/>
                                          </p:val>
                                        </p:tav>
                                        <p:tav tm="100000">
                                          <p:val>
                                            <p:strVal val="1+ppt_w/2"/>
                                          </p:val>
                                        </p:tav>
                                      </p:tavLst>
                                    </p:anim>
                                    <p:anim calcmode="lin" valueType="num">
                                      <p:cBhvr additive="base">
                                        <p:cTn id="115" dur="3000"/>
                                        <p:tgtEl>
                                          <p:spTgt spid="18"/>
                                        </p:tgtEl>
                                        <p:attrNameLst>
                                          <p:attrName>ppt_y</p:attrName>
                                        </p:attrNameLst>
                                      </p:cBhvr>
                                      <p:tavLst>
                                        <p:tav tm="0">
                                          <p:val>
                                            <p:strVal val="ppt_y"/>
                                          </p:val>
                                        </p:tav>
                                        <p:tav tm="100000">
                                          <p:val>
                                            <p:strVal val="1+ppt_h/2"/>
                                          </p:val>
                                        </p:tav>
                                      </p:tavLst>
                                    </p:anim>
                                    <p:set>
                                      <p:cBhvr>
                                        <p:cTn id="116" dur="1" fill="hold">
                                          <p:stCondLst>
                                            <p:cond delay="2999"/>
                                          </p:stCondLst>
                                        </p:cTn>
                                        <p:tgtEl>
                                          <p:spTgt spid="18"/>
                                        </p:tgtEl>
                                        <p:attrNameLst>
                                          <p:attrName>style.visibility</p:attrName>
                                        </p:attrNameLst>
                                      </p:cBhvr>
                                      <p:to>
                                        <p:strVal val="hidden"/>
                                      </p:to>
                                    </p:set>
                                  </p:childTnLst>
                                </p:cTn>
                              </p:par>
                              <p:par>
                                <p:cTn id="117" presetID="2" presetClass="exit" presetSubtype="6" fill="hold" grpId="1"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1+ppt_w/2"/>
                                          </p:val>
                                        </p:tav>
                                      </p:tavLst>
                                    </p:anim>
                                    <p:anim calcmode="lin" valueType="num">
                                      <p:cBhvr additive="base">
                                        <p:cTn id="119" dur="3000"/>
                                        <p:tgtEl>
                                          <p:spTgt spid="19"/>
                                        </p:tgtEl>
                                        <p:attrNameLst>
                                          <p:attrName>ppt_y</p:attrName>
                                        </p:attrNameLst>
                                      </p:cBhvr>
                                      <p:tavLst>
                                        <p:tav tm="0">
                                          <p:val>
                                            <p:strVal val="ppt_y"/>
                                          </p:val>
                                        </p:tav>
                                        <p:tav tm="100000">
                                          <p:val>
                                            <p:strVal val="1+ppt_h/2"/>
                                          </p:val>
                                        </p:tav>
                                      </p:tavLst>
                                    </p:anim>
                                    <p:set>
                                      <p:cBhvr>
                                        <p:cTn id="120" dur="1" fill="hold">
                                          <p:stCondLst>
                                            <p:cond delay="2999"/>
                                          </p:stCondLst>
                                        </p:cTn>
                                        <p:tgtEl>
                                          <p:spTgt spid="19"/>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golden.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a:off x="0" y="0"/>
            <a:ext cx="4143372" cy="1285884"/>
          </a:xfrm>
          <a:prstGeom prst="wave">
            <a:avLst>
              <a:gd name="adj1" fmla="val 20000"/>
              <a:gd name="adj2" fmla="val -10000"/>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285860"/>
            <a:ext cx="4143372" cy="1285884"/>
          </a:xfrm>
          <a:prstGeom prst="wave">
            <a:avLst>
              <a:gd name="adj1" fmla="val 20000"/>
              <a:gd name="adj2" fmla="val -10000"/>
            </a:avLst>
          </a:prstGeom>
          <a:solidFill>
            <a:srgbClr val="99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571744"/>
            <a:ext cx="4143372" cy="1285884"/>
          </a:xfrm>
          <a:prstGeom prst="wave">
            <a:avLst>
              <a:gd name="adj1" fmla="val 20000"/>
              <a:gd name="adj2" fmla="val -10000"/>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4071942"/>
            <a:ext cx="4143372" cy="1285884"/>
          </a:xfrm>
          <a:prstGeom prst="wave">
            <a:avLst>
              <a:gd name="adj1" fmla="val 20000"/>
              <a:gd name="adj2" fmla="val -10000"/>
            </a:avLst>
          </a:prstGeom>
          <a:solidFill>
            <a:srgbClr val="99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572116"/>
            <a:ext cx="4143372" cy="1285884"/>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V="1">
            <a:off x="5000628" y="0"/>
            <a:ext cx="4143372" cy="1357298"/>
          </a:xfrm>
          <a:prstGeom prst="wave">
            <a:avLst>
              <a:gd name="adj1" fmla="val 20000"/>
              <a:gd name="adj2" fmla="val -10000"/>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5000628" y="1357298"/>
            <a:ext cx="4143372" cy="1357298"/>
          </a:xfrm>
          <a:prstGeom prst="wave">
            <a:avLst>
              <a:gd name="adj1" fmla="val 20000"/>
              <a:gd name="adj2" fmla="val -10000"/>
            </a:avLst>
          </a:prstGeom>
          <a:solidFill>
            <a:srgbClr val="99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5000628" y="2714620"/>
            <a:ext cx="4143372" cy="1357298"/>
          </a:xfrm>
          <a:prstGeom prst="wave">
            <a:avLst>
              <a:gd name="adj1" fmla="val 20000"/>
              <a:gd name="adj2" fmla="val -10000"/>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5000628" y="4143380"/>
            <a:ext cx="4143372" cy="1357298"/>
          </a:xfrm>
          <a:prstGeom prst="wave">
            <a:avLst>
              <a:gd name="adj1" fmla="val 20000"/>
              <a:gd name="adj2" fmla="val -10000"/>
            </a:avLst>
          </a:prstGeom>
          <a:solidFill>
            <a:srgbClr val="99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5000628" y="5500702"/>
            <a:ext cx="4143372" cy="1357298"/>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fmla="#ppt_w*sin(2.5*pi*$)">
                                          <p:val>
                                            <p:fltVal val="0"/>
                                          </p:val>
                                        </p:tav>
                                        <p:tav tm="100000">
                                          <p:val>
                                            <p:fltVal val="1"/>
                                          </p:val>
                                        </p:tav>
                                      </p:tavLst>
                                    </p:anim>
                                    <p:anim calcmode="lin" valueType="num">
                                      <p:cBhvr>
                                        <p:cTn id="47" dur="300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fmla="#ppt_w*sin(2.5*pi*$)">
                                          <p:val>
                                            <p:fltVal val="0"/>
                                          </p:val>
                                        </p:tav>
                                        <p:tav tm="100000">
                                          <p:val>
                                            <p:fltVal val="1"/>
                                          </p:val>
                                        </p:tav>
                                      </p:tavLst>
                                    </p:anim>
                                    <p:anim calcmode="lin" valueType="num">
                                      <p:cBhvr>
                                        <p:cTn id="87" dur="3000" fill="hold"/>
                                        <p:tgtEl>
                                          <p:spTgt spid="15"/>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8" presetClass="emph" presetSubtype="0" fill="hold" grpId="2" nodeType="after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8"/>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9"/>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2"/>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5"/>
                                        </p:tgtEl>
                                        <p:attrNameLst>
                                          <p:attrName>r</p:attrName>
                                        </p:attrNameLst>
                                      </p:cBhvr>
                                    </p:animRot>
                                  </p:childTnLst>
                                </p:cTn>
                              </p:par>
                              <p:par>
                                <p:cTn id="109" presetID="2" presetClass="exit" presetSubtype="8" fill="hold" grpId="3"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3"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p:spPr>
        <p:txBody>
          <a:bodyPr/>
          <a:lstStyle/>
          <a:p>
            <a:endParaRPr lang="es-ES" dirty="0"/>
          </a:p>
        </p:txBody>
      </p:sp>
      <p:pic>
        <p:nvPicPr>
          <p:cNvPr id="4" name="3 Imagen" descr="FAISAN-GIGI.JPG"/>
          <p:cNvPicPr>
            <a:picLocks noChangeAspect="1"/>
          </p:cNvPicPr>
          <p:nvPr/>
        </p:nvPicPr>
        <p:blipFill>
          <a:blip r:embed="rId2"/>
          <a:stretch>
            <a:fillRect/>
          </a:stretch>
        </p:blipFill>
        <p:spPr>
          <a:xfrm>
            <a:off x="0" y="0"/>
            <a:ext cx="9144000" cy="6858000"/>
          </a:xfrm>
          <a:prstGeom prst="rect">
            <a:avLst/>
          </a:prstGeom>
        </p:spPr>
      </p:pic>
      <p:sp>
        <p:nvSpPr>
          <p:cNvPr id="6" name="5 Datos"/>
          <p:cNvSpPr/>
          <p:nvPr/>
        </p:nvSpPr>
        <p:spPr>
          <a:xfrm rot="802810">
            <a:off x="3470587" y="42262"/>
            <a:ext cx="633405" cy="2286016"/>
          </a:xfrm>
          <a:prstGeom prst="flowChartInputOutput">
            <a:avLst/>
          </a:prstGeom>
          <a:solidFill>
            <a:srgbClr val="FFC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2684768" y="970932"/>
            <a:ext cx="633405" cy="2286016"/>
          </a:xfrm>
          <a:prstGeom prst="flowChartInputOutput">
            <a:avLst/>
          </a:prstGeom>
          <a:solidFill>
            <a:schemeClr val="bg1"/>
          </a:solidFill>
          <a:ln>
            <a:solidFill>
              <a:srgbClr val="FFC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1827512" y="1971065"/>
            <a:ext cx="633405" cy="2286016"/>
          </a:xfrm>
          <a:prstGeom prst="flowChartInputOutput">
            <a:avLst/>
          </a:prstGeom>
          <a:solidFill>
            <a:srgbClr val="FFC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1041694" y="2899759"/>
            <a:ext cx="633405" cy="2286016"/>
          </a:xfrm>
          <a:prstGeom prst="flowChartInputOutput">
            <a:avLst/>
          </a:prstGeom>
          <a:solidFill>
            <a:schemeClr val="bg1"/>
          </a:solidFill>
          <a:ln>
            <a:solidFill>
              <a:srgbClr val="FFC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802810">
            <a:off x="255908" y="3757014"/>
            <a:ext cx="633405" cy="2286016"/>
          </a:xfrm>
          <a:prstGeom prst="flowChartInputOutput">
            <a:avLst/>
          </a:prstGeom>
          <a:solidFill>
            <a:srgbClr val="FFC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444529">
            <a:off x="4931265" y="40496"/>
            <a:ext cx="633405" cy="2286016"/>
          </a:xfrm>
          <a:prstGeom prst="flowChartInputOutput">
            <a:avLst/>
          </a:prstGeom>
          <a:solidFill>
            <a:srgbClr val="FFC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376222">
            <a:off x="5736314" y="895946"/>
            <a:ext cx="633405" cy="2286016"/>
          </a:xfrm>
          <a:prstGeom prst="flowChartInputOutput">
            <a:avLst/>
          </a:prstGeom>
          <a:solidFill>
            <a:schemeClr val="bg1"/>
          </a:solidFill>
          <a:ln>
            <a:solidFill>
              <a:srgbClr val="FFC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378422">
            <a:off x="6378640" y="1610390"/>
            <a:ext cx="633405" cy="2286016"/>
          </a:xfrm>
          <a:prstGeom prst="flowChartInputOutput">
            <a:avLst/>
          </a:prstGeom>
          <a:solidFill>
            <a:srgbClr val="FFC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272989">
            <a:off x="7193613" y="2606876"/>
            <a:ext cx="633405" cy="2286016"/>
          </a:xfrm>
          <a:prstGeom prst="flowChartInputOutput">
            <a:avLst/>
          </a:prstGeom>
          <a:solidFill>
            <a:schemeClr val="bg1"/>
          </a:solidFill>
          <a:ln>
            <a:solidFill>
              <a:srgbClr val="FFC00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rot="20015636">
            <a:off x="8006742" y="3585461"/>
            <a:ext cx="633405" cy="2286016"/>
          </a:xfrm>
          <a:prstGeom prst="flowChartInputOutput">
            <a:avLst/>
          </a:prstGeom>
          <a:solidFill>
            <a:srgbClr val="FFC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9"/>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0"/>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1"/>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2"/>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3"/>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4"/>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5"/>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1+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4/3*#ppt_w"/>
                                          </p:val>
                                        </p:tav>
                                        <p:tav tm="100000">
                                          <p:val>
                                            <p:strVal val="#ppt_w"/>
                                          </p:val>
                                        </p:tav>
                                      </p:tavLst>
                                    </p:anim>
                                    <p:anim calcmode="lin" valueType="num">
                                      <p:cBhvr>
                                        <p:cTn id="112" dur="3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tx1">
                  <a:shade val="67500"/>
                  <a:satMod val="115000"/>
                </a:schemeClr>
              </a:gs>
              <a:gs pos="100000">
                <a:schemeClr val="tx1">
                  <a:shade val="100000"/>
                  <a:satMod val="115000"/>
                </a:schemeClr>
              </a:gs>
            </a:gsLst>
            <a:lin ang="16200000" scaled="1"/>
            <a:tileRect/>
          </a:gradFill>
        </p:spPr>
        <p:txBody>
          <a:bodyPr/>
          <a:lstStyle/>
          <a:p>
            <a:endParaRPr lang="es-ES" dirty="0"/>
          </a:p>
        </p:txBody>
      </p:sp>
      <p:pic>
        <p:nvPicPr>
          <p:cNvPr id="4" name="3 Imagen" descr="faisan-mikado-.jpg"/>
          <p:cNvPicPr>
            <a:picLocks noChangeAspect="1"/>
          </p:cNvPicPr>
          <p:nvPr/>
        </p:nvPicPr>
        <p:blipFill>
          <a:blip r:embed="rId2"/>
          <a:stretch>
            <a:fillRect/>
          </a:stretch>
        </p:blipFill>
        <p:spPr>
          <a:xfrm>
            <a:off x="0" y="13368"/>
            <a:ext cx="9144000" cy="6844632"/>
          </a:xfrm>
          <a:prstGeom prst="rect">
            <a:avLst/>
          </a:prstGeom>
        </p:spPr>
      </p:pic>
      <p:sp>
        <p:nvSpPr>
          <p:cNvPr id="5" name="4 CuadroTexto"/>
          <p:cNvSpPr txBox="1"/>
          <p:nvPr/>
        </p:nvSpPr>
        <p:spPr>
          <a:xfrm>
            <a:off x="1357290" y="5786454"/>
            <a:ext cx="2006318"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2400" b="1" dirty="0" smtClean="0">
                <a:ln w="50800"/>
                <a:solidFill>
                  <a:schemeClr val="bg1">
                    <a:shade val="50000"/>
                  </a:schemeClr>
                </a:solidFill>
              </a:rPr>
              <a:t>Faisán </a:t>
            </a:r>
            <a:r>
              <a:rPr lang="es-ES_tradnl" sz="2400" b="1" dirty="0" err="1" smtClean="0">
                <a:ln w="50800"/>
                <a:solidFill>
                  <a:schemeClr val="bg1">
                    <a:shade val="50000"/>
                  </a:schemeClr>
                </a:solidFill>
              </a:rPr>
              <a:t>Mikado</a:t>
            </a:r>
            <a:endParaRPr lang="es-ES" sz="2400" b="1" dirty="0">
              <a:ln w="50800"/>
              <a:solidFill>
                <a:schemeClr val="bg1">
                  <a:shade val="50000"/>
                </a:schemeClr>
              </a:solidFill>
            </a:endParaRPr>
          </a:p>
        </p:txBody>
      </p:sp>
      <p:sp>
        <p:nvSpPr>
          <p:cNvPr id="6" name="5 Doble onda"/>
          <p:cNvSpPr/>
          <p:nvPr/>
        </p:nvSpPr>
        <p:spPr>
          <a:xfrm rot="5400000">
            <a:off x="-2607491" y="2607491"/>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1821705" y="2607491"/>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964449" y="2607491"/>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78631" y="2607491"/>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750063"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1535849"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2464575"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3321831"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4179087"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036343"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5822161" y="2678929"/>
            <a:ext cx="6000768" cy="642910"/>
          </a:xfrm>
          <a:prstGeom prst="doubleWave">
            <a:avLst>
              <a:gd name="adj1" fmla="val 0"/>
              <a:gd name="adj2" fmla="val -10000"/>
            </a:avLst>
          </a:prstGeo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3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3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3000"/>
                                        <p:tgtEl>
                                          <p:spTgt spid="14"/>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vertical)">
                                      <p:cBhvr>
                                        <p:cTn id="37" dur="3000"/>
                                        <p:tgtEl>
                                          <p:spTgt spid="15"/>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2" presetClass="entr" presetSubtype="8"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0-#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0-#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3000" fill="hold"/>
                                        <p:tgtEl>
                                          <p:spTgt spid="8"/>
                                        </p:tgtEl>
                                        <p:attrNameLst>
                                          <p:attrName>ppt_x</p:attrName>
                                        </p:attrNameLst>
                                      </p:cBhvr>
                                      <p:tavLst>
                                        <p:tav tm="0">
                                          <p:val>
                                            <p:strVal val="0-#ppt_w/2"/>
                                          </p:val>
                                        </p:tav>
                                        <p:tav tm="100000">
                                          <p:val>
                                            <p:strVal val="#ppt_x"/>
                                          </p:val>
                                        </p:tav>
                                      </p:tavLst>
                                    </p:anim>
                                    <p:anim calcmode="lin" valueType="num">
                                      <p:cBhvr additive="base">
                                        <p:cTn id="52" dur="3000" fill="hold"/>
                                        <p:tgtEl>
                                          <p:spTgt spid="8"/>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3000" fill="hold"/>
                                        <p:tgtEl>
                                          <p:spTgt spid="9"/>
                                        </p:tgtEl>
                                        <p:attrNameLst>
                                          <p:attrName>ppt_x</p:attrName>
                                        </p:attrNameLst>
                                      </p:cBhvr>
                                      <p:tavLst>
                                        <p:tav tm="0">
                                          <p:val>
                                            <p:strVal val="0-#ppt_w/2"/>
                                          </p:val>
                                        </p:tav>
                                        <p:tav tm="100000">
                                          <p:val>
                                            <p:strVal val="#ppt_x"/>
                                          </p:val>
                                        </p:tav>
                                      </p:tavLst>
                                    </p:anim>
                                    <p:anim calcmode="lin" valueType="num">
                                      <p:cBhvr additive="base">
                                        <p:cTn id="56" dur="3000" fill="hold"/>
                                        <p:tgtEl>
                                          <p:spTgt spid="9"/>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0-#ppt_w/2"/>
                                          </p:val>
                                        </p:tav>
                                        <p:tav tm="100000">
                                          <p:val>
                                            <p:strVal val="#ppt_x"/>
                                          </p:val>
                                        </p:tav>
                                      </p:tavLst>
                                    </p:anim>
                                    <p:anim calcmode="lin" valueType="num">
                                      <p:cBhvr additive="base">
                                        <p:cTn id="60" dur="30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8" fill="hold" grpId="1"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3000" fill="hold"/>
                                        <p:tgtEl>
                                          <p:spTgt spid="11"/>
                                        </p:tgtEl>
                                        <p:attrNameLst>
                                          <p:attrName>ppt_x</p:attrName>
                                        </p:attrNameLst>
                                      </p:cBhvr>
                                      <p:tavLst>
                                        <p:tav tm="0">
                                          <p:val>
                                            <p:strVal val="0-#ppt_w/2"/>
                                          </p:val>
                                        </p:tav>
                                        <p:tav tm="100000">
                                          <p:val>
                                            <p:strVal val="#ppt_x"/>
                                          </p:val>
                                        </p:tav>
                                      </p:tavLst>
                                    </p:anim>
                                    <p:anim calcmode="lin" valueType="num">
                                      <p:cBhvr additive="base">
                                        <p:cTn id="64" dur="3000" fill="hold"/>
                                        <p:tgtEl>
                                          <p:spTgt spid="11"/>
                                        </p:tgtEl>
                                        <p:attrNameLst>
                                          <p:attrName>ppt_y</p:attrName>
                                        </p:attrNameLst>
                                      </p:cBhvr>
                                      <p:tavLst>
                                        <p:tav tm="0">
                                          <p:val>
                                            <p:strVal val="#ppt_y"/>
                                          </p:val>
                                        </p:tav>
                                        <p:tav tm="100000">
                                          <p:val>
                                            <p:strVal val="#ppt_y"/>
                                          </p:val>
                                        </p:tav>
                                      </p:tavLst>
                                    </p:anim>
                                  </p:childTnLst>
                                </p:cTn>
                              </p:par>
                              <p:par>
                                <p:cTn id="65" presetID="2" presetClass="entr" presetSubtype="8"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0-#ppt_w/2"/>
                                          </p:val>
                                        </p:tav>
                                        <p:tav tm="100000">
                                          <p:val>
                                            <p:strVal val="#ppt_x"/>
                                          </p:val>
                                        </p:tav>
                                      </p:tavLst>
                                    </p:anim>
                                    <p:anim calcmode="lin" valueType="num">
                                      <p:cBhvr additive="base">
                                        <p:cTn id="68" dur="3000" fill="hold"/>
                                        <p:tgtEl>
                                          <p:spTgt spid="12"/>
                                        </p:tgtEl>
                                        <p:attrNameLst>
                                          <p:attrName>ppt_y</p:attrName>
                                        </p:attrNameLst>
                                      </p:cBhvr>
                                      <p:tavLst>
                                        <p:tav tm="0">
                                          <p:val>
                                            <p:strVal val="#ppt_y"/>
                                          </p:val>
                                        </p:tav>
                                        <p:tav tm="100000">
                                          <p:val>
                                            <p:strVal val="#ppt_y"/>
                                          </p:val>
                                        </p:tav>
                                      </p:tavLst>
                                    </p:anim>
                                  </p:childTnLst>
                                </p:cTn>
                              </p:par>
                              <p:par>
                                <p:cTn id="69" presetID="2" presetClass="entr" presetSubtype="8" fill="hold" grpId="1"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3000" fill="hold"/>
                                        <p:tgtEl>
                                          <p:spTgt spid="13"/>
                                        </p:tgtEl>
                                        <p:attrNameLst>
                                          <p:attrName>ppt_x</p:attrName>
                                        </p:attrNameLst>
                                      </p:cBhvr>
                                      <p:tavLst>
                                        <p:tav tm="0">
                                          <p:val>
                                            <p:strVal val="0-#ppt_w/2"/>
                                          </p:val>
                                        </p:tav>
                                        <p:tav tm="100000">
                                          <p:val>
                                            <p:strVal val="#ppt_x"/>
                                          </p:val>
                                        </p:tav>
                                      </p:tavLst>
                                    </p:anim>
                                    <p:anim calcmode="lin" valueType="num">
                                      <p:cBhvr additive="base">
                                        <p:cTn id="72" dur="3000" fill="hold"/>
                                        <p:tgtEl>
                                          <p:spTgt spid="13"/>
                                        </p:tgtEl>
                                        <p:attrNameLst>
                                          <p:attrName>ppt_y</p:attrName>
                                        </p:attrNameLst>
                                      </p:cBhvr>
                                      <p:tavLst>
                                        <p:tav tm="0">
                                          <p:val>
                                            <p:strVal val="#ppt_y"/>
                                          </p:val>
                                        </p:tav>
                                        <p:tav tm="100000">
                                          <p:val>
                                            <p:strVal val="#ppt_y"/>
                                          </p:val>
                                        </p:tav>
                                      </p:tavLst>
                                    </p:anim>
                                  </p:childTnLst>
                                </p:cTn>
                              </p:par>
                              <p:par>
                                <p:cTn id="73" presetID="2" presetClass="entr" presetSubtype="8"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additive="base">
                                        <p:cTn id="75" dur="3000" fill="hold"/>
                                        <p:tgtEl>
                                          <p:spTgt spid="14"/>
                                        </p:tgtEl>
                                        <p:attrNameLst>
                                          <p:attrName>ppt_x</p:attrName>
                                        </p:attrNameLst>
                                      </p:cBhvr>
                                      <p:tavLst>
                                        <p:tav tm="0">
                                          <p:val>
                                            <p:strVal val="0-#ppt_w/2"/>
                                          </p:val>
                                        </p:tav>
                                        <p:tav tm="100000">
                                          <p:val>
                                            <p:strVal val="#ppt_x"/>
                                          </p:val>
                                        </p:tav>
                                      </p:tavLst>
                                    </p:anim>
                                    <p:anim calcmode="lin" valueType="num">
                                      <p:cBhvr additive="base">
                                        <p:cTn id="76" dur="3000" fill="hold"/>
                                        <p:tgtEl>
                                          <p:spTgt spid="14"/>
                                        </p:tgtEl>
                                        <p:attrNameLst>
                                          <p:attrName>ppt_y</p:attrName>
                                        </p:attrNameLst>
                                      </p:cBhvr>
                                      <p:tavLst>
                                        <p:tav tm="0">
                                          <p:val>
                                            <p:strVal val="#ppt_y"/>
                                          </p:val>
                                        </p:tav>
                                        <p:tav tm="100000">
                                          <p:val>
                                            <p:strVal val="#ppt_y"/>
                                          </p:val>
                                        </p:tav>
                                      </p:tavLst>
                                    </p:anim>
                                  </p:childTnLst>
                                </p:cTn>
                              </p:par>
                              <p:par>
                                <p:cTn id="77" presetID="2" presetClass="entr" presetSubtype="8" fill="hold" grpId="1"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3000" fill="hold"/>
                                        <p:tgtEl>
                                          <p:spTgt spid="15"/>
                                        </p:tgtEl>
                                        <p:attrNameLst>
                                          <p:attrName>ppt_x</p:attrName>
                                        </p:attrNameLst>
                                      </p:cBhvr>
                                      <p:tavLst>
                                        <p:tav tm="0">
                                          <p:val>
                                            <p:strVal val="0-#ppt_w/2"/>
                                          </p:val>
                                        </p:tav>
                                        <p:tav tm="100000">
                                          <p:val>
                                            <p:strVal val="#ppt_x"/>
                                          </p:val>
                                        </p:tav>
                                      </p:tavLst>
                                    </p:anim>
                                    <p:anim calcmode="lin" valueType="num">
                                      <p:cBhvr additive="base">
                                        <p:cTn id="80" dur="3000" fill="hold"/>
                                        <p:tgtEl>
                                          <p:spTgt spid="15"/>
                                        </p:tgtEl>
                                        <p:attrNameLst>
                                          <p:attrName>ppt_y</p:attrName>
                                        </p:attrNameLst>
                                      </p:cBhvr>
                                      <p:tavLst>
                                        <p:tav tm="0">
                                          <p:val>
                                            <p:strVal val="#ppt_y"/>
                                          </p:val>
                                        </p:tav>
                                        <p:tav tm="100000">
                                          <p:val>
                                            <p:strVal val="#ppt_y"/>
                                          </p:val>
                                        </p:tav>
                                      </p:tavLst>
                                    </p:anim>
                                  </p:childTnLst>
                                </p:cTn>
                              </p:par>
                              <p:par>
                                <p:cTn id="81" presetID="2" presetClass="entr" presetSubtype="8"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3000" fill="hold"/>
                                        <p:tgtEl>
                                          <p:spTgt spid="16"/>
                                        </p:tgtEl>
                                        <p:attrNameLst>
                                          <p:attrName>ppt_x</p:attrName>
                                        </p:attrNameLst>
                                      </p:cBhvr>
                                      <p:tavLst>
                                        <p:tav tm="0">
                                          <p:val>
                                            <p:strVal val="0-#ppt_w/2"/>
                                          </p:val>
                                        </p:tav>
                                        <p:tav tm="100000">
                                          <p:val>
                                            <p:strVal val="#ppt_x"/>
                                          </p:val>
                                        </p:tav>
                                      </p:tavLst>
                                    </p:anim>
                                    <p:anim calcmode="lin" valueType="num">
                                      <p:cBhvr additive="base">
                                        <p:cTn id="84" dur="3000" fill="hold"/>
                                        <p:tgtEl>
                                          <p:spTgt spid="16"/>
                                        </p:tgtEl>
                                        <p:attrNameLst>
                                          <p:attrName>ppt_y</p:attrName>
                                        </p:attrNameLst>
                                      </p:cBhvr>
                                      <p:tavLst>
                                        <p:tav tm="0">
                                          <p:val>
                                            <p:strVal val="#ppt_y"/>
                                          </p:val>
                                        </p:tav>
                                        <p:tav tm="100000">
                                          <p:val>
                                            <p:strVal val="#ppt_y"/>
                                          </p:val>
                                        </p:tav>
                                      </p:tavLst>
                                    </p:anim>
                                  </p:childTnLst>
                                </p:cTn>
                              </p:par>
                              <p:par>
                                <p:cTn id="85" presetID="19" presetClass="entr" presetSubtype="5" fill="hold" grpId="2"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3000" fill="hold"/>
                                        <p:tgtEl>
                                          <p:spTgt spid="6"/>
                                        </p:tgtEl>
                                        <p:attrNameLst>
                                          <p:attrName>ppt_w</p:attrName>
                                        </p:attrNameLst>
                                      </p:cBhvr>
                                      <p:tavLst>
                                        <p:tav tm="0">
                                          <p:val>
                                            <p:strVal val="#ppt_w"/>
                                          </p:val>
                                        </p:tav>
                                        <p:tav tm="100000">
                                          <p:val>
                                            <p:strVal val="#ppt_w"/>
                                          </p:val>
                                        </p:tav>
                                      </p:tavLst>
                                    </p:anim>
                                    <p:anim calcmode="lin" valueType="num">
                                      <p:cBhvr>
                                        <p:cTn id="88" dur="3000" fill="hold"/>
                                        <p:tgtEl>
                                          <p:spTgt spid="6"/>
                                        </p:tgtEl>
                                        <p:attrNameLst>
                                          <p:attrName>ppt_h</p:attrName>
                                        </p:attrNameLst>
                                      </p:cBhvr>
                                      <p:tavLst>
                                        <p:tav tm="0" fmla="#ppt_h*sin(2.5*pi*$)">
                                          <p:val>
                                            <p:fltVal val="0"/>
                                          </p:val>
                                        </p:tav>
                                        <p:tav tm="100000">
                                          <p:val>
                                            <p:fltVal val="1"/>
                                          </p:val>
                                        </p:tav>
                                      </p:tavLst>
                                    </p:anim>
                                  </p:childTnLst>
                                </p:cTn>
                              </p:par>
                              <p:par>
                                <p:cTn id="89" presetID="19" presetClass="entr" presetSubtype="5" fill="hold" grpId="2"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p:cTn id="91" dur="3000" fill="hold"/>
                                        <p:tgtEl>
                                          <p:spTgt spid="7"/>
                                        </p:tgtEl>
                                        <p:attrNameLst>
                                          <p:attrName>ppt_w</p:attrName>
                                        </p:attrNameLst>
                                      </p:cBhvr>
                                      <p:tavLst>
                                        <p:tav tm="0">
                                          <p:val>
                                            <p:strVal val="#ppt_w"/>
                                          </p:val>
                                        </p:tav>
                                        <p:tav tm="100000">
                                          <p:val>
                                            <p:strVal val="#ppt_w"/>
                                          </p:val>
                                        </p:tav>
                                      </p:tavLst>
                                    </p:anim>
                                    <p:anim calcmode="lin" valueType="num">
                                      <p:cBhvr>
                                        <p:cTn id="92" dur="3000" fill="hold"/>
                                        <p:tgtEl>
                                          <p:spTgt spid="7"/>
                                        </p:tgtEl>
                                        <p:attrNameLst>
                                          <p:attrName>ppt_h</p:attrName>
                                        </p:attrNameLst>
                                      </p:cBhvr>
                                      <p:tavLst>
                                        <p:tav tm="0" fmla="#ppt_h*sin(2.5*pi*$)">
                                          <p:val>
                                            <p:fltVal val="0"/>
                                          </p:val>
                                        </p:tav>
                                        <p:tav tm="100000">
                                          <p:val>
                                            <p:fltVal val="1"/>
                                          </p:val>
                                        </p:tav>
                                      </p:tavLst>
                                    </p:anim>
                                  </p:childTnLst>
                                </p:cTn>
                              </p:par>
                              <p:par>
                                <p:cTn id="93" presetID="19" presetClass="entr" presetSubtype="5" fill="hold" grpId="2"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3000" fill="hold"/>
                                        <p:tgtEl>
                                          <p:spTgt spid="8"/>
                                        </p:tgtEl>
                                        <p:attrNameLst>
                                          <p:attrName>ppt_w</p:attrName>
                                        </p:attrNameLst>
                                      </p:cBhvr>
                                      <p:tavLst>
                                        <p:tav tm="0">
                                          <p:val>
                                            <p:strVal val="#ppt_w"/>
                                          </p:val>
                                        </p:tav>
                                        <p:tav tm="100000">
                                          <p:val>
                                            <p:strVal val="#ppt_w"/>
                                          </p:val>
                                        </p:tav>
                                      </p:tavLst>
                                    </p:anim>
                                    <p:anim calcmode="lin" valueType="num">
                                      <p:cBhvr>
                                        <p:cTn id="96" dur="3000" fill="hold"/>
                                        <p:tgtEl>
                                          <p:spTgt spid="8"/>
                                        </p:tgtEl>
                                        <p:attrNameLst>
                                          <p:attrName>ppt_h</p:attrName>
                                        </p:attrNameLst>
                                      </p:cBhvr>
                                      <p:tavLst>
                                        <p:tav tm="0" fmla="#ppt_h*sin(2.5*pi*$)">
                                          <p:val>
                                            <p:fltVal val="0"/>
                                          </p:val>
                                        </p:tav>
                                        <p:tav tm="100000">
                                          <p:val>
                                            <p:fltVal val="1"/>
                                          </p:val>
                                        </p:tav>
                                      </p:tavLst>
                                    </p:anim>
                                  </p:childTnLst>
                                </p:cTn>
                              </p:par>
                              <p:par>
                                <p:cTn id="97" presetID="19" presetClass="entr" presetSubtype="5" fill="hold" grpId="2"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p:cTn id="99" dur="3000" fill="hold"/>
                                        <p:tgtEl>
                                          <p:spTgt spid="9"/>
                                        </p:tgtEl>
                                        <p:attrNameLst>
                                          <p:attrName>ppt_w</p:attrName>
                                        </p:attrNameLst>
                                      </p:cBhvr>
                                      <p:tavLst>
                                        <p:tav tm="0">
                                          <p:val>
                                            <p:strVal val="#ppt_w"/>
                                          </p:val>
                                        </p:tav>
                                        <p:tav tm="100000">
                                          <p:val>
                                            <p:strVal val="#ppt_w"/>
                                          </p:val>
                                        </p:tav>
                                      </p:tavLst>
                                    </p:anim>
                                    <p:anim calcmode="lin" valueType="num">
                                      <p:cBhvr>
                                        <p:cTn id="100" dur="3000" fill="hold"/>
                                        <p:tgtEl>
                                          <p:spTgt spid="9"/>
                                        </p:tgtEl>
                                        <p:attrNameLst>
                                          <p:attrName>ppt_h</p:attrName>
                                        </p:attrNameLst>
                                      </p:cBhvr>
                                      <p:tavLst>
                                        <p:tav tm="0" fmla="#ppt_h*sin(2.5*pi*$)">
                                          <p:val>
                                            <p:fltVal val="0"/>
                                          </p:val>
                                        </p:tav>
                                        <p:tav tm="100000">
                                          <p:val>
                                            <p:fltVal val="1"/>
                                          </p:val>
                                        </p:tav>
                                      </p:tavLst>
                                    </p:anim>
                                  </p:childTnLst>
                                </p:cTn>
                              </p:par>
                              <p:par>
                                <p:cTn id="101" presetID="19" presetClass="entr" presetSubtype="5"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3000" fill="hold"/>
                                        <p:tgtEl>
                                          <p:spTgt spid="10"/>
                                        </p:tgtEl>
                                        <p:attrNameLst>
                                          <p:attrName>ppt_w</p:attrName>
                                        </p:attrNameLst>
                                      </p:cBhvr>
                                      <p:tavLst>
                                        <p:tav tm="0">
                                          <p:val>
                                            <p:strVal val="#ppt_w"/>
                                          </p:val>
                                        </p:tav>
                                        <p:tav tm="100000">
                                          <p:val>
                                            <p:strVal val="#ppt_w"/>
                                          </p:val>
                                        </p:tav>
                                      </p:tavLst>
                                    </p:anim>
                                    <p:anim calcmode="lin" valueType="num">
                                      <p:cBhvr>
                                        <p:cTn id="104" dur="3000" fill="hold"/>
                                        <p:tgtEl>
                                          <p:spTgt spid="10"/>
                                        </p:tgtEl>
                                        <p:attrNameLst>
                                          <p:attrName>ppt_h</p:attrName>
                                        </p:attrNameLst>
                                      </p:cBhvr>
                                      <p:tavLst>
                                        <p:tav tm="0" fmla="#ppt_h*sin(2.5*pi*$)">
                                          <p:val>
                                            <p:fltVal val="0"/>
                                          </p:val>
                                        </p:tav>
                                        <p:tav tm="100000">
                                          <p:val>
                                            <p:fltVal val="1"/>
                                          </p:val>
                                        </p:tav>
                                      </p:tavLst>
                                    </p:anim>
                                  </p:childTnLst>
                                </p:cTn>
                              </p:par>
                              <p:par>
                                <p:cTn id="105" presetID="19" presetClass="entr" presetSubtype="5" fill="hold" grpId="2"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p:cTn id="107" dur="3000" fill="hold"/>
                                        <p:tgtEl>
                                          <p:spTgt spid="11"/>
                                        </p:tgtEl>
                                        <p:attrNameLst>
                                          <p:attrName>ppt_w</p:attrName>
                                        </p:attrNameLst>
                                      </p:cBhvr>
                                      <p:tavLst>
                                        <p:tav tm="0">
                                          <p:val>
                                            <p:strVal val="#ppt_w"/>
                                          </p:val>
                                        </p:tav>
                                        <p:tav tm="100000">
                                          <p:val>
                                            <p:strVal val="#ppt_w"/>
                                          </p:val>
                                        </p:tav>
                                      </p:tavLst>
                                    </p:anim>
                                    <p:anim calcmode="lin" valueType="num">
                                      <p:cBhvr>
                                        <p:cTn id="108" dur="3000" fill="hold"/>
                                        <p:tgtEl>
                                          <p:spTgt spid="11"/>
                                        </p:tgtEl>
                                        <p:attrNameLst>
                                          <p:attrName>ppt_h</p:attrName>
                                        </p:attrNameLst>
                                      </p:cBhvr>
                                      <p:tavLst>
                                        <p:tav tm="0" fmla="#ppt_h*sin(2.5*pi*$)">
                                          <p:val>
                                            <p:fltVal val="0"/>
                                          </p:val>
                                        </p:tav>
                                        <p:tav tm="100000">
                                          <p:val>
                                            <p:fltVal val="1"/>
                                          </p:val>
                                        </p:tav>
                                      </p:tavLst>
                                    </p:anim>
                                  </p:childTnLst>
                                </p:cTn>
                              </p:par>
                              <p:par>
                                <p:cTn id="109" presetID="19" presetClass="entr" presetSubtype="5" fill="hold" grpId="2"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3000" fill="hold"/>
                                        <p:tgtEl>
                                          <p:spTgt spid="12"/>
                                        </p:tgtEl>
                                        <p:attrNameLst>
                                          <p:attrName>ppt_w</p:attrName>
                                        </p:attrNameLst>
                                      </p:cBhvr>
                                      <p:tavLst>
                                        <p:tav tm="0">
                                          <p:val>
                                            <p:strVal val="#ppt_w"/>
                                          </p:val>
                                        </p:tav>
                                        <p:tav tm="100000">
                                          <p:val>
                                            <p:strVal val="#ppt_w"/>
                                          </p:val>
                                        </p:tav>
                                      </p:tavLst>
                                    </p:anim>
                                    <p:anim calcmode="lin" valueType="num">
                                      <p:cBhvr>
                                        <p:cTn id="112" dur="3000" fill="hold"/>
                                        <p:tgtEl>
                                          <p:spTgt spid="12"/>
                                        </p:tgtEl>
                                        <p:attrNameLst>
                                          <p:attrName>ppt_h</p:attrName>
                                        </p:attrNameLst>
                                      </p:cBhvr>
                                      <p:tavLst>
                                        <p:tav tm="0" fmla="#ppt_h*sin(2.5*pi*$)">
                                          <p:val>
                                            <p:fltVal val="0"/>
                                          </p:val>
                                        </p:tav>
                                        <p:tav tm="100000">
                                          <p:val>
                                            <p:fltVal val="1"/>
                                          </p:val>
                                        </p:tav>
                                      </p:tavLst>
                                    </p:anim>
                                  </p:childTnLst>
                                </p:cTn>
                              </p:par>
                              <p:par>
                                <p:cTn id="113" presetID="19" presetClass="entr" presetSubtype="5" fill="hold" grpId="2"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p:cTn id="115" dur="3000" fill="hold"/>
                                        <p:tgtEl>
                                          <p:spTgt spid="13"/>
                                        </p:tgtEl>
                                        <p:attrNameLst>
                                          <p:attrName>ppt_w</p:attrName>
                                        </p:attrNameLst>
                                      </p:cBhvr>
                                      <p:tavLst>
                                        <p:tav tm="0">
                                          <p:val>
                                            <p:strVal val="#ppt_w"/>
                                          </p:val>
                                        </p:tav>
                                        <p:tav tm="100000">
                                          <p:val>
                                            <p:strVal val="#ppt_w"/>
                                          </p:val>
                                        </p:tav>
                                      </p:tavLst>
                                    </p:anim>
                                    <p:anim calcmode="lin" valueType="num">
                                      <p:cBhvr>
                                        <p:cTn id="116" dur="3000" fill="hold"/>
                                        <p:tgtEl>
                                          <p:spTgt spid="13"/>
                                        </p:tgtEl>
                                        <p:attrNameLst>
                                          <p:attrName>ppt_h</p:attrName>
                                        </p:attrNameLst>
                                      </p:cBhvr>
                                      <p:tavLst>
                                        <p:tav tm="0" fmla="#ppt_h*sin(2.5*pi*$)">
                                          <p:val>
                                            <p:fltVal val="0"/>
                                          </p:val>
                                        </p:tav>
                                        <p:tav tm="100000">
                                          <p:val>
                                            <p:fltVal val="1"/>
                                          </p:val>
                                        </p:tav>
                                      </p:tavLst>
                                    </p:anim>
                                  </p:childTnLst>
                                </p:cTn>
                              </p:par>
                              <p:par>
                                <p:cTn id="117" presetID="19" presetClass="entr" presetSubtype="5" fill="hold" grpId="2"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p:cTn id="119" dur="3000" fill="hold"/>
                                        <p:tgtEl>
                                          <p:spTgt spid="14"/>
                                        </p:tgtEl>
                                        <p:attrNameLst>
                                          <p:attrName>ppt_w</p:attrName>
                                        </p:attrNameLst>
                                      </p:cBhvr>
                                      <p:tavLst>
                                        <p:tav tm="0">
                                          <p:val>
                                            <p:strVal val="#ppt_w"/>
                                          </p:val>
                                        </p:tav>
                                        <p:tav tm="100000">
                                          <p:val>
                                            <p:strVal val="#ppt_w"/>
                                          </p:val>
                                        </p:tav>
                                      </p:tavLst>
                                    </p:anim>
                                    <p:anim calcmode="lin" valueType="num">
                                      <p:cBhvr>
                                        <p:cTn id="120" dur="3000" fill="hold"/>
                                        <p:tgtEl>
                                          <p:spTgt spid="14"/>
                                        </p:tgtEl>
                                        <p:attrNameLst>
                                          <p:attrName>ppt_h</p:attrName>
                                        </p:attrNameLst>
                                      </p:cBhvr>
                                      <p:tavLst>
                                        <p:tav tm="0" fmla="#ppt_h*sin(2.5*pi*$)">
                                          <p:val>
                                            <p:fltVal val="0"/>
                                          </p:val>
                                        </p:tav>
                                        <p:tav tm="100000">
                                          <p:val>
                                            <p:fltVal val="1"/>
                                          </p:val>
                                        </p:tav>
                                      </p:tavLst>
                                    </p:anim>
                                  </p:childTnLst>
                                </p:cTn>
                              </p:par>
                              <p:par>
                                <p:cTn id="121" presetID="19" presetClass="entr" presetSubtype="5" fill="hold" grpId="2"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p:cTn id="123" dur="3000" fill="hold"/>
                                        <p:tgtEl>
                                          <p:spTgt spid="15"/>
                                        </p:tgtEl>
                                        <p:attrNameLst>
                                          <p:attrName>ppt_w</p:attrName>
                                        </p:attrNameLst>
                                      </p:cBhvr>
                                      <p:tavLst>
                                        <p:tav tm="0">
                                          <p:val>
                                            <p:strVal val="#ppt_w"/>
                                          </p:val>
                                        </p:tav>
                                        <p:tav tm="100000">
                                          <p:val>
                                            <p:strVal val="#ppt_w"/>
                                          </p:val>
                                        </p:tav>
                                      </p:tavLst>
                                    </p:anim>
                                    <p:anim calcmode="lin" valueType="num">
                                      <p:cBhvr>
                                        <p:cTn id="124" dur="3000" fill="hold"/>
                                        <p:tgtEl>
                                          <p:spTgt spid="15"/>
                                        </p:tgtEl>
                                        <p:attrNameLst>
                                          <p:attrName>ppt_h</p:attrName>
                                        </p:attrNameLst>
                                      </p:cBhvr>
                                      <p:tavLst>
                                        <p:tav tm="0" fmla="#ppt_h*sin(2.5*pi*$)">
                                          <p:val>
                                            <p:fltVal val="0"/>
                                          </p:val>
                                        </p:tav>
                                        <p:tav tm="100000">
                                          <p:val>
                                            <p:fltVal val="1"/>
                                          </p:val>
                                        </p:tav>
                                      </p:tavLst>
                                    </p:anim>
                                  </p:childTnLst>
                                </p:cTn>
                              </p:par>
                              <p:par>
                                <p:cTn id="125" presetID="19" presetClass="entr" presetSubtype="5" fill="hold" grpId="2"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p:cTn id="127" dur="3000" fill="hold"/>
                                        <p:tgtEl>
                                          <p:spTgt spid="16"/>
                                        </p:tgtEl>
                                        <p:attrNameLst>
                                          <p:attrName>ppt_w</p:attrName>
                                        </p:attrNameLst>
                                      </p:cBhvr>
                                      <p:tavLst>
                                        <p:tav tm="0">
                                          <p:val>
                                            <p:strVal val="#ppt_w"/>
                                          </p:val>
                                        </p:tav>
                                        <p:tav tm="100000">
                                          <p:val>
                                            <p:strVal val="#ppt_w"/>
                                          </p:val>
                                        </p:tav>
                                      </p:tavLst>
                                    </p:anim>
                                    <p:anim calcmode="lin" valueType="num">
                                      <p:cBhvr>
                                        <p:cTn id="128" dur="3000" fill="hold"/>
                                        <p:tgtEl>
                                          <p:spTgt spid="16"/>
                                        </p:tgtEl>
                                        <p:attrNameLst>
                                          <p:attrName>ppt_h</p:attrName>
                                        </p:attrNameLst>
                                      </p:cBhvr>
                                      <p:tavLst>
                                        <p:tav tm="0" fmla="#ppt_h*sin(2.5*pi*$)">
                                          <p:val>
                                            <p:fltVal val="0"/>
                                          </p:val>
                                        </p:tav>
                                        <p:tav tm="100000">
                                          <p:val>
                                            <p:fltVal val="1"/>
                                          </p:val>
                                        </p:tav>
                                      </p:tavLst>
                                    </p:anim>
                                  </p:childTnLst>
                                </p:cTn>
                              </p:par>
                            </p:childTnLst>
                          </p:cTn>
                        </p:par>
                        <p:par>
                          <p:cTn id="129" fill="hold">
                            <p:stCondLst>
                              <p:cond delay="3000"/>
                            </p:stCondLst>
                            <p:childTnLst>
                              <p:par>
                                <p:cTn id="130" presetID="2" presetClass="exit" presetSubtype="2" fill="hold" grpId="3" nodeType="after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1+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8" fill="hold" grpId="3"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0-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2" fill="hold" grpId="3" nodeType="withEffect">
                                  <p:stCondLst>
                                    <p:cond delay="0"/>
                                  </p:stCondLst>
                                  <p:childTnLst>
                                    <p:anim calcmode="lin" valueType="num">
                                      <p:cBhvr additive="base">
                                        <p:cTn id="139" dur="3000"/>
                                        <p:tgtEl>
                                          <p:spTgt spid="8"/>
                                        </p:tgtEl>
                                        <p:attrNameLst>
                                          <p:attrName>ppt_x</p:attrName>
                                        </p:attrNameLst>
                                      </p:cBhvr>
                                      <p:tavLst>
                                        <p:tav tm="0">
                                          <p:val>
                                            <p:strVal val="ppt_x"/>
                                          </p:val>
                                        </p:tav>
                                        <p:tav tm="100000">
                                          <p:val>
                                            <p:strVal val="1+ppt_w/2"/>
                                          </p:val>
                                        </p:tav>
                                      </p:tavLst>
                                    </p:anim>
                                    <p:anim calcmode="lin" valueType="num">
                                      <p:cBhvr additive="base">
                                        <p:cTn id="140" dur="3000"/>
                                        <p:tgtEl>
                                          <p:spTgt spid="8"/>
                                        </p:tgtEl>
                                        <p:attrNameLst>
                                          <p:attrName>ppt_y</p:attrName>
                                        </p:attrNameLst>
                                      </p:cBhvr>
                                      <p:tavLst>
                                        <p:tav tm="0">
                                          <p:val>
                                            <p:strVal val="ppt_y"/>
                                          </p:val>
                                        </p:tav>
                                        <p:tav tm="100000">
                                          <p:val>
                                            <p:strVal val="ppt_y"/>
                                          </p:val>
                                        </p:tav>
                                      </p:tavLst>
                                    </p:anim>
                                    <p:set>
                                      <p:cBhvr>
                                        <p:cTn id="141" dur="1" fill="hold">
                                          <p:stCondLst>
                                            <p:cond delay="2999"/>
                                          </p:stCondLst>
                                        </p:cTn>
                                        <p:tgtEl>
                                          <p:spTgt spid="8"/>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0-ppt_w/2"/>
                                          </p:val>
                                        </p:tav>
                                      </p:tavLst>
                                    </p:anim>
                                    <p:anim calcmode="lin" valueType="num">
                                      <p:cBhvr additive="base">
                                        <p:cTn id="144" dur="3000"/>
                                        <p:tgtEl>
                                          <p:spTgt spid="9"/>
                                        </p:tgtEl>
                                        <p:attrNameLst>
                                          <p:attrName>ppt_y</p:attrName>
                                        </p:attrNameLst>
                                      </p:cBhvr>
                                      <p:tavLst>
                                        <p:tav tm="0">
                                          <p:val>
                                            <p:strVal val="ppt_y"/>
                                          </p:val>
                                        </p:tav>
                                        <p:tav tm="100000">
                                          <p:val>
                                            <p:strVal val="ppt_y"/>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2" fill="hold" grpId="3"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1+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0-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2" fill="hold" grpId="3"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8" fill="hold" grpId="3" nodeType="withEffect">
                                  <p:stCondLst>
                                    <p:cond delay="0"/>
                                  </p:stCondLst>
                                  <p:childTnLst>
                                    <p:anim calcmode="lin" valueType="num">
                                      <p:cBhvr additive="base">
                                        <p:cTn id="159" dur="3000"/>
                                        <p:tgtEl>
                                          <p:spTgt spid="13"/>
                                        </p:tgtEl>
                                        <p:attrNameLst>
                                          <p:attrName>ppt_x</p:attrName>
                                        </p:attrNameLst>
                                      </p:cBhvr>
                                      <p:tavLst>
                                        <p:tav tm="0">
                                          <p:val>
                                            <p:strVal val="ppt_x"/>
                                          </p:val>
                                        </p:tav>
                                        <p:tav tm="100000">
                                          <p:val>
                                            <p:strVal val="0-ppt_w/2"/>
                                          </p:val>
                                        </p:tav>
                                      </p:tavLst>
                                    </p:anim>
                                    <p:anim calcmode="lin" valueType="num">
                                      <p:cBhvr additive="base">
                                        <p:cTn id="160" dur="3000"/>
                                        <p:tgtEl>
                                          <p:spTgt spid="13"/>
                                        </p:tgtEl>
                                        <p:attrNameLst>
                                          <p:attrName>ppt_y</p:attrName>
                                        </p:attrNameLst>
                                      </p:cBhvr>
                                      <p:tavLst>
                                        <p:tav tm="0">
                                          <p:val>
                                            <p:strVal val="ppt_y"/>
                                          </p:val>
                                        </p:tav>
                                        <p:tav tm="100000">
                                          <p:val>
                                            <p:strVal val="ppt_y"/>
                                          </p:val>
                                        </p:tav>
                                      </p:tavLst>
                                    </p:anim>
                                    <p:set>
                                      <p:cBhvr>
                                        <p:cTn id="161" dur="1" fill="hold">
                                          <p:stCondLst>
                                            <p:cond delay="2999"/>
                                          </p:stCondLst>
                                        </p:cTn>
                                        <p:tgtEl>
                                          <p:spTgt spid="13"/>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3000"/>
                                        <p:tgtEl>
                                          <p:spTgt spid="14"/>
                                        </p:tgtEl>
                                        <p:attrNameLst>
                                          <p:attrName>ppt_x</p:attrName>
                                        </p:attrNameLst>
                                      </p:cBhvr>
                                      <p:tavLst>
                                        <p:tav tm="0">
                                          <p:val>
                                            <p:strVal val="ppt_x"/>
                                          </p:val>
                                        </p:tav>
                                        <p:tav tm="100000">
                                          <p:val>
                                            <p:strVal val="1+ppt_w/2"/>
                                          </p:val>
                                        </p:tav>
                                      </p:tavLst>
                                    </p:anim>
                                    <p:anim calcmode="lin" valueType="num">
                                      <p:cBhvr additive="base">
                                        <p:cTn id="164" dur="3000"/>
                                        <p:tgtEl>
                                          <p:spTgt spid="14"/>
                                        </p:tgtEl>
                                        <p:attrNameLst>
                                          <p:attrName>ppt_y</p:attrName>
                                        </p:attrNameLst>
                                      </p:cBhvr>
                                      <p:tavLst>
                                        <p:tav tm="0">
                                          <p:val>
                                            <p:strVal val="ppt_y"/>
                                          </p:val>
                                        </p:tav>
                                        <p:tav tm="100000">
                                          <p:val>
                                            <p:strVal val="ppt_y"/>
                                          </p:val>
                                        </p:tav>
                                      </p:tavLst>
                                    </p:anim>
                                    <p:set>
                                      <p:cBhvr>
                                        <p:cTn id="165" dur="1" fill="hold">
                                          <p:stCondLst>
                                            <p:cond delay="2999"/>
                                          </p:stCondLst>
                                        </p:cTn>
                                        <p:tgtEl>
                                          <p:spTgt spid="14"/>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3000"/>
                                        <p:tgtEl>
                                          <p:spTgt spid="15"/>
                                        </p:tgtEl>
                                        <p:attrNameLst>
                                          <p:attrName>ppt_x</p:attrName>
                                        </p:attrNameLst>
                                      </p:cBhvr>
                                      <p:tavLst>
                                        <p:tav tm="0">
                                          <p:val>
                                            <p:strVal val="ppt_x"/>
                                          </p:val>
                                        </p:tav>
                                        <p:tav tm="100000">
                                          <p:val>
                                            <p:strVal val="0-ppt_w/2"/>
                                          </p:val>
                                        </p:tav>
                                      </p:tavLst>
                                    </p:anim>
                                    <p:anim calcmode="lin" valueType="num">
                                      <p:cBhvr additive="base">
                                        <p:cTn id="168" dur="3000"/>
                                        <p:tgtEl>
                                          <p:spTgt spid="15"/>
                                        </p:tgtEl>
                                        <p:attrNameLst>
                                          <p:attrName>ppt_y</p:attrName>
                                        </p:attrNameLst>
                                      </p:cBhvr>
                                      <p:tavLst>
                                        <p:tav tm="0">
                                          <p:val>
                                            <p:strVal val="ppt_y"/>
                                          </p:val>
                                        </p:tav>
                                        <p:tav tm="100000">
                                          <p:val>
                                            <p:strVal val="ppt_y"/>
                                          </p:val>
                                        </p:tav>
                                      </p:tavLst>
                                    </p:anim>
                                    <p:set>
                                      <p:cBhvr>
                                        <p:cTn id="169" dur="1" fill="hold">
                                          <p:stCondLst>
                                            <p:cond delay="2999"/>
                                          </p:stCondLst>
                                        </p:cTn>
                                        <p:tgtEl>
                                          <p:spTgt spid="15"/>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ppt_y"/>
                                          </p:val>
                                        </p:tav>
                                      </p:tavLst>
                                    </p:anim>
                                    <p:set>
                                      <p:cBhvr>
                                        <p:cTn id="173" dur="1" fill="hold">
                                          <p:stCondLst>
                                            <p:cond delay="2999"/>
                                          </p:stCondLst>
                                        </p:cTn>
                                        <p:tgtEl>
                                          <p:spTgt spid="16"/>
                                        </p:tgtEl>
                                        <p:attrNameLst>
                                          <p:attrName>style.visibility</p:attrName>
                                        </p:attrNameLst>
                                      </p:cBhvr>
                                      <p:to>
                                        <p:strVal val="hidden"/>
                                      </p:to>
                                    </p:set>
                                  </p:childTnLst>
                                </p:cTn>
                              </p:par>
                              <p:par>
                                <p:cTn id="174" presetID="23" presetClass="entr" presetSubtype="288"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4/3*#ppt_w"/>
                                          </p:val>
                                        </p:tav>
                                        <p:tav tm="100000">
                                          <p:val>
                                            <p:strVal val="#ppt_w"/>
                                          </p:val>
                                        </p:tav>
                                      </p:tavLst>
                                    </p:anim>
                                    <p:anim calcmode="lin" valueType="num">
                                      <p:cBhvr>
                                        <p:cTn id="177" dur="3000" fill="hold"/>
                                        <p:tgtEl>
                                          <p:spTgt spid="4"/>
                                        </p:tgtEl>
                                        <p:attrNameLst>
                                          <p:attrName>ppt_h</p:attrName>
                                        </p:attrNameLst>
                                      </p:cBhvr>
                                      <p:tavLst>
                                        <p:tav tm="0">
                                          <p:val>
                                            <p:strVal val="4/3*#ppt_h"/>
                                          </p:val>
                                        </p:tav>
                                        <p:tav tm="100000">
                                          <p:val>
                                            <p:strVal val="#ppt_h"/>
                                          </p:val>
                                        </p:tav>
                                      </p:tavLst>
                                    </p:anim>
                                  </p:childTnLst>
                                </p:cTn>
                              </p:par>
                              <p:par>
                                <p:cTn id="178" presetID="16" presetClass="entr" presetSubtype="37"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arn(outVertical)">
                                      <p:cBhvr>
                                        <p:cTn id="180" dur="3000"/>
                                        <p:tgtEl>
                                          <p:spTgt spid="4"/>
                                        </p:tgtEl>
                                      </p:cBhvr>
                                    </p:animEffect>
                                  </p:childTnLst>
                                </p:cTn>
                              </p:par>
                            </p:childTnLst>
                          </p:cTn>
                        </p:par>
                        <p:par>
                          <p:cTn id="181" fill="hold">
                            <p:stCondLst>
                              <p:cond delay="6000"/>
                            </p:stCondLst>
                            <p:childTnLst>
                              <p:par>
                                <p:cTn id="182" presetID="17" presetClass="entr" presetSubtype="10" fill="hold" grpId="0" nodeType="afterEffect">
                                  <p:stCondLst>
                                    <p:cond delay="0"/>
                                  </p:stCondLst>
                                  <p:childTnLst>
                                    <p:set>
                                      <p:cBhvr>
                                        <p:cTn id="183" dur="1" fill="hold">
                                          <p:stCondLst>
                                            <p:cond delay="0"/>
                                          </p:stCondLst>
                                        </p:cTn>
                                        <p:tgtEl>
                                          <p:spTgt spid="5"/>
                                        </p:tgtEl>
                                        <p:attrNameLst>
                                          <p:attrName>style.visibility</p:attrName>
                                        </p:attrNameLst>
                                      </p:cBhvr>
                                      <p:to>
                                        <p:strVal val="visible"/>
                                      </p:to>
                                    </p:set>
                                    <p:anim calcmode="lin" valueType="num">
                                      <p:cBhvr>
                                        <p:cTn id="184" dur="2000" fill="hold"/>
                                        <p:tgtEl>
                                          <p:spTgt spid="5"/>
                                        </p:tgtEl>
                                        <p:attrNameLst>
                                          <p:attrName>ppt_w</p:attrName>
                                        </p:attrNameLst>
                                      </p:cBhvr>
                                      <p:tavLst>
                                        <p:tav tm="0">
                                          <p:val>
                                            <p:fltVal val="0"/>
                                          </p:val>
                                        </p:tav>
                                        <p:tav tm="100000">
                                          <p:val>
                                            <p:strVal val="#ppt_w"/>
                                          </p:val>
                                        </p:tav>
                                      </p:tavLst>
                                    </p:anim>
                                    <p:anim calcmode="lin" valueType="num">
                                      <p:cBhvr>
                                        <p:cTn id="185"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Imagen" descr="faisan-mikado-t.jpg"/>
          <p:cNvPicPr>
            <a:picLocks noChangeAspect="1"/>
          </p:cNvPicPr>
          <p:nvPr/>
        </p:nvPicPr>
        <p:blipFill>
          <a:blip r:embed="rId2"/>
          <a:stretch>
            <a:fillRect/>
          </a:stretch>
        </p:blipFill>
        <p:spPr>
          <a:xfrm>
            <a:off x="0" y="6691"/>
            <a:ext cx="9144000" cy="6851309"/>
          </a:xfrm>
          <a:prstGeom prst="rect">
            <a:avLst/>
          </a:prstGeom>
        </p:spPr>
      </p:pic>
      <p:sp>
        <p:nvSpPr>
          <p:cNvPr id="6" name="5 Cheurón"/>
          <p:cNvSpPr/>
          <p:nvPr/>
        </p:nvSpPr>
        <p:spPr>
          <a:xfrm rot="5400000">
            <a:off x="-214302" y="71426"/>
            <a:ext cx="2928934" cy="2786082"/>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1000112" y="71426"/>
            <a:ext cx="2928934" cy="2786082"/>
          </a:xfrm>
          <a:prstGeom prst="chevron">
            <a:avLst>
              <a:gd name="adj" fmla="val 93343"/>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2500310" y="142864"/>
            <a:ext cx="2928934" cy="2643206"/>
          </a:xfrm>
          <a:prstGeom prst="chevron">
            <a:avLst>
              <a:gd name="adj" fmla="val 100550"/>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750475" y="107145"/>
            <a:ext cx="2928934" cy="2714644"/>
          </a:xfrm>
          <a:prstGeom prst="chevron">
            <a:avLst>
              <a:gd name="adj" fmla="val 96852"/>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107797" y="178583"/>
            <a:ext cx="2928934" cy="2571768"/>
          </a:xfrm>
          <a:prstGeom prst="chevron">
            <a:avLst>
              <a:gd name="adj" fmla="val 10149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6393665" y="178599"/>
            <a:ext cx="2928934" cy="2571736"/>
          </a:xfrm>
          <a:prstGeom prst="chevron">
            <a:avLst>
              <a:gd name="adj" fmla="val 102972"/>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142864" y="4071930"/>
            <a:ext cx="2928934" cy="2643206"/>
          </a:xfrm>
          <a:prstGeom prst="chevron">
            <a:avLst>
              <a:gd name="adj" fmla="val 101160"/>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1000128" y="4000508"/>
            <a:ext cx="2928934" cy="2786050"/>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500310" y="4071930"/>
            <a:ext cx="2928934" cy="2643206"/>
          </a:xfrm>
          <a:prstGeom prst="chevron">
            <a:avLst>
              <a:gd name="adj" fmla="val 100550"/>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714756" y="4071930"/>
            <a:ext cx="2928934" cy="2643206"/>
          </a:xfrm>
          <a:prstGeom prst="chevron">
            <a:avLst>
              <a:gd name="adj" fmla="val 99829"/>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143516" y="4071930"/>
            <a:ext cx="2928934" cy="2643206"/>
          </a:xfrm>
          <a:prstGeom prst="chevron">
            <a:avLst>
              <a:gd name="adj" fmla="val 100550"/>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357946" y="4071946"/>
            <a:ext cx="2928934" cy="2643174"/>
          </a:xfrm>
          <a:prstGeom prst="chevron">
            <a:avLst>
              <a:gd name="adj" fmla="val 10127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ppt_x"/>
                                          </p:val>
                                        </p:tav>
                                      </p:tavLst>
                                    </p:anim>
                                    <p:anim calcmode="lin" valueType="num">
                                      <p:cBhvr additive="base">
                                        <p:cTn id="67" dur="3000"/>
                                        <p:tgtEl>
                                          <p:spTgt spid="8"/>
                                        </p:tgtEl>
                                        <p:attrNameLst>
                                          <p:attrName>ppt_y</p:attrName>
                                        </p:attrNameLst>
                                      </p:cBhvr>
                                      <p:tavLst>
                                        <p:tav tm="0">
                                          <p:val>
                                            <p:strVal val="ppt_y"/>
                                          </p:val>
                                        </p:tav>
                                        <p:tav tm="100000">
                                          <p:val>
                                            <p:strVal val="1+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ppt_x"/>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ppt_x"/>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ppt_x"/>
                                          </p:val>
                                        </p:tav>
                                      </p:tavLst>
                                    </p:anim>
                                    <p:anim calcmode="lin" valueType="num">
                                      <p:cBhvr additive="base">
                                        <p:cTn id="83" dur="3000"/>
                                        <p:tgtEl>
                                          <p:spTgt spid="12"/>
                                        </p:tgtEl>
                                        <p:attrNameLst>
                                          <p:attrName>ppt_y</p:attrName>
                                        </p:attrNameLst>
                                      </p:cBhvr>
                                      <p:tavLst>
                                        <p:tav tm="0">
                                          <p:val>
                                            <p:strVal val="ppt_y"/>
                                          </p:val>
                                        </p:tav>
                                        <p:tav tm="100000">
                                          <p:val>
                                            <p:strVal val="0-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ppt_x"/>
                                          </p:val>
                                        </p:tav>
                                      </p:tavLst>
                                    </p:anim>
                                    <p:anim calcmode="lin" valueType="num">
                                      <p:cBhvr additive="base">
                                        <p:cTn id="91" dur="3000"/>
                                        <p:tgtEl>
                                          <p:spTgt spid="14"/>
                                        </p:tgtEl>
                                        <p:attrNameLst>
                                          <p:attrName>ppt_y</p:attrName>
                                        </p:attrNameLst>
                                      </p:cBhvr>
                                      <p:tavLst>
                                        <p:tav tm="0">
                                          <p:val>
                                            <p:strVal val="ppt_y"/>
                                          </p:val>
                                        </p:tav>
                                        <p:tav tm="100000">
                                          <p:val>
                                            <p:strVal val="0-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0-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6"/>
                                        </p:tgtEl>
                                        <p:attrNameLst>
                                          <p:attrName>ppt_x</p:attrName>
                                        </p:attrNameLst>
                                      </p:cBhvr>
                                      <p:tavLst>
                                        <p:tav tm="0">
                                          <p:val>
                                            <p:strVal val="ppt_x"/>
                                          </p:val>
                                        </p:tav>
                                        <p:tav tm="100000">
                                          <p:val>
                                            <p:strVal val="ppt_x"/>
                                          </p:val>
                                        </p:tav>
                                      </p:tavLst>
                                    </p:anim>
                                    <p:anim calcmode="lin" valueType="num">
                                      <p:cBhvr additive="base">
                                        <p:cTn id="99" dur="3000"/>
                                        <p:tgtEl>
                                          <p:spTgt spid="16"/>
                                        </p:tgtEl>
                                        <p:attrNameLst>
                                          <p:attrName>ppt_y</p:attrName>
                                        </p:attrNameLst>
                                      </p:cBhvr>
                                      <p:tavLst>
                                        <p:tav tm="0">
                                          <p:val>
                                            <p:strVal val="ppt_y"/>
                                          </p:val>
                                        </p:tav>
                                        <p:tav tm="100000">
                                          <p:val>
                                            <p:strVal val="0-ppt_h/2"/>
                                          </p:val>
                                        </p:tav>
                                      </p:tavLst>
                                    </p:anim>
                                    <p:set>
                                      <p:cBhvr>
                                        <p:cTn id="100" dur="1" fill="hold">
                                          <p:stCondLst>
                                            <p:cond delay="2999"/>
                                          </p:stCondLst>
                                        </p:cTn>
                                        <p:tgtEl>
                                          <p:spTgt spid="1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ppt_x"/>
                                          </p:val>
                                        </p:tav>
                                      </p:tavLst>
                                    </p:anim>
                                    <p:anim calcmode="lin" valueType="num">
                                      <p:cBhvr additive="base">
                                        <p:cTn id="103" dur="3000"/>
                                        <p:tgtEl>
                                          <p:spTgt spid="17"/>
                                        </p:tgtEl>
                                        <p:attrNameLst>
                                          <p:attrName>ppt_y</p:attrName>
                                        </p:attrNameLst>
                                      </p:cBhvr>
                                      <p:tavLst>
                                        <p:tav tm="0">
                                          <p:val>
                                            <p:strVal val="ppt_y"/>
                                          </p:val>
                                        </p:tav>
                                        <p:tav tm="100000">
                                          <p:val>
                                            <p:strVal val="0-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chemeClr>
              </a:gs>
              <a:gs pos="50000">
                <a:srgbClr val="666699">
                  <a:shade val="67500"/>
                  <a:satMod val="115000"/>
                </a:srgbClr>
              </a:gs>
              <a:gs pos="100000">
                <a:srgbClr val="666699">
                  <a:shade val="100000"/>
                  <a:satMod val="115000"/>
                </a:srgbClr>
              </a:gs>
            </a:gsLst>
            <a:lin ang="16200000" scaled="1"/>
            <a:tileRect/>
          </a:gradFill>
        </p:spPr>
        <p:txBody>
          <a:bodyPr/>
          <a:lstStyle/>
          <a:p>
            <a:endParaRPr lang="es-ES" dirty="0"/>
          </a:p>
        </p:txBody>
      </p:sp>
      <p:pic>
        <p:nvPicPr>
          <p:cNvPr id="4" name="3 Imagen" descr="grey_peacock_pheasant_face_smaller.jpg"/>
          <p:cNvPicPr>
            <a:picLocks noChangeAspect="1"/>
          </p:cNvPicPr>
          <p:nvPr/>
        </p:nvPicPr>
        <p:blipFill>
          <a:blip r:embed="rId2"/>
          <a:stretch>
            <a:fillRect/>
          </a:stretch>
        </p:blipFill>
        <p:spPr>
          <a:xfrm>
            <a:off x="23751" y="0"/>
            <a:ext cx="9120249" cy="6858000"/>
          </a:xfrm>
          <a:prstGeom prst="rect">
            <a:avLst/>
          </a:prstGeom>
        </p:spPr>
      </p:pic>
      <p:sp>
        <p:nvSpPr>
          <p:cNvPr id="5" name="4 Rectángulo"/>
          <p:cNvSpPr/>
          <p:nvPr/>
        </p:nvSpPr>
        <p:spPr>
          <a:xfrm>
            <a:off x="4929190" y="6072206"/>
            <a:ext cx="3515642" cy="461665"/>
          </a:xfrm>
          <a:prstGeom prst="rect">
            <a:avLst/>
          </a:prstGeom>
        </p:spPr>
        <p:txBody>
          <a:bodyPr wrap="none">
            <a:spAutoFit/>
          </a:bodyPr>
          <a:lstStyle/>
          <a:p>
            <a:r>
              <a:rPr lang="es-ES" sz="2400" b="1" dirty="0" smtClean="0">
                <a:solidFill>
                  <a:srgbClr val="FFFF00"/>
                </a:solidFill>
                <a:effectLst>
                  <a:outerShdw blurRad="38100" dist="38100" dir="2700000" algn="tl">
                    <a:srgbClr val="000000">
                      <a:alpha val="43137"/>
                    </a:srgbClr>
                  </a:outerShdw>
                </a:effectLst>
              </a:rPr>
              <a:t>Faisán </a:t>
            </a:r>
            <a:r>
              <a:rPr lang="es-ES" sz="2400" b="1" dirty="0" err="1" smtClean="0">
                <a:solidFill>
                  <a:srgbClr val="FFFF00"/>
                </a:solidFill>
                <a:effectLst>
                  <a:outerShdw blurRad="38100" dist="38100" dir="2700000" algn="tl">
                    <a:srgbClr val="000000">
                      <a:alpha val="43137"/>
                    </a:srgbClr>
                  </a:outerShdw>
                </a:effectLst>
              </a:rPr>
              <a:t>Germain’s</a:t>
            </a:r>
            <a:r>
              <a:rPr lang="es-ES" sz="2400" b="1" dirty="0" smtClean="0">
                <a:solidFill>
                  <a:srgbClr val="FFFF00"/>
                </a:solidFill>
                <a:effectLst>
                  <a:outerShdw blurRad="38100" dist="38100" dir="2700000" algn="tl">
                    <a:srgbClr val="000000">
                      <a:alpha val="43137"/>
                    </a:srgbClr>
                  </a:outerShdw>
                </a:effectLst>
              </a:rPr>
              <a:t> </a:t>
            </a:r>
            <a:r>
              <a:rPr lang="es-ES" sz="2400" b="1" dirty="0" err="1" smtClean="0">
                <a:solidFill>
                  <a:srgbClr val="FFFF00"/>
                </a:solidFill>
                <a:effectLst>
                  <a:outerShdw blurRad="38100" dist="38100" dir="2700000" algn="tl">
                    <a:srgbClr val="000000">
                      <a:alpha val="43137"/>
                    </a:srgbClr>
                  </a:outerShdw>
                </a:effectLst>
              </a:rPr>
              <a:t>Peacock</a:t>
            </a:r>
            <a:r>
              <a:rPr lang="es-ES" sz="2400" b="1" dirty="0" smtClean="0">
                <a:solidFill>
                  <a:srgbClr val="FFFF00"/>
                </a:solidFill>
                <a:effectLst>
                  <a:outerShdw blurRad="38100" dist="38100" dir="2700000" algn="tl">
                    <a:srgbClr val="000000">
                      <a:alpha val="43137"/>
                    </a:srgbClr>
                  </a:outerShdw>
                </a:effectLst>
              </a:rPr>
              <a:t> </a:t>
            </a:r>
            <a:endParaRPr lang="es-ES" sz="2400" dirty="0">
              <a:solidFill>
                <a:srgbClr val="FFFF00"/>
              </a:solidFill>
              <a:effectLst>
                <a:outerShdw blurRad="38100" dist="38100" dir="2700000" algn="tl">
                  <a:srgbClr val="000000">
                    <a:alpha val="43137"/>
                  </a:srgbClr>
                </a:outerShdw>
              </a:effectLst>
            </a:endParaRPr>
          </a:p>
        </p:txBody>
      </p:sp>
      <p:sp>
        <p:nvSpPr>
          <p:cNvPr id="6" name="5 Lágrima"/>
          <p:cNvSpPr/>
          <p:nvPr/>
        </p:nvSpPr>
        <p:spPr>
          <a:xfrm>
            <a:off x="2928893" y="0"/>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03516">
            <a:off x="4827317" y="41027"/>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66186">
            <a:off x="2476244" y="761776"/>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65159">
            <a:off x="5283564" y="854436"/>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66186">
            <a:off x="1976179" y="1476155"/>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965159">
            <a:off x="5712191" y="1568818"/>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965159">
            <a:off x="6212257" y="2354636"/>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66186">
            <a:off x="1404674" y="2261974"/>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966186">
            <a:off x="904641" y="3119229"/>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66186">
            <a:off x="404576" y="3833608"/>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966186">
            <a:off x="-166929" y="4619427"/>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65159">
            <a:off x="6926639" y="3283327"/>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65159">
            <a:off x="7355266" y="3997709"/>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65159">
            <a:off x="7855333" y="4783527"/>
            <a:ext cx="1428760" cy="1428736"/>
          </a:xfrm>
          <a:prstGeom prst="teardrop">
            <a:avLst/>
          </a:prstGeom>
          <a:gradFill flip="none" rotWithShape="1">
            <a:gsLst>
              <a:gs pos="0">
                <a:schemeClr val="tx1">
                  <a:lumMod val="85000"/>
                </a:schemeClr>
              </a:gs>
              <a:gs pos="50000">
                <a:srgbClr val="414161">
                  <a:shade val="67500"/>
                  <a:satMod val="115000"/>
                </a:srgbClr>
              </a:gs>
              <a:gs pos="100000">
                <a:srgbClr val="414161">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14346" y="0"/>
            <a:ext cx="978700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12" fill="hold" grpId="1"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14"/>
                                        </p:tgtEl>
                                        <p:attrNameLst>
                                          <p:attrName>ppt_x</p:attrName>
                                        </p:attrNameLst>
                                      </p:cBhvr>
                                      <p:tavLst>
                                        <p:tav tm="0">
                                          <p:val>
                                            <p:strVal val="ppt_x"/>
                                          </p:val>
                                        </p:tav>
                                        <p:tav tm="100000">
                                          <p:val>
                                            <p:strVal val="0-ppt_w/2"/>
                                          </p:val>
                                        </p:tav>
                                      </p:tavLst>
                                    </p:anim>
                                    <p:anim calcmode="lin" valueType="num">
                                      <p:cBhvr additive="base">
                                        <p:cTn id="83" dur="3000"/>
                                        <p:tgtEl>
                                          <p:spTgt spid="14"/>
                                        </p:tgtEl>
                                        <p:attrNameLst>
                                          <p:attrName>ppt_y</p:attrName>
                                        </p:attrNameLst>
                                      </p:cBhvr>
                                      <p:tavLst>
                                        <p:tav tm="0">
                                          <p:val>
                                            <p:strVal val="ppt_y"/>
                                          </p:val>
                                        </p:tav>
                                        <p:tav tm="100000">
                                          <p:val>
                                            <p:strVal val="1+ppt_h/2"/>
                                          </p:val>
                                        </p:tav>
                                      </p:tavLst>
                                    </p:anim>
                                    <p:set>
                                      <p:cBhvr>
                                        <p:cTn id="84" dur="1" fill="hold">
                                          <p:stCondLst>
                                            <p:cond delay="2999"/>
                                          </p:stCondLst>
                                        </p:cTn>
                                        <p:tgtEl>
                                          <p:spTgt spid="14"/>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0-ppt_w/2"/>
                                          </p:val>
                                        </p:tav>
                                      </p:tavLst>
                                    </p:anim>
                                    <p:anim calcmode="lin" valueType="num">
                                      <p:cBhvr additive="base">
                                        <p:cTn id="87" dur="3000"/>
                                        <p:tgtEl>
                                          <p:spTgt spid="15"/>
                                        </p:tgtEl>
                                        <p:attrNameLst>
                                          <p:attrName>ppt_y</p:attrName>
                                        </p:attrNameLst>
                                      </p:cBhvr>
                                      <p:tavLst>
                                        <p:tav tm="0">
                                          <p:val>
                                            <p:strVal val="ppt_y"/>
                                          </p:val>
                                        </p:tav>
                                        <p:tav tm="100000">
                                          <p:val>
                                            <p:strVal val="1+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1+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1+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1+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1+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6" fill="hold" grpId="1"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1+ppt_w/2"/>
                                          </p:val>
                                        </p:tav>
                                      </p:tavLst>
                                    </p:anim>
                                    <p:anim calcmode="lin" valueType="num">
                                      <p:cBhvr additive="base">
                                        <p:cTn id="111" dur="3000"/>
                                        <p:tgtEl>
                                          <p:spTgt spid="17"/>
                                        </p:tgtEl>
                                        <p:attrNameLst>
                                          <p:attrName>ppt_y</p:attrName>
                                        </p:attrNameLst>
                                      </p:cBhvr>
                                      <p:tavLst>
                                        <p:tav tm="0">
                                          <p:val>
                                            <p:strVal val="ppt_y"/>
                                          </p:val>
                                        </p:tav>
                                        <p:tav tm="100000">
                                          <p:val>
                                            <p:strVal val="1+ppt_h/2"/>
                                          </p:val>
                                        </p:tav>
                                      </p:tavLst>
                                    </p:anim>
                                    <p:set>
                                      <p:cBhvr>
                                        <p:cTn id="112" dur="1" fill="hold">
                                          <p:stCondLst>
                                            <p:cond delay="2999"/>
                                          </p:stCondLst>
                                        </p:cTn>
                                        <p:tgtEl>
                                          <p:spTgt spid="17"/>
                                        </p:tgtEl>
                                        <p:attrNameLst>
                                          <p:attrName>style.visibility</p:attrName>
                                        </p:attrNameLst>
                                      </p:cBhvr>
                                      <p:to>
                                        <p:strVal val="hidden"/>
                                      </p:to>
                                    </p:set>
                                  </p:childTnLst>
                                </p:cTn>
                              </p:par>
                              <p:par>
                                <p:cTn id="113" presetID="2" presetClass="exit" presetSubtype="6" fill="hold" grpId="1" nodeType="withEffect">
                                  <p:stCondLst>
                                    <p:cond delay="0"/>
                                  </p:stCondLst>
                                  <p:childTnLst>
                                    <p:anim calcmode="lin" valueType="num">
                                      <p:cBhvr additive="base">
                                        <p:cTn id="114" dur="3000"/>
                                        <p:tgtEl>
                                          <p:spTgt spid="18"/>
                                        </p:tgtEl>
                                        <p:attrNameLst>
                                          <p:attrName>ppt_x</p:attrName>
                                        </p:attrNameLst>
                                      </p:cBhvr>
                                      <p:tavLst>
                                        <p:tav tm="0">
                                          <p:val>
                                            <p:strVal val="ppt_x"/>
                                          </p:val>
                                        </p:tav>
                                        <p:tav tm="100000">
                                          <p:val>
                                            <p:strVal val="1+ppt_w/2"/>
                                          </p:val>
                                        </p:tav>
                                      </p:tavLst>
                                    </p:anim>
                                    <p:anim calcmode="lin" valueType="num">
                                      <p:cBhvr additive="base">
                                        <p:cTn id="115" dur="3000"/>
                                        <p:tgtEl>
                                          <p:spTgt spid="18"/>
                                        </p:tgtEl>
                                        <p:attrNameLst>
                                          <p:attrName>ppt_y</p:attrName>
                                        </p:attrNameLst>
                                      </p:cBhvr>
                                      <p:tavLst>
                                        <p:tav tm="0">
                                          <p:val>
                                            <p:strVal val="ppt_y"/>
                                          </p:val>
                                        </p:tav>
                                        <p:tav tm="100000">
                                          <p:val>
                                            <p:strVal val="1+ppt_h/2"/>
                                          </p:val>
                                        </p:tav>
                                      </p:tavLst>
                                    </p:anim>
                                    <p:set>
                                      <p:cBhvr>
                                        <p:cTn id="116" dur="1" fill="hold">
                                          <p:stCondLst>
                                            <p:cond delay="2999"/>
                                          </p:stCondLst>
                                        </p:cTn>
                                        <p:tgtEl>
                                          <p:spTgt spid="18"/>
                                        </p:tgtEl>
                                        <p:attrNameLst>
                                          <p:attrName>style.visibility</p:attrName>
                                        </p:attrNameLst>
                                      </p:cBhvr>
                                      <p:to>
                                        <p:strVal val="hidden"/>
                                      </p:to>
                                    </p:set>
                                  </p:childTnLst>
                                </p:cTn>
                              </p:par>
                              <p:par>
                                <p:cTn id="117" presetID="2" presetClass="exit" presetSubtype="6" fill="hold" grpId="1"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1+ppt_w/2"/>
                                          </p:val>
                                        </p:tav>
                                      </p:tavLst>
                                    </p:anim>
                                    <p:anim calcmode="lin" valueType="num">
                                      <p:cBhvr additive="base">
                                        <p:cTn id="119" dur="3000"/>
                                        <p:tgtEl>
                                          <p:spTgt spid="19"/>
                                        </p:tgtEl>
                                        <p:attrNameLst>
                                          <p:attrName>ppt_y</p:attrName>
                                        </p:attrNameLst>
                                      </p:cBhvr>
                                      <p:tavLst>
                                        <p:tav tm="0">
                                          <p:val>
                                            <p:strVal val="ppt_y"/>
                                          </p:val>
                                        </p:tav>
                                        <p:tav tm="100000">
                                          <p:val>
                                            <p:strVal val="1+ppt_h/2"/>
                                          </p:val>
                                        </p:tav>
                                      </p:tavLst>
                                    </p:anim>
                                    <p:set>
                                      <p:cBhvr>
                                        <p:cTn id="120" dur="1" fill="hold">
                                          <p:stCondLst>
                                            <p:cond delay="2999"/>
                                          </p:stCondLst>
                                        </p:cTn>
                                        <p:tgtEl>
                                          <p:spTgt spid="19"/>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par>
                          <p:cTn id="128" fill="hold">
                            <p:stCondLst>
                              <p:cond delay="6000"/>
                            </p:stCondLst>
                            <p:childTnLst>
                              <p:par>
                                <p:cTn id="129" presetID="17" presetClass="entr" presetSubtype="10" fill="hold" grpId="0" nodeType="after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p:cTn id="131" dur="2000" fill="hold"/>
                                        <p:tgtEl>
                                          <p:spTgt spid="5"/>
                                        </p:tgtEl>
                                        <p:attrNameLst>
                                          <p:attrName>ppt_w</p:attrName>
                                        </p:attrNameLst>
                                      </p:cBhvr>
                                      <p:tavLst>
                                        <p:tav tm="0">
                                          <p:val>
                                            <p:fltVal val="0"/>
                                          </p:val>
                                        </p:tav>
                                        <p:tav tm="100000">
                                          <p:val>
                                            <p:strVal val="#ppt_w"/>
                                          </p:val>
                                        </p:tav>
                                      </p:tavLst>
                                    </p:anim>
                                    <p:anim calcmode="lin" valueType="num">
                                      <p:cBhvr>
                                        <p:cTn id="132"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14161"/>
          </a:solidFill>
        </p:spPr>
        <p:txBody>
          <a:bodyPr/>
          <a:lstStyle/>
          <a:p>
            <a:endParaRPr lang="es-ES" dirty="0"/>
          </a:p>
        </p:txBody>
      </p:sp>
      <p:pic>
        <p:nvPicPr>
          <p:cNvPr id="4" name="3 Imagen" descr="himalayan_cock6_smaller_for_web.jpg"/>
          <p:cNvPicPr>
            <a:picLocks noChangeAspect="1"/>
          </p:cNvPicPr>
          <p:nvPr/>
        </p:nvPicPr>
        <p:blipFill>
          <a:blip r:embed="rId2"/>
          <a:stretch>
            <a:fillRect/>
          </a:stretch>
        </p:blipFill>
        <p:spPr>
          <a:xfrm>
            <a:off x="-17859" y="0"/>
            <a:ext cx="9161859" cy="6858000"/>
          </a:xfrm>
          <a:prstGeom prst="rect">
            <a:avLst/>
          </a:prstGeom>
        </p:spPr>
      </p:pic>
      <p:sp>
        <p:nvSpPr>
          <p:cNvPr id="5" name="4 CuadroTexto"/>
          <p:cNvSpPr txBox="1"/>
          <p:nvPr/>
        </p:nvSpPr>
        <p:spPr>
          <a:xfrm>
            <a:off x="3643306" y="7143776"/>
            <a:ext cx="184731" cy="369332"/>
          </a:xfrm>
          <a:prstGeom prst="rect">
            <a:avLst/>
          </a:prstGeom>
          <a:noFill/>
        </p:spPr>
        <p:txBody>
          <a:bodyPr wrap="none" rtlCol="0">
            <a:spAutoFit/>
          </a:bodyPr>
          <a:lstStyle/>
          <a:p>
            <a:endParaRPr lang="es-ES" dirty="0"/>
          </a:p>
        </p:txBody>
      </p:sp>
      <p:sp>
        <p:nvSpPr>
          <p:cNvPr id="6" name="5 Decisión"/>
          <p:cNvSpPr/>
          <p:nvPr/>
        </p:nvSpPr>
        <p:spPr>
          <a:xfrm>
            <a:off x="0" y="357166"/>
            <a:ext cx="9144000" cy="6143668"/>
          </a:xfrm>
          <a:prstGeom prst="flowChartDecision">
            <a:avLst/>
          </a:prstGeom>
          <a:solidFill>
            <a:srgbClr val="00009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928670"/>
            <a:ext cx="9144000" cy="5072074"/>
          </a:xfrm>
          <a:prstGeom prst="flowChartDecision">
            <a:avLst/>
          </a:prstGeom>
          <a:solidFill>
            <a:schemeClr val="accent4">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714488"/>
            <a:ext cx="9144000" cy="3571900"/>
          </a:xfrm>
          <a:prstGeom prst="flowChartDecision">
            <a:avLst/>
          </a:prstGeom>
          <a:solidFill>
            <a:schemeClr val="bg1">
              <a:lumMod val="85000"/>
              <a:lumOff val="1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2214554"/>
            <a:ext cx="9144000" cy="2643206"/>
          </a:xfrm>
          <a:prstGeom prst="flowChartDecision">
            <a:avLst/>
          </a:prstGeom>
          <a:solidFill>
            <a:srgbClr val="00009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6286512" y="357166"/>
            <a:ext cx="2310825"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2400" b="1" dirty="0" smtClean="0">
                <a:ln w="50800"/>
                <a:solidFill>
                  <a:schemeClr val="bg1">
                    <a:shade val="50000"/>
                  </a:schemeClr>
                </a:solidFill>
              </a:rPr>
              <a:t>Faisán  Himalaya</a:t>
            </a:r>
            <a:endParaRPr lang="es-ES" sz="2400" b="1" dirty="0">
              <a:ln w="50800"/>
              <a:solidFill>
                <a:schemeClr val="bg1">
                  <a:shade val="50000"/>
                </a:schemeClr>
              </a:solidFill>
            </a:endParaRPr>
          </a:p>
        </p:txBody>
      </p:sp>
      <p:sp>
        <p:nvSpPr>
          <p:cNvPr id="11" name="10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3000"/>
                                        <p:tgtEl>
                                          <p:spTgt spid="9"/>
                                        </p:tgtEl>
                                      </p:cBhvr>
                                    </p:animEffect>
                                  </p:childTnLst>
                                </p:cTn>
                              </p:par>
                            </p:childTnLst>
                          </p:cTn>
                        </p:par>
                        <p:par>
                          <p:cTn id="20" fill="hold">
                            <p:stCondLst>
                              <p:cond delay="3000"/>
                            </p:stCondLst>
                            <p:childTnLst>
                              <p:par>
                                <p:cTn id="21" presetID="16" presetClass="exit" presetSubtype="37" fill="hold" grpId="1" nodeType="afterEffect">
                                  <p:stCondLst>
                                    <p:cond delay="0"/>
                                  </p:stCondLst>
                                  <p:childTnLst>
                                    <p:animEffect transition="out" filter="barn(outVertical)">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16" presetClass="exit" presetSubtype="37" fill="hold" grpId="1" nodeType="withEffect">
                                  <p:stCondLst>
                                    <p:cond delay="0"/>
                                  </p:stCondLst>
                                  <p:childTnLst>
                                    <p:animEffect transition="out" filter="barn(outVertical)">
                                      <p:cBhvr>
                                        <p:cTn id="28" dur="3000"/>
                                        <p:tgtEl>
                                          <p:spTgt spid="8"/>
                                        </p:tgtEl>
                                      </p:cBhvr>
                                    </p:animEffect>
                                    <p:set>
                                      <p:cBhvr>
                                        <p:cTn id="29" dur="1" fill="hold">
                                          <p:stCondLst>
                                            <p:cond delay="2999"/>
                                          </p:stCondLst>
                                        </p:cTn>
                                        <p:tgtEl>
                                          <p:spTgt spid="8"/>
                                        </p:tgtEl>
                                        <p:attrNameLst>
                                          <p:attrName>style.visibility</p:attrName>
                                        </p:attrNameLst>
                                      </p:cBhvr>
                                      <p:to>
                                        <p:strVal val="hidden"/>
                                      </p:to>
                                    </p:set>
                                  </p:childTnLst>
                                </p:cTn>
                              </p:par>
                              <p:par>
                                <p:cTn id="30" presetID="16" presetClass="exit" presetSubtype="37" fill="hold" grpId="1" nodeType="withEffect">
                                  <p:stCondLst>
                                    <p:cond delay="0"/>
                                  </p:stCondLst>
                                  <p:childTnLst>
                                    <p:animEffect transition="out" filter="barn(outVertical)">
                                      <p:cBhvr>
                                        <p:cTn id="31" dur="3000"/>
                                        <p:tgtEl>
                                          <p:spTgt spid="9"/>
                                        </p:tgtEl>
                                      </p:cBhvr>
                                    </p:animEffect>
                                    <p:set>
                                      <p:cBhvr>
                                        <p:cTn id="32" dur="1" fill="hold">
                                          <p:stCondLst>
                                            <p:cond delay="2999"/>
                                          </p:stCondLst>
                                        </p:cTn>
                                        <p:tgtEl>
                                          <p:spTgt spid="9"/>
                                        </p:tgtEl>
                                        <p:attrNameLst>
                                          <p:attrName>style.visibility</p:attrName>
                                        </p:attrNameLst>
                                      </p:cBhvr>
                                      <p:to>
                                        <p:strVal val="hidden"/>
                                      </p:to>
                                    </p:set>
                                  </p:childTnLst>
                                </p:cTn>
                              </p:par>
                              <p:par>
                                <p:cTn id="33" presetID="5" presetClass="exit" presetSubtype="10" fill="hold" grpId="2" nodeType="withEffect">
                                  <p:stCondLst>
                                    <p:cond delay="0"/>
                                  </p:stCondLst>
                                  <p:childTnLst>
                                    <p:animEffect transition="out" filter="checkerboard(across)">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5" presetClass="exit" presetSubtype="5" fill="hold" grpId="2" nodeType="withEffect">
                                  <p:stCondLst>
                                    <p:cond delay="0"/>
                                  </p:stCondLst>
                                  <p:childTnLst>
                                    <p:animEffect transition="out" filter="checkerboard(down)">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5" presetClass="exit" presetSubtype="10" fill="hold" grpId="2" nodeType="withEffect">
                                  <p:stCondLst>
                                    <p:cond delay="0"/>
                                  </p:stCondLst>
                                  <p:childTnLst>
                                    <p:animEffect transition="out" filter="checkerboard(across)">
                                      <p:cBhvr>
                                        <p:cTn id="40" dur="3000"/>
                                        <p:tgtEl>
                                          <p:spTgt spid="8"/>
                                        </p:tgtEl>
                                      </p:cBhvr>
                                    </p:animEffect>
                                    <p:set>
                                      <p:cBhvr>
                                        <p:cTn id="41" dur="1" fill="hold">
                                          <p:stCondLst>
                                            <p:cond delay="2999"/>
                                          </p:stCondLst>
                                        </p:cTn>
                                        <p:tgtEl>
                                          <p:spTgt spid="8"/>
                                        </p:tgtEl>
                                        <p:attrNameLst>
                                          <p:attrName>style.visibility</p:attrName>
                                        </p:attrNameLst>
                                      </p:cBhvr>
                                      <p:to>
                                        <p:strVal val="hidden"/>
                                      </p:to>
                                    </p:set>
                                  </p:childTnLst>
                                </p:cTn>
                              </p:par>
                              <p:par>
                                <p:cTn id="42" presetID="5" presetClass="exit" presetSubtype="5" fill="hold" grpId="2" nodeType="withEffect">
                                  <p:stCondLst>
                                    <p:cond delay="0"/>
                                  </p:stCondLst>
                                  <p:childTnLst>
                                    <p:animEffect transition="out" filter="checkerboard(down)">
                                      <p:cBhvr>
                                        <p:cTn id="43" dur="3000"/>
                                        <p:tgtEl>
                                          <p:spTgt spid="9"/>
                                        </p:tgtEl>
                                      </p:cBhvr>
                                    </p:animEffect>
                                    <p:set>
                                      <p:cBhvr>
                                        <p:cTn id="44" dur="1" fill="hold">
                                          <p:stCondLst>
                                            <p:cond delay="2999"/>
                                          </p:stCondLst>
                                        </p:cTn>
                                        <p:tgtEl>
                                          <p:spTgt spid="9"/>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2/3*#ppt_w"/>
                                          </p:val>
                                        </p:tav>
                                        <p:tav tm="100000">
                                          <p:val>
                                            <p:strVal val="#ppt_w"/>
                                          </p:val>
                                        </p:tav>
                                      </p:tavLst>
                                    </p:anim>
                                    <p:anim calcmode="lin" valueType="num">
                                      <p:cBhvr>
                                        <p:cTn id="48" dur="3000" fill="hold"/>
                                        <p:tgtEl>
                                          <p:spTgt spid="4"/>
                                        </p:tgtEl>
                                        <p:attrNameLst>
                                          <p:attrName>ppt_h</p:attrName>
                                        </p:attrNameLst>
                                      </p:cBhvr>
                                      <p:tavLst>
                                        <p:tav tm="0">
                                          <p:val>
                                            <p:strVal val="2/3*#ppt_h"/>
                                          </p:val>
                                        </p:tav>
                                        <p:tav tm="100000">
                                          <p:val>
                                            <p:strVal val="#ppt_h"/>
                                          </p:val>
                                        </p:tav>
                                      </p:tavLst>
                                    </p:anim>
                                  </p:childTnLst>
                                </p:cTn>
                              </p:par>
                              <p:par>
                                <p:cTn id="49" presetID="8"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diamond(out)">
                                      <p:cBhvr>
                                        <p:cTn id="51" dur="3000"/>
                                        <p:tgtEl>
                                          <p:spTgt spid="4"/>
                                        </p:tgtEl>
                                      </p:cBhvr>
                                    </p:animEffect>
                                  </p:childTnLst>
                                </p:cTn>
                              </p:par>
                            </p:childTnLst>
                          </p:cTn>
                        </p:par>
                        <p:par>
                          <p:cTn id="52" fill="hold">
                            <p:stCondLst>
                              <p:cond delay="6000"/>
                            </p:stCondLst>
                            <p:childTnLst>
                              <p:par>
                                <p:cTn id="53" presetID="17" presetClass="entr" presetSubtype="10"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2000" fill="hold"/>
                                        <p:tgtEl>
                                          <p:spTgt spid="10"/>
                                        </p:tgtEl>
                                        <p:attrNameLst>
                                          <p:attrName>ppt_w</p:attrName>
                                        </p:attrNameLst>
                                      </p:cBhvr>
                                      <p:tavLst>
                                        <p:tav tm="0">
                                          <p:val>
                                            <p:fltVal val="0"/>
                                          </p:val>
                                        </p:tav>
                                        <p:tav tm="100000">
                                          <p:val>
                                            <p:strVal val="#ppt_w"/>
                                          </p:val>
                                        </p:tav>
                                      </p:tavLst>
                                    </p:anim>
                                    <p:anim calcmode="lin" valueType="num">
                                      <p:cBhvr>
                                        <p:cTn id="56"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faisan verde.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6070782" y="5604946"/>
            <a:ext cx="2542491" cy="400110"/>
          </a:xfrm>
          <a:prstGeom prst="rect">
            <a:avLst/>
          </a:prstGeom>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effectLst>
                  <a:outerShdw blurRad="38100" dist="38100" dir="2700000" algn="tl">
                    <a:srgbClr val="000000">
                      <a:alpha val="43137"/>
                    </a:srgbClr>
                  </a:outerShdw>
                </a:effectLst>
              </a:rPr>
              <a:t>Faisán  Lady  Amherst </a:t>
            </a:r>
            <a:endParaRPr lang="es-ES" sz="2000" b="1" dirty="0">
              <a:ln w="50800"/>
              <a:solidFill>
                <a:schemeClr val="bg1">
                  <a:shade val="50000"/>
                </a:schemeClr>
              </a:solidFill>
              <a:effectLst>
                <a:outerShdw blurRad="38100" dist="38100" dir="2700000" algn="tl">
                  <a:srgbClr val="000000">
                    <a:alpha val="43137"/>
                  </a:srgbClr>
                </a:outerShdw>
              </a:effectLst>
            </a:endParaRPr>
          </a:p>
        </p:txBody>
      </p:sp>
      <p:sp>
        <p:nvSpPr>
          <p:cNvPr id="7" name="6 Onda"/>
          <p:cNvSpPr/>
          <p:nvPr/>
        </p:nvSpPr>
        <p:spPr>
          <a:xfrm>
            <a:off x="0" y="0"/>
            <a:ext cx="4143372" cy="1285884"/>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85860"/>
            <a:ext cx="4143372" cy="1285884"/>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571744"/>
            <a:ext cx="4143372" cy="1285884"/>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4071942"/>
            <a:ext cx="4143372" cy="1285884"/>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5572116"/>
            <a:ext cx="4143372" cy="1285884"/>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5000628" y="0"/>
            <a:ext cx="4143372" cy="1357298"/>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5000628" y="1357298"/>
            <a:ext cx="4143372" cy="1357298"/>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5000628" y="2714620"/>
            <a:ext cx="4143372" cy="1357298"/>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5000628" y="4143380"/>
            <a:ext cx="4143372" cy="1357298"/>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V="1">
            <a:off x="5000628" y="5500702"/>
            <a:ext cx="4143372" cy="1357298"/>
          </a:xfrm>
          <a:prstGeom prst="wave">
            <a:avLst>
              <a:gd name="adj1" fmla="val 20000"/>
              <a:gd name="adj2" fmla="val -10000"/>
            </a:avLst>
          </a:prstGeom>
          <a:gradFill flip="none" rotWithShape="1">
            <a:gsLst>
              <a:gs pos="0">
                <a:schemeClr val="bg1"/>
              </a:gs>
              <a:gs pos="50000">
                <a:srgbClr val="92D050">
                  <a:shade val="67500"/>
                  <a:satMod val="115000"/>
                </a:srgbClr>
              </a:gs>
              <a:gs pos="100000">
                <a:srgbClr val="92D05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fmla="#ppt_w*sin(2.5*pi*$)">
                                          <p:val>
                                            <p:fltVal val="0"/>
                                          </p:val>
                                        </p:tav>
                                        <p:tav tm="100000">
                                          <p:val>
                                            <p:fltVal val="1"/>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fmla="#ppt_w*sin(2.5*pi*$)">
                                          <p:val>
                                            <p:fltVal val="0"/>
                                          </p:val>
                                        </p:tav>
                                        <p:tav tm="100000">
                                          <p:val>
                                            <p:fltVal val="1"/>
                                          </p:val>
                                        </p:tav>
                                      </p:tavLst>
                                    </p:anim>
                                    <p:anim calcmode="lin" valueType="num">
                                      <p:cBhvr>
                                        <p:cTn id="47" dur="3000" fill="hold"/>
                                        <p:tgtEl>
                                          <p:spTgt spid="11"/>
                                        </p:tgtEl>
                                        <p:attrNameLst>
                                          <p:attrName>ppt_h</p:attrName>
                                        </p:attrNameLst>
                                      </p:cBhvr>
                                      <p:tavLst>
                                        <p:tav tm="0">
                                          <p:val>
                                            <p:strVal val="#ppt_h"/>
                                          </p:val>
                                        </p:tav>
                                        <p:tav tm="100000">
                                          <p:val>
                                            <p:strVal val="#ppt_h"/>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fmla="#ppt_w*sin(2.5*pi*$)">
                                          <p:val>
                                            <p:fltVal val="0"/>
                                          </p:val>
                                        </p:tav>
                                        <p:tav tm="100000">
                                          <p:val>
                                            <p:fltVal val="1"/>
                                          </p:val>
                                        </p:tav>
                                      </p:tavLst>
                                    </p:anim>
                                    <p:anim calcmode="lin" valueType="num">
                                      <p:cBhvr>
                                        <p:cTn id="75" dur="3000" fill="hold"/>
                                        <p:tgtEl>
                                          <p:spTgt spid="13"/>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fmla="#ppt_w*sin(2.5*pi*$)">
                                          <p:val>
                                            <p:fltVal val="0"/>
                                          </p:val>
                                        </p:tav>
                                        <p:tav tm="100000">
                                          <p:val>
                                            <p:fltVal val="1"/>
                                          </p:val>
                                        </p:tav>
                                      </p:tavLst>
                                    </p:anim>
                                    <p:anim calcmode="lin" valueType="num">
                                      <p:cBhvr>
                                        <p:cTn id="79" dur="3000" fill="hold"/>
                                        <p:tgtEl>
                                          <p:spTgt spid="14"/>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fmla="#ppt_w*sin(2.5*pi*$)">
                                          <p:val>
                                            <p:fltVal val="0"/>
                                          </p:val>
                                        </p:tav>
                                        <p:tav tm="100000">
                                          <p:val>
                                            <p:fltVal val="1"/>
                                          </p:val>
                                        </p:tav>
                                      </p:tavLst>
                                    </p:anim>
                                    <p:anim calcmode="lin" valueType="num">
                                      <p:cBhvr>
                                        <p:cTn id="83" dur="3000" fill="hold"/>
                                        <p:tgtEl>
                                          <p:spTgt spid="1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3000" fill="hold"/>
                                        <p:tgtEl>
                                          <p:spTgt spid="16"/>
                                        </p:tgtEl>
                                        <p:attrNameLst>
                                          <p:attrName>ppt_w</p:attrName>
                                        </p:attrNameLst>
                                      </p:cBhvr>
                                      <p:tavLst>
                                        <p:tav tm="0" fmla="#ppt_w*sin(2.5*pi*$)">
                                          <p:val>
                                            <p:fltVal val="0"/>
                                          </p:val>
                                        </p:tav>
                                        <p:tav tm="100000">
                                          <p:val>
                                            <p:fltVal val="1"/>
                                          </p:val>
                                        </p:tav>
                                      </p:tavLst>
                                    </p:anim>
                                    <p:anim calcmode="lin" valueType="num">
                                      <p:cBhvr>
                                        <p:cTn id="87" dur="3000" fill="hold"/>
                                        <p:tgtEl>
                                          <p:spTgt spid="16"/>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8" presetClass="emph" presetSubtype="0" fill="hold" grpId="2" nodeType="after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6"/>
                                        </p:tgtEl>
                                        <p:attrNameLst>
                                          <p:attrName>r</p:attrName>
                                        </p:attrNameLst>
                                      </p:cBhvr>
                                    </p:animRot>
                                  </p:childTnLst>
                                </p:cTn>
                              </p:par>
                              <p:par>
                                <p:cTn id="109" presetID="2" presetClass="exit" presetSubtype="8" fill="hold" grpId="3"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0-ppt_w/2"/>
                                          </p:val>
                                        </p:tav>
                                      </p:tavLst>
                                    </p:anim>
                                    <p:anim calcmode="lin" valueType="num">
                                      <p:cBhvr additive="base">
                                        <p:cTn id="115" dur="3000"/>
                                        <p:tgtEl>
                                          <p:spTgt spid="8"/>
                                        </p:tgtEl>
                                        <p:attrNameLst>
                                          <p:attrName>ppt_y</p:attrName>
                                        </p:attrNameLst>
                                      </p:cBhvr>
                                      <p:tavLst>
                                        <p:tav tm="0">
                                          <p:val>
                                            <p:strVal val="ppt_y"/>
                                          </p:val>
                                        </p:tav>
                                        <p:tav tm="100000">
                                          <p:val>
                                            <p:strVal val="ppt_y"/>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ppt_y"/>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0-ppt_w/2"/>
                                          </p:val>
                                        </p:tav>
                                      </p:tavLst>
                                    </p:anim>
                                    <p:anim calcmode="lin" valueType="num">
                                      <p:cBhvr additive="base">
                                        <p:cTn id="123" dur="3000"/>
                                        <p:tgtEl>
                                          <p:spTgt spid="10"/>
                                        </p:tgtEl>
                                        <p:attrNameLst>
                                          <p:attrName>ppt_y</p:attrName>
                                        </p:attrNameLst>
                                      </p:cBhvr>
                                      <p:tavLst>
                                        <p:tav tm="0">
                                          <p:val>
                                            <p:strVal val="ppt_y"/>
                                          </p:val>
                                        </p:tav>
                                        <p:tav tm="100000">
                                          <p:val>
                                            <p:strVal val="ppt_y"/>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2" fill="hold" grpId="3"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16"/>
                                        </p:tgtEl>
                                        <p:attrNameLst>
                                          <p:attrName>ppt_x</p:attrName>
                                        </p:attrNameLst>
                                      </p:cBhvr>
                                      <p:tavLst>
                                        <p:tav tm="0">
                                          <p:val>
                                            <p:strVal val="ppt_x"/>
                                          </p:val>
                                        </p:tav>
                                        <p:tav tm="100000">
                                          <p:val>
                                            <p:strVal val="1+ppt_w/2"/>
                                          </p:val>
                                        </p:tav>
                                      </p:tavLst>
                                    </p:anim>
                                    <p:anim calcmode="lin" valueType="num">
                                      <p:cBhvr additive="base">
                                        <p:cTn id="147" dur="3000"/>
                                        <p:tgtEl>
                                          <p:spTgt spid="16"/>
                                        </p:tgtEl>
                                        <p:attrNameLst>
                                          <p:attrName>ppt_y</p:attrName>
                                        </p:attrNameLst>
                                      </p:cBhvr>
                                      <p:tavLst>
                                        <p:tav tm="0">
                                          <p:val>
                                            <p:strVal val="ppt_y"/>
                                          </p:val>
                                        </p:tav>
                                        <p:tav tm="100000">
                                          <p:val>
                                            <p:strVal val="ppt_y"/>
                                          </p:val>
                                        </p:tav>
                                      </p:tavLst>
                                    </p:anim>
                                    <p:set>
                                      <p:cBhvr>
                                        <p:cTn id="148" dur="1" fill="hold">
                                          <p:stCondLst>
                                            <p:cond delay="2999"/>
                                          </p:stCondLst>
                                        </p:cTn>
                                        <p:tgtEl>
                                          <p:spTgt spid="16"/>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par>
                          <p:cTn id="156" fill="hold">
                            <p:stCondLst>
                              <p:cond delay="6000"/>
                            </p:stCondLst>
                            <p:childTnLst>
                              <p:par>
                                <p:cTn id="157" presetID="17" presetClass="entr" presetSubtype="10" fill="hold" nodeType="afterEffect">
                                  <p:stCondLst>
                                    <p:cond delay="0"/>
                                  </p:stCondLst>
                                  <p:childTnLst>
                                    <p:set>
                                      <p:cBhvr>
                                        <p:cTn id="158" dur="1" fill="hold">
                                          <p:stCondLst>
                                            <p:cond delay="0"/>
                                          </p:stCondLst>
                                        </p:cTn>
                                        <p:tgtEl>
                                          <p:spTgt spid="5">
                                            <p:txEl>
                                              <p:pRg st="0" end="0"/>
                                            </p:txEl>
                                          </p:spTgt>
                                        </p:tgtEl>
                                        <p:attrNameLst>
                                          <p:attrName>style.visibility</p:attrName>
                                        </p:attrNameLst>
                                      </p:cBhvr>
                                      <p:to>
                                        <p:strVal val="visible"/>
                                      </p:to>
                                    </p:set>
                                    <p:anim calcmode="lin" valueType="num">
                                      <p:cBhvr>
                                        <p:cTn id="159"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0"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lady amherst phesant.JPG"/>
          <p:cNvPicPr>
            <a:picLocks noChangeAspect="1"/>
          </p:cNvPicPr>
          <p:nvPr/>
        </p:nvPicPr>
        <p:blipFill>
          <a:blip r:embed="rId2"/>
          <a:stretch>
            <a:fillRect/>
          </a:stretch>
        </p:blipFill>
        <p:spPr>
          <a:xfrm>
            <a:off x="0" y="0"/>
            <a:ext cx="9144000" cy="6858000"/>
          </a:xfrm>
          <a:prstGeom prst="rect">
            <a:avLst/>
          </a:prstGeom>
        </p:spPr>
      </p:pic>
      <p:sp>
        <p:nvSpPr>
          <p:cNvPr id="5" name="4 Datos"/>
          <p:cNvSpPr/>
          <p:nvPr/>
        </p:nvSpPr>
        <p:spPr>
          <a:xfrm rot="802810">
            <a:off x="3470587" y="42262"/>
            <a:ext cx="633405" cy="2286016"/>
          </a:xfrm>
          <a:prstGeom prst="flowChartInputOutput">
            <a:avLst/>
          </a:prstGeom>
          <a:solidFill>
            <a:srgbClr val="0066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rot="802810">
            <a:off x="2684769" y="899494"/>
            <a:ext cx="633405" cy="2286016"/>
          </a:xfrm>
          <a:prstGeom prst="flowChartInputOutput">
            <a:avLst/>
          </a:prstGeom>
          <a:solidFill>
            <a:schemeClr val="tx1">
              <a:lumMod val="85000"/>
            </a:schemeClr>
          </a:solidFill>
          <a:ln>
            <a:solidFill>
              <a:srgbClr val="92D05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1827512" y="1971065"/>
            <a:ext cx="633405" cy="2286016"/>
          </a:xfrm>
          <a:prstGeom prst="flowChartInputOutput">
            <a:avLst/>
          </a:prstGeom>
          <a:solidFill>
            <a:srgbClr val="0066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1041694" y="2899759"/>
            <a:ext cx="633405" cy="2286016"/>
          </a:xfrm>
          <a:prstGeom prst="flowChartInputOutput">
            <a:avLst/>
          </a:prstGeom>
          <a:solidFill>
            <a:schemeClr val="tx1">
              <a:lumMod val="85000"/>
            </a:schemeClr>
          </a:solidFill>
          <a:ln>
            <a:solidFill>
              <a:srgbClr val="92D05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255908" y="3757014"/>
            <a:ext cx="633405" cy="2286016"/>
          </a:xfrm>
          <a:prstGeom prst="flowChartInputOutput">
            <a:avLst/>
          </a:prstGeom>
          <a:solidFill>
            <a:srgbClr val="0066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20444529">
            <a:off x="4931265" y="40496"/>
            <a:ext cx="633405" cy="2286016"/>
          </a:xfrm>
          <a:prstGeom prst="flowChartInputOutput">
            <a:avLst/>
          </a:prstGeom>
          <a:solidFill>
            <a:srgbClr val="0066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376222">
            <a:off x="5736314" y="895946"/>
            <a:ext cx="633405" cy="2286016"/>
          </a:xfrm>
          <a:prstGeom prst="flowChartInputOutput">
            <a:avLst/>
          </a:prstGeom>
          <a:solidFill>
            <a:schemeClr val="tx1">
              <a:lumMod val="85000"/>
            </a:schemeClr>
          </a:solidFill>
          <a:ln>
            <a:solidFill>
              <a:srgbClr val="92D05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378422">
            <a:off x="6378640" y="1610390"/>
            <a:ext cx="633405" cy="2286016"/>
          </a:xfrm>
          <a:prstGeom prst="flowChartInputOutput">
            <a:avLst/>
          </a:prstGeom>
          <a:solidFill>
            <a:srgbClr val="0066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272989">
            <a:off x="7193613" y="2606876"/>
            <a:ext cx="633405" cy="2286016"/>
          </a:xfrm>
          <a:prstGeom prst="flowChartInputOutput">
            <a:avLst/>
          </a:prstGeom>
          <a:solidFill>
            <a:schemeClr val="tx1">
              <a:lumMod val="85000"/>
            </a:schemeClr>
          </a:solidFill>
          <a:ln>
            <a:solidFill>
              <a:srgbClr val="92D050"/>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015636">
            <a:off x="8006742" y="3585461"/>
            <a:ext cx="633405" cy="2286016"/>
          </a:xfrm>
          <a:prstGeom prst="flowChartInputOutput">
            <a:avLst/>
          </a:prstGeom>
          <a:solidFill>
            <a:srgbClr val="0066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1+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1+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4/3*#ppt_w"/>
                                          </p:val>
                                        </p:tav>
                                        <p:tav tm="100000">
                                          <p:val>
                                            <p:strVal val="#ppt_w"/>
                                          </p:val>
                                        </p:tav>
                                      </p:tavLst>
                                    </p:anim>
                                    <p:anim calcmode="lin" valueType="num">
                                      <p:cBhvr>
                                        <p:cTn id="112" dur="3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Lady_Amherst__s_Pheasant_by_Etinogard.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2000240"/>
            <a:ext cx="2214546" cy="2214578"/>
          </a:xfrm>
          <a:prstGeom prst="donut">
            <a:avLst>
              <a:gd name="adj" fmla="val 12797"/>
            </a:avLst>
          </a:prstGeom>
          <a:solidFill>
            <a:schemeClr val="accent3">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42910"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85852" y="2000240"/>
            <a:ext cx="2214546" cy="2214578"/>
          </a:xfrm>
          <a:prstGeom prst="donut">
            <a:avLst>
              <a:gd name="adj" fmla="val 12797"/>
            </a:avLst>
          </a:prstGeom>
          <a:solidFill>
            <a:schemeClr val="accent3">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214578"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2000240"/>
            <a:ext cx="2214546" cy="2214578"/>
          </a:xfrm>
          <a:prstGeom prst="donut">
            <a:avLst>
              <a:gd name="adj" fmla="val 12797"/>
            </a:avLst>
          </a:prstGeom>
          <a:solidFill>
            <a:schemeClr val="accent3">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00430" y="2000240"/>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429156" y="1928802"/>
            <a:ext cx="2214546" cy="2214578"/>
          </a:xfrm>
          <a:prstGeom prst="donut">
            <a:avLst>
              <a:gd name="adj" fmla="val 12797"/>
            </a:avLst>
          </a:prstGeom>
          <a:solidFill>
            <a:schemeClr val="accent3">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72066" y="1928802"/>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86446" y="1928802"/>
            <a:ext cx="2214546" cy="2214578"/>
          </a:xfrm>
          <a:prstGeom prst="donut">
            <a:avLst>
              <a:gd name="adj" fmla="val 12797"/>
            </a:avLst>
          </a:prstGeom>
          <a:solidFill>
            <a:schemeClr val="accent3">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429388" y="1928802"/>
            <a:ext cx="2214546" cy="2214578"/>
          </a:xfrm>
          <a:prstGeom prst="donut">
            <a:avLst>
              <a:gd name="adj" fmla="val 12797"/>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929454" y="1928802"/>
            <a:ext cx="2214546" cy="2214578"/>
          </a:xfrm>
          <a:prstGeom prst="donut">
            <a:avLst>
              <a:gd name="adj" fmla="val 12797"/>
            </a:avLst>
          </a:prstGeom>
          <a:solidFill>
            <a:schemeClr val="accent3">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4"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4"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4"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4"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4"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4"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19" presetClass="entr" presetSubtype="10" fill="hold" grpId="4"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fmla="#ppt_w*sin(2.5*pi*$)">
                                          <p:val>
                                            <p:fltVal val="0"/>
                                          </p:val>
                                        </p:tav>
                                        <p:tav tm="100000">
                                          <p:val>
                                            <p:fltVal val="1"/>
                                          </p:val>
                                        </p:tav>
                                      </p:tavLst>
                                    </p:anim>
                                    <p:anim calcmode="lin" valueType="num">
                                      <p:cBhvr>
                                        <p:cTn id="43" dur="3000" fill="hold"/>
                                        <p:tgtEl>
                                          <p:spTgt spid="13"/>
                                        </p:tgtEl>
                                        <p:attrNameLst>
                                          <p:attrName>ppt_h</p:attrName>
                                        </p:attrNameLst>
                                      </p:cBhvr>
                                      <p:tavLst>
                                        <p:tav tm="0">
                                          <p:val>
                                            <p:strVal val="#ppt_h"/>
                                          </p:val>
                                        </p:tav>
                                        <p:tav tm="100000">
                                          <p:val>
                                            <p:strVal val="#ppt_h"/>
                                          </p:val>
                                        </p:tav>
                                      </p:tavLst>
                                    </p:anim>
                                  </p:childTnLst>
                                </p:cTn>
                              </p:par>
                              <p:par>
                                <p:cTn id="44" presetID="19" presetClass="entr" presetSubtype="10" fill="hold" grpId="4"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fmla="#ppt_w*sin(2.5*pi*$)">
                                          <p:val>
                                            <p:fltVal val="0"/>
                                          </p:val>
                                        </p:tav>
                                        <p:tav tm="100000">
                                          <p:val>
                                            <p:fltVal val="1"/>
                                          </p:val>
                                        </p:tav>
                                      </p:tavLst>
                                    </p:anim>
                                    <p:anim calcmode="lin" valueType="num">
                                      <p:cBhvr>
                                        <p:cTn id="47" dur="3000" fill="hold"/>
                                        <p:tgtEl>
                                          <p:spTgt spid="14"/>
                                        </p:tgtEl>
                                        <p:attrNameLst>
                                          <p:attrName>ppt_h</p:attrName>
                                        </p:attrNameLst>
                                      </p:cBhvr>
                                      <p:tavLst>
                                        <p:tav tm="0">
                                          <p:val>
                                            <p:strVal val="#ppt_h"/>
                                          </p:val>
                                        </p:tav>
                                        <p:tav tm="100000">
                                          <p:val>
                                            <p:strVal val="#ppt_h"/>
                                          </p:val>
                                        </p:tav>
                                      </p:tavLst>
                                    </p:anim>
                                  </p:childTnLst>
                                </p:cTn>
                              </p:par>
                              <p:par>
                                <p:cTn id="48" presetID="19" presetClass="entr" presetSubtype="10" fill="hold" grpId="4"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fmla="#ppt_w*sin(2.5*pi*$)">
                                          <p:val>
                                            <p:fltVal val="0"/>
                                          </p:val>
                                        </p:tav>
                                        <p:tav tm="100000">
                                          <p:val>
                                            <p:fltVal val="1"/>
                                          </p:val>
                                        </p:tav>
                                      </p:tavLst>
                                    </p:anim>
                                    <p:anim calcmode="lin" valueType="num">
                                      <p:cBhvr>
                                        <p:cTn id="51" dur="3000" fill="hold"/>
                                        <p:tgtEl>
                                          <p:spTgt spid="15"/>
                                        </p:tgtEl>
                                        <p:attrNameLst>
                                          <p:attrName>ppt_h</p:attrName>
                                        </p:attrNameLst>
                                      </p:cBhvr>
                                      <p:tavLst>
                                        <p:tav tm="0">
                                          <p:val>
                                            <p:strVal val="#ppt_h"/>
                                          </p:val>
                                        </p:tav>
                                        <p:tav tm="100000">
                                          <p:val>
                                            <p:strVal val="#ppt_h"/>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0-#ppt_w/2"/>
                                          </p:val>
                                        </p:tav>
                                        <p:tav tm="100000">
                                          <p:val>
                                            <p:strVal val="#ppt_x"/>
                                          </p:val>
                                        </p:tav>
                                      </p:tavLst>
                                    </p:anim>
                                    <p:anim calcmode="lin" valueType="num">
                                      <p:cBhvr additive="base">
                                        <p:cTn id="55" dur="3000" fill="hold"/>
                                        <p:tgtEl>
                                          <p:spTgt spid="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0-#ppt_w/2"/>
                                          </p:val>
                                        </p:tav>
                                        <p:tav tm="100000">
                                          <p:val>
                                            <p:strVal val="#ppt_x"/>
                                          </p:val>
                                        </p:tav>
                                      </p:tavLst>
                                    </p:anim>
                                    <p:anim calcmode="lin" valueType="num">
                                      <p:cBhvr additive="base">
                                        <p:cTn id="63" dur="3000" fill="hold"/>
                                        <p:tgtEl>
                                          <p:spTgt spid="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0-#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0-#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3000" fill="hold"/>
                                        <p:tgtEl>
                                          <p:spTgt spid="15"/>
                                        </p:tgtEl>
                                        <p:attrNameLst>
                                          <p:attrName>ppt_x</p:attrName>
                                        </p:attrNameLst>
                                      </p:cBhvr>
                                      <p:tavLst>
                                        <p:tav tm="0">
                                          <p:val>
                                            <p:strVal val="0-#ppt_w/2"/>
                                          </p:val>
                                        </p:tav>
                                        <p:tav tm="100000">
                                          <p:val>
                                            <p:strVal val="#ppt_x"/>
                                          </p:val>
                                        </p:tav>
                                      </p:tavLst>
                                    </p:anim>
                                    <p:anim calcmode="lin" valueType="num">
                                      <p:cBhvr additive="base">
                                        <p:cTn id="95" dur="3000" fill="hold"/>
                                        <p:tgtEl>
                                          <p:spTgt spid="15"/>
                                        </p:tgtEl>
                                        <p:attrNameLst>
                                          <p:attrName>ppt_y</p:attrName>
                                        </p:attrNameLst>
                                      </p:cBhvr>
                                      <p:tavLst>
                                        <p:tav tm="0">
                                          <p:val>
                                            <p:strVal val="#ppt_y"/>
                                          </p:val>
                                        </p:tav>
                                        <p:tav tm="100000">
                                          <p:val>
                                            <p:strVal val="#ppt_y"/>
                                          </p:val>
                                        </p:tav>
                                      </p:tavLst>
                                    </p:anim>
                                  </p:childTnLst>
                                </p:cTn>
                              </p:par>
                              <p:par>
                                <p:cTn id="96" presetID="5" presetClass="entr" presetSubtype="10"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checkerboard(across)">
                                      <p:cBhvr>
                                        <p:cTn id="98" dur="3000"/>
                                        <p:tgtEl>
                                          <p:spTgt spid="5"/>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6"/>
                                        </p:tgtEl>
                                        <p:attrNameLst>
                                          <p:attrName>style.visibility</p:attrName>
                                        </p:attrNameLst>
                                      </p:cBhvr>
                                      <p:to>
                                        <p:strVal val="visible"/>
                                      </p:to>
                                    </p:set>
                                    <p:animEffect transition="in" filter="checkerboard(across)">
                                      <p:cBhvr>
                                        <p:cTn id="101" dur="3000"/>
                                        <p:tgtEl>
                                          <p:spTgt spid="6"/>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checkerboard(across)">
                                      <p:cBhvr>
                                        <p:cTn id="104" dur="3000"/>
                                        <p:tgtEl>
                                          <p:spTgt spid="7"/>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checkerboard(across)">
                                      <p:cBhvr>
                                        <p:cTn id="107" dur="3000"/>
                                        <p:tgtEl>
                                          <p:spTgt spid="8"/>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checkerboard(across)">
                                      <p:cBhvr>
                                        <p:cTn id="110" dur="3000"/>
                                        <p:tgtEl>
                                          <p:spTgt spid="9"/>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0"/>
                                        </p:tgtEl>
                                        <p:attrNameLst>
                                          <p:attrName>style.visibility</p:attrName>
                                        </p:attrNameLst>
                                      </p:cBhvr>
                                      <p:to>
                                        <p:strVal val="visible"/>
                                      </p:to>
                                    </p:set>
                                    <p:animEffect transition="in" filter="checkerboard(across)">
                                      <p:cBhvr>
                                        <p:cTn id="113" dur="3000"/>
                                        <p:tgtEl>
                                          <p:spTgt spid="10"/>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1"/>
                                        </p:tgtEl>
                                        <p:attrNameLst>
                                          <p:attrName>style.visibility</p:attrName>
                                        </p:attrNameLst>
                                      </p:cBhvr>
                                      <p:to>
                                        <p:strVal val="visible"/>
                                      </p:to>
                                    </p:set>
                                    <p:animEffect transition="in" filter="checkerboard(across)">
                                      <p:cBhvr>
                                        <p:cTn id="116" dur="3000"/>
                                        <p:tgtEl>
                                          <p:spTgt spid="11"/>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2"/>
                                        </p:tgtEl>
                                        <p:attrNameLst>
                                          <p:attrName>style.visibility</p:attrName>
                                        </p:attrNameLst>
                                      </p:cBhvr>
                                      <p:to>
                                        <p:strVal val="visible"/>
                                      </p:to>
                                    </p:set>
                                    <p:animEffect transition="in" filter="checkerboard(across)">
                                      <p:cBhvr>
                                        <p:cTn id="119" dur="3000"/>
                                        <p:tgtEl>
                                          <p:spTgt spid="12"/>
                                        </p:tgtEl>
                                      </p:cBhvr>
                                    </p:animEffect>
                                  </p:childTnLst>
                                </p:cTn>
                              </p:par>
                              <p:par>
                                <p:cTn id="120" presetID="5" presetClass="entr" presetSubtype="10"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Effect transition="in" filter="checkerboard(across)">
                                      <p:cBhvr>
                                        <p:cTn id="122" dur="3000"/>
                                        <p:tgtEl>
                                          <p:spTgt spid="13"/>
                                        </p:tgtEl>
                                      </p:cBhvr>
                                    </p:animEffect>
                                  </p:childTnLst>
                                </p:cTn>
                              </p:par>
                              <p:par>
                                <p:cTn id="123" presetID="5"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Effect transition="in" filter="checkerboard(across)">
                                      <p:cBhvr>
                                        <p:cTn id="125" dur="3000"/>
                                        <p:tgtEl>
                                          <p:spTgt spid="14"/>
                                        </p:tgtEl>
                                      </p:cBhvr>
                                    </p:animEffect>
                                  </p:childTnLst>
                                </p:cTn>
                              </p:par>
                              <p:par>
                                <p:cTn id="126" presetID="5" presetClass="entr" presetSubtype="10"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Effect transition="in" filter="checkerboard(across)">
                                      <p:cBhvr>
                                        <p:cTn id="128" dur="3000"/>
                                        <p:tgtEl>
                                          <p:spTgt spid="15"/>
                                        </p:tgtEl>
                                      </p:cBhvr>
                                    </p:animEffect>
                                  </p:childTnLst>
                                </p:cTn>
                              </p:par>
                            </p:childTnLst>
                          </p:cTn>
                        </p:par>
                        <p:par>
                          <p:cTn id="129" fill="hold">
                            <p:stCondLst>
                              <p:cond delay="3000"/>
                            </p:stCondLst>
                            <p:childTnLst>
                              <p:par>
                                <p:cTn id="130" presetID="2" presetClass="exit" presetSubtype="8" fill="hold" grpId="2" nodeType="afterEffect">
                                  <p:stCondLst>
                                    <p:cond delay="0"/>
                                  </p:stCondLst>
                                  <p:childTnLst>
                                    <p:anim calcmode="lin" valueType="num">
                                      <p:cBhvr additive="base">
                                        <p:cTn id="131" dur="3000"/>
                                        <p:tgtEl>
                                          <p:spTgt spid="5"/>
                                        </p:tgtEl>
                                        <p:attrNameLst>
                                          <p:attrName>ppt_x</p:attrName>
                                        </p:attrNameLst>
                                      </p:cBhvr>
                                      <p:tavLst>
                                        <p:tav tm="0">
                                          <p:val>
                                            <p:strVal val="ppt_x"/>
                                          </p:val>
                                        </p:tav>
                                        <p:tav tm="100000">
                                          <p:val>
                                            <p:strVal val="0-ppt_w/2"/>
                                          </p:val>
                                        </p:tav>
                                      </p:tavLst>
                                    </p:anim>
                                    <p:anim calcmode="lin" valueType="num">
                                      <p:cBhvr additive="base">
                                        <p:cTn id="132" dur="3000"/>
                                        <p:tgtEl>
                                          <p:spTgt spid="5"/>
                                        </p:tgtEl>
                                        <p:attrNameLst>
                                          <p:attrName>ppt_y</p:attrName>
                                        </p:attrNameLst>
                                      </p:cBhvr>
                                      <p:tavLst>
                                        <p:tav tm="0">
                                          <p:val>
                                            <p:strVal val="ppt_y"/>
                                          </p:val>
                                        </p:tav>
                                        <p:tav tm="100000">
                                          <p:val>
                                            <p:strVal val="ppt_y"/>
                                          </p:val>
                                        </p:tav>
                                      </p:tavLst>
                                    </p:anim>
                                    <p:set>
                                      <p:cBhvr>
                                        <p:cTn id="133" dur="1" fill="hold">
                                          <p:stCondLst>
                                            <p:cond delay="2999"/>
                                          </p:stCondLst>
                                        </p:cTn>
                                        <p:tgtEl>
                                          <p:spTgt spid="5"/>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ppt_y"/>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ppt_y"/>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0-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0-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1"/>
                                        </p:tgtEl>
                                        <p:attrNameLst>
                                          <p:attrName>ppt_x</p:attrName>
                                        </p:attrNameLst>
                                      </p:cBhvr>
                                      <p:tavLst>
                                        <p:tav tm="0">
                                          <p:val>
                                            <p:strVal val="ppt_x"/>
                                          </p:val>
                                        </p:tav>
                                        <p:tav tm="100000">
                                          <p:val>
                                            <p:strVal val="0-ppt_w/2"/>
                                          </p:val>
                                        </p:tav>
                                      </p:tavLst>
                                    </p:anim>
                                    <p:anim calcmode="lin" valueType="num">
                                      <p:cBhvr additive="base">
                                        <p:cTn id="156" dur="3000"/>
                                        <p:tgtEl>
                                          <p:spTgt spid="11"/>
                                        </p:tgtEl>
                                        <p:attrNameLst>
                                          <p:attrName>ppt_y</p:attrName>
                                        </p:attrNameLst>
                                      </p:cBhvr>
                                      <p:tavLst>
                                        <p:tav tm="0">
                                          <p:val>
                                            <p:strVal val="ppt_y"/>
                                          </p:val>
                                        </p:tav>
                                        <p:tav tm="100000">
                                          <p:val>
                                            <p:strVal val="ppt_y"/>
                                          </p:val>
                                        </p:tav>
                                      </p:tavLst>
                                    </p:anim>
                                    <p:set>
                                      <p:cBhvr>
                                        <p:cTn id="157" dur="1" fill="hold">
                                          <p:stCondLst>
                                            <p:cond delay="2999"/>
                                          </p:stCondLst>
                                        </p:cTn>
                                        <p:tgtEl>
                                          <p:spTgt spid="11"/>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0-ppt_w/2"/>
                                          </p:val>
                                        </p:tav>
                                      </p:tavLst>
                                    </p:anim>
                                    <p:anim calcmode="lin" valueType="num">
                                      <p:cBhvr additive="base">
                                        <p:cTn id="160" dur="3000"/>
                                        <p:tgtEl>
                                          <p:spTgt spid="12"/>
                                        </p:tgtEl>
                                        <p:attrNameLst>
                                          <p:attrName>ppt_y</p:attrName>
                                        </p:attrNameLst>
                                      </p:cBhvr>
                                      <p:tavLst>
                                        <p:tav tm="0">
                                          <p:val>
                                            <p:strVal val="ppt_y"/>
                                          </p:val>
                                        </p:tav>
                                        <p:tav tm="100000">
                                          <p:val>
                                            <p:strVal val="ppt_y"/>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3"/>
                                        </p:tgtEl>
                                        <p:attrNameLst>
                                          <p:attrName>ppt_x</p:attrName>
                                        </p:attrNameLst>
                                      </p:cBhvr>
                                      <p:tavLst>
                                        <p:tav tm="0">
                                          <p:val>
                                            <p:strVal val="ppt_x"/>
                                          </p:val>
                                        </p:tav>
                                        <p:tav tm="100000">
                                          <p:val>
                                            <p:strVal val="0-ppt_w/2"/>
                                          </p:val>
                                        </p:tav>
                                      </p:tavLst>
                                    </p:anim>
                                    <p:anim calcmode="lin" valueType="num">
                                      <p:cBhvr additive="base">
                                        <p:cTn id="164" dur="3000"/>
                                        <p:tgtEl>
                                          <p:spTgt spid="13"/>
                                        </p:tgtEl>
                                        <p:attrNameLst>
                                          <p:attrName>ppt_y</p:attrName>
                                        </p:attrNameLst>
                                      </p:cBhvr>
                                      <p:tavLst>
                                        <p:tav tm="0">
                                          <p:val>
                                            <p:strVal val="ppt_y"/>
                                          </p:val>
                                        </p:tav>
                                        <p:tav tm="100000">
                                          <p:val>
                                            <p:strVal val="ppt_y"/>
                                          </p:val>
                                        </p:tav>
                                      </p:tavLst>
                                    </p:anim>
                                    <p:set>
                                      <p:cBhvr>
                                        <p:cTn id="165" dur="1" fill="hold">
                                          <p:stCondLst>
                                            <p:cond delay="2999"/>
                                          </p:stCondLst>
                                        </p:cTn>
                                        <p:tgtEl>
                                          <p:spTgt spid="13"/>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0-ppt_w/2"/>
                                          </p:val>
                                        </p:tav>
                                      </p:tavLst>
                                    </p:anim>
                                    <p:anim calcmode="lin" valueType="num">
                                      <p:cBhvr additive="base">
                                        <p:cTn id="168" dur="3000"/>
                                        <p:tgtEl>
                                          <p:spTgt spid="14"/>
                                        </p:tgtEl>
                                        <p:attrNameLst>
                                          <p:attrName>ppt_y</p:attrName>
                                        </p:attrNameLst>
                                      </p:cBhvr>
                                      <p:tavLst>
                                        <p:tav tm="0">
                                          <p:val>
                                            <p:strVal val="ppt_y"/>
                                          </p:val>
                                        </p:tav>
                                        <p:tav tm="100000">
                                          <p:val>
                                            <p:strVal val="ppt_y"/>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0-ppt_w/2"/>
                                          </p:val>
                                        </p:tav>
                                      </p:tavLst>
                                    </p:anim>
                                    <p:anim calcmode="lin" valueType="num">
                                      <p:cBhvr additive="base">
                                        <p:cTn id="172" dur="3000"/>
                                        <p:tgtEl>
                                          <p:spTgt spid="15"/>
                                        </p:tgtEl>
                                        <p:attrNameLst>
                                          <p:attrName>ppt_y</p:attrName>
                                        </p:attrNameLst>
                                      </p:cBhvr>
                                      <p:tavLst>
                                        <p:tav tm="0">
                                          <p:val>
                                            <p:strVal val="ppt_y"/>
                                          </p:val>
                                        </p:tav>
                                        <p:tav tm="100000">
                                          <p:val>
                                            <p:strVal val="ppt_y"/>
                                          </p:val>
                                        </p:tav>
                                      </p:tavLst>
                                    </p:anim>
                                    <p:set>
                                      <p:cBhvr>
                                        <p:cTn id="173" dur="1" fill="hold">
                                          <p:stCondLst>
                                            <p:cond delay="2999"/>
                                          </p:stCondLst>
                                        </p:cTn>
                                        <p:tgtEl>
                                          <p:spTgt spid="15"/>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3000"/>
                                        <p:tgtEl>
                                          <p:spTgt spid="5"/>
                                        </p:tgtEl>
                                      </p:cBhvr>
                                    </p:animEffect>
                                    <p:set>
                                      <p:cBhvr>
                                        <p:cTn id="176" dur="1" fill="hold">
                                          <p:stCondLst>
                                            <p:cond delay="2999"/>
                                          </p:stCondLst>
                                        </p:cTn>
                                        <p:tgtEl>
                                          <p:spTgt spid="5"/>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3000"/>
                                        <p:tgtEl>
                                          <p:spTgt spid="6"/>
                                        </p:tgtEl>
                                      </p:cBhvr>
                                    </p:animEffect>
                                    <p:set>
                                      <p:cBhvr>
                                        <p:cTn id="179" dur="1" fill="hold">
                                          <p:stCondLst>
                                            <p:cond delay="2999"/>
                                          </p:stCondLst>
                                        </p:cTn>
                                        <p:tgtEl>
                                          <p:spTgt spid="6"/>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3000"/>
                                        <p:tgtEl>
                                          <p:spTgt spid="7"/>
                                        </p:tgtEl>
                                      </p:cBhvr>
                                    </p:animEffect>
                                    <p:set>
                                      <p:cBhvr>
                                        <p:cTn id="182" dur="1" fill="hold">
                                          <p:stCondLst>
                                            <p:cond delay="2999"/>
                                          </p:stCondLst>
                                        </p:cTn>
                                        <p:tgtEl>
                                          <p:spTgt spid="7"/>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3000"/>
                                        <p:tgtEl>
                                          <p:spTgt spid="9"/>
                                        </p:tgtEl>
                                      </p:cBhvr>
                                    </p:animEffect>
                                    <p:set>
                                      <p:cBhvr>
                                        <p:cTn id="188" dur="1" fill="hold">
                                          <p:stCondLst>
                                            <p:cond delay="2999"/>
                                          </p:stCondLst>
                                        </p:cTn>
                                        <p:tgtEl>
                                          <p:spTgt spid="9"/>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3000"/>
                                        <p:tgtEl>
                                          <p:spTgt spid="11"/>
                                        </p:tgtEl>
                                      </p:cBhvr>
                                    </p:animEffect>
                                    <p:set>
                                      <p:cBhvr>
                                        <p:cTn id="194" dur="1" fill="hold">
                                          <p:stCondLst>
                                            <p:cond delay="2999"/>
                                          </p:stCondLst>
                                        </p:cTn>
                                        <p:tgtEl>
                                          <p:spTgt spid="11"/>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3000"/>
                                        <p:tgtEl>
                                          <p:spTgt spid="12"/>
                                        </p:tgtEl>
                                      </p:cBhvr>
                                    </p:animEffect>
                                    <p:set>
                                      <p:cBhvr>
                                        <p:cTn id="197" dur="1" fill="hold">
                                          <p:stCondLst>
                                            <p:cond delay="2999"/>
                                          </p:stCondLst>
                                        </p:cTn>
                                        <p:tgtEl>
                                          <p:spTgt spid="12"/>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3000"/>
                                        <p:tgtEl>
                                          <p:spTgt spid="13"/>
                                        </p:tgtEl>
                                      </p:cBhvr>
                                    </p:animEffect>
                                    <p:set>
                                      <p:cBhvr>
                                        <p:cTn id="200" dur="1" fill="hold">
                                          <p:stCondLst>
                                            <p:cond delay="2999"/>
                                          </p:stCondLst>
                                        </p:cTn>
                                        <p:tgtEl>
                                          <p:spTgt spid="13"/>
                                        </p:tgtEl>
                                        <p:attrNameLst>
                                          <p:attrName>style.visibility</p:attrName>
                                        </p:attrNameLst>
                                      </p:cBhvr>
                                      <p:to>
                                        <p:strVal val="hidden"/>
                                      </p:to>
                                    </p:set>
                                  </p:childTnLst>
                                </p:cTn>
                              </p:par>
                              <p:par>
                                <p:cTn id="201" presetID="5" presetClass="exit" presetSubtype="10" fill="hold" grpId="3" nodeType="withEffect">
                                  <p:stCondLst>
                                    <p:cond delay="0"/>
                                  </p:stCondLst>
                                  <p:childTnLst>
                                    <p:animEffect transition="out" filter="checkerboard(across)">
                                      <p:cBhvr>
                                        <p:cTn id="202" dur="3000"/>
                                        <p:tgtEl>
                                          <p:spTgt spid="14"/>
                                        </p:tgtEl>
                                      </p:cBhvr>
                                    </p:animEffect>
                                    <p:set>
                                      <p:cBhvr>
                                        <p:cTn id="203" dur="1" fill="hold">
                                          <p:stCondLst>
                                            <p:cond delay="2999"/>
                                          </p:stCondLst>
                                        </p:cTn>
                                        <p:tgtEl>
                                          <p:spTgt spid="14"/>
                                        </p:tgtEl>
                                        <p:attrNameLst>
                                          <p:attrName>style.visibility</p:attrName>
                                        </p:attrNameLst>
                                      </p:cBhvr>
                                      <p:to>
                                        <p:strVal val="hidden"/>
                                      </p:to>
                                    </p:set>
                                  </p:childTnLst>
                                </p:cTn>
                              </p:par>
                              <p:par>
                                <p:cTn id="204" presetID="5" presetClass="exit" presetSubtype="10" fill="hold" grpId="3" nodeType="withEffect">
                                  <p:stCondLst>
                                    <p:cond delay="0"/>
                                  </p:stCondLst>
                                  <p:childTnLst>
                                    <p:animEffect transition="out" filter="checkerboard(across)">
                                      <p:cBhvr>
                                        <p:cTn id="205" dur="3000"/>
                                        <p:tgtEl>
                                          <p:spTgt spid="15"/>
                                        </p:tgtEl>
                                      </p:cBhvr>
                                    </p:animEffect>
                                    <p:set>
                                      <p:cBhvr>
                                        <p:cTn id="206" dur="1" fill="hold">
                                          <p:stCondLst>
                                            <p:cond delay="2999"/>
                                          </p:stCondLst>
                                        </p:cTn>
                                        <p:tgtEl>
                                          <p:spTgt spid="15"/>
                                        </p:tgtEl>
                                        <p:attrNameLst>
                                          <p:attrName>style.visibility</p:attrName>
                                        </p:attrNameLst>
                                      </p:cBhvr>
                                      <p:to>
                                        <p:strVal val="hidden"/>
                                      </p:to>
                                    </p:set>
                                  </p:childTnLst>
                                </p:cTn>
                              </p:par>
                              <p:par>
                                <p:cTn id="207" presetID="2" presetClass="entr" presetSubtype="2" fill="hold" nodeType="withEffect">
                                  <p:stCondLst>
                                    <p:cond delay="0"/>
                                  </p:stCondLst>
                                  <p:childTnLst>
                                    <p:set>
                                      <p:cBhvr>
                                        <p:cTn id="208" dur="1" fill="hold">
                                          <p:stCondLst>
                                            <p:cond delay="0"/>
                                          </p:stCondLst>
                                        </p:cTn>
                                        <p:tgtEl>
                                          <p:spTgt spid="4"/>
                                        </p:tgtEl>
                                        <p:attrNameLst>
                                          <p:attrName>style.visibility</p:attrName>
                                        </p:attrNameLst>
                                      </p:cBhvr>
                                      <p:to>
                                        <p:strVal val="visible"/>
                                      </p:to>
                                    </p:set>
                                    <p:anim calcmode="lin" valueType="num">
                                      <p:cBhvr additive="base">
                                        <p:cTn id="209" dur="3000" fill="hold"/>
                                        <p:tgtEl>
                                          <p:spTgt spid="4"/>
                                        </p:tgtEl>
                                        <p:attrNameLst>
                                          <p:attrName>ppt_x</p:attrName>
                                        </p:attrNameLst>
                                      </p:cBhvr>
                                      <p:tavLst>
                                        <p:tav tm="0">
                                          <p:val>
                                            <p:strVal val="1+#ppt_w/2"/>
                                          </p:val>
                                        </p:tav>
                                        <p:tav tm="100000">
                                          <p:val>
                                            <p:strVal val="#ppt_x"/>
                                          </p:val>
                                        </p:tav>
                                      </p:tavLst>
                                    </p:anim>
                                    <p:anim calcmode="lin" valueType="num">
                                      <p:cBhvr additive="base">
                                        <p:cTn id="21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dy_Amherst's_Pheasant,_Chrysolophus_amherstiae_cropped.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a:off x="2928893" y="0"/>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03516">
            <a:off x="4827317" y="41027"/>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0966186">
            <a:off x="2476244" y="761776"/>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965159">
            <a:off x="5283564" y="854436"/>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966186">
            <a:off x="1976179" y="1476155"/>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965159">
            <a:off x="5712191" y="1568818"/>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965159">
            <a:off x="6212257" y="2354636"/>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66186">
            <a:off x="1404674" y="2261974"/>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66186">
            <a:off x="904641" y="3119229"/>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966186">
            <a:off x="404576" y="3833608"/>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66186">
            <a:off x="-166929" y="4619427"/>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965159">
            <a:off x="6926639" y="3283327"/>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65159">
            <a:off x="7355266" y="3997709"/>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65159">
            <a:off x="7855333" y="4783527"/>
            <a:ext cx="1428760" cy="1428736"/>
          </a:xfrm>
          <a:prstGeom prst="teardrop">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12" fill="hold" grpId="1"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0-ppt_w/2"/>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0-ppt_w/2"/>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0-ppt_w/2"/>
                                          </p:val>
                                        </p:tav>
                                      </p:tavLst>
                                    </p:anim>
                                    <p:anim calcmode="lin" valueType="num">
                                      <p:cBhvr additive="base">
                                        <p:cTn id="83" dur="3000"/>
                                        <p:tgtEl>
                                          <p:spTgt spid="13"/>
                                        </p:tgtEl>
                                        <p:attrNameLst>
                                          <p:attrName>ppt_y</p:attrName>
                                        </p:attrNameLst>
                                      </p:cBhvr>
                                      <p:tavLst>
                                        <p:tav tm="0">
                                          <p:val>
                                            <p:strVal val="ppt_y"/>
                                          </p:val>
                                        </p:tav>
                                        <p:tav tm="100000">
                                          <p:val>
                                            <p:strVal val="1+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5"/>
                                        </p:tgtEl>
                                        <p:attrNameLst>
                                          <p:attrName>ppt_x</p:attrName>
                                        </p:attrNameLst>
                                      </p:cBhvr>
                                      <p:tavLst>
                                        <p:tav tm="0">
                                          <p:val>
                                            <p:strVal val="ppt_x"/>
                                          </p:val>
                                        </p:tav>
                                        <p:tav tm="100000">
                                          <p:val>
                                            <p:strVal val="0-ppt_w/2"/>
                                          </p:val>
                                        </p:tav>
                                      </p:tavLst>
                                    </p:anim>
                                    <p:anim calcmode="lin" valueType="num">
                                      <p:cBhvr additive="base">
                                        <p:cTn id="91" dur="3000"/>
                                        <p:tgtEl>
                                          <p:spTgt spid="15"/>
                                        </p:tgtEl>
                                        <p:attrNameLst>
                                          <p:attrName>ppt_y</p:attrName>
                                        </p:attrNameLst>
                                      </p:cBhvr>
                                      <p:tavLst>
                                        <p:tav tm="0">
                                          <p:val>
                                            <p:strVal val="ppt_y"/>
                                          </p:val>
                                        </p:tav>
                                        <p:tav tm="100000">
                                          <p:val>
                                            <p:strVal val="1+ppt_h/2"/>
                                          </p:val>
                                        </p:tav>
                                      </p:tavLst>
                                    </p:anim>
                                    <p:set>
                                      <p:cBhvr>
                                        <p:cTn id="92" dur="1" fill="hold">
                                          <p:stCondLst>
                                            <p:cond delay="2999"/>
                                          </p:stCondLst>
                                        </p:cTn>
                                        <p:tgtEl>
                                          <p:spTgt spid="15"/>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1+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1+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6" fill="hold" grpId="1"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1+ppt_w/2"/>
                                          </p:val>
                                        </p:tav>
                                      </p:tavLst>
                                    </p:anim>
                                    <p:anim calcmode="lin" valueType="num">
                                      <p:cBhvr additive="base">
                                        <p:cTn id="111" dur="3000"/>
                                        <p:tgtEl>
                                          <p:spTgt spid="16"/>
                                        </p:tgtEl>
                                        <p:attrNameLst>
                                          <p:attrName>ppt_y</p:attrName>
                                        </p:attrNameLst>
                                      </p:cBhvr>
                                      <p:tavLst>
                                        <p:tav tm="0">
                                          <p:val>
                                            <p:strVal val="ppt_y"/>
                                          </p:val>
                                        </p:tav>
                                        <p:tav tm="100000">
                                          <p:val>
                                            <p:strVal val="1+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6" fill="hold" grpId="1"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1+ppt_w/2"/>
                                          </p:val>
                                        </p:tav>
                                      </p:tavLst>
                                    </p:anim>
                                    <p:anim calcmode="lin" valueType="num">
                                      <p:cBhvr additive="base">
                                        <p:cTn id="115" dur="3000"/>
                                        <p:tgtEl>
                                          <p:spTgt spid="17"/>
                                        </p:tgtEl>
                                        <p:attrNameLst>
                                          <p:attrName>ppt_y</p:attrName>
                                        </p:attrNameLst>
                                      </p:cBhvr>
                                      <p:tavLst>
                                        <p:tav tm="0">
                                          <p:val>
                                            <p:strVal val="ppt_y"/>
                                          </p:val>
                                        </p:tav>
                                        <p:tav tm="100000">
                                          <p:val>
                                            <p:strVal val="1+ppt_h/2"/>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6" fill="hold" grpId="1"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500" fill="hold"/>
                                        <p:tgtEl>
                                          <p:spTgt spid="4"/>
                                        </p:tgtEl>
                                        <p:attrNameLst>
                                          <p:attrName>ppt_w</p:attrName>
                                        </p:attrNameLst>
                                      </p:cBhvr>
                                      <p:tavLst>
                                        <p:tav tm="0">
                                          <p:val>
                                            <p:strVal val="4/3*#ppt_w"/>
                                          </p:val>
                                        </p:tav>
                                        <p:tav tm="100000">
                                          <p:val>
                                            <p:strVal val="#ppt_w"/>
                                          </p:val>
                                        </p:tav>
                                      </p:tavLst>
                                    </p:anim>
                                    <p:anim calcmode="lin" valueType="num">
                                      <p:cBhvr>
                                        <p:cTn id="124" dur="5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chemeClr>
              </a:gs>
              <a:gs pos="50000">
                <a:schemeClr val="accent5">
                  <a:lumMod val="50000"/>
                  <a:shade val="67500"/>
                  <a:satMod val="115000"/>
                </a:schemeClr>
              </a:gs>
              <a:gs pos="100000">
                <a:schemeClr val="accent5">
                  <a:lumMod val="50000"/>
                  <a:shade val="100000"/>
                  <a:satMod val="115000"/>
                </a:schemeClr>
              </a:gs>
            </a:gsLst>
            <a:lin ang="16200000" scaled="1"/>
            <a:tileRect/>
          </a:gradFill>
        </p:spPr>
        <p:txBody>
          <a:bodyPr/>
          <a:lstStyle/>
          <a:p>
            <a:endParaRPr lang="es-ES" dirty="0"/>
          </a:p>
        </p:txBody>
      </p:sp>
      <p:pic>
        <p:nvPicPr>
          <p:cNvPr id="4" name="3 Imagen" descr="lady_amherst_pheasant_by_silvervulpine-d5fgmkp.jpg"/>
          <p:cNvPicPr>
            <a:picLocks noChangeAspect="1"/>
          </p:cNvPicPr>
          <p:nvPr/>
        </p:nvPicPr>
        <p:blipFill>
          <a:blip r:embed="rId2"/>
          <a:stretch>
            <a:fillRect/>
          </a:stretch>
        </p:blipFill>
        <p:spPr>
          <a:xfrm>
            <a:off x="0" y="13368"/>
            <a:ext cx="9144000" cy="6844632"/>
          </a:xfrm>
          <a:prstGeom prst="rect">
            <a:avLst/>
          </a:prstGeom>
        </p:spPr>
      </p:pic>
      <p:sp>
        <p:nvSpPr>
          <p:cNvPr id="6" name="5 Onda"/>
          <p:cNvSpPr/>
          <p:nvPr/>
        </p:nvSpPr>
        <p:spPr>
          <a:xfrm>
            <a:off x="0" y="0"/>
            <a:ext cx="4143372" cy="1285884"/>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285860"/>
            <a:ext cx="4143372" cy="1285884"/>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500306"/>
            <a:ext cx="4143372" cy="1285884"/>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4071942"/>
            <a:ext cx="4143372" cy="1285884"/>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572116"/>
            <a:ext cx="4143372" cy="1285884"/>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V="1">
            <a:off x="5000628" y="0"/>
            <a:ext cx="4143372" cy="1357298"/>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5000628" y="1357298"/>
            <a:ext cx="4143372" cy="1357298"/>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5143504" y="2714620"/>
            <a:ext cx="4000496" cy="1357298"/>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5000628" y="4143380"/>
            <a:ext cx="4143372" cy="1357298"/>
          </a:xfrm>
          <a:prstGeom prst="wave">
            <a:avLst>
              <a:gd name="adj1" fmla="val 20000"/>
              <a:gd name="adj2" fmla="val -10000"/>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5000628" y="5500702"/>
            <a:ext cx="4143372" cy="1357298"/>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fmla="#ppt_w*sin(2.5*pi*$)">
                                          <p:val>
                                            <p:fltVal val="0"/>
                                          </p:val>
                                        </p:tav>
                                        <p:tav tm="100000">
                                          <p:val>
                                            <p:fltVal val="1"/>
                                          </p:val>
                                        </p:tav>
                                      </p:tavLst>
                                    </p:anim>
                                    <p:anim calcmode="lin" valueType="num">
                                      <p:cBhvr>
                                        <p:cTn id="47" dur="300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fmla="#ppt_w*sin(2.5*pi*$)">
                                          <p:val>
                                            <p:fltVal val="0"/>
                                          </p:val>
                                        </p:tav>
                                        <p:tav tm="100000">
                                          <p:val>
                                            <p:fltVal val="1"/>
                                          </p:val>
                                        </p:tav>
                                      </p:tavLst>
                                    </p:anim>
                                    <p:anim calcmode="lin" valueType="num">
                                      <p:cBhvr>
                                        <p:cTn id="87" dur="3000" fill="hold"/>
                                        <p:tgtEl>
                                          <p:spTgt spid="15"/>
                                        </p:tgtEl>
                                        <p:attrNameLst>
                                          <p:attrName>ppt_h</p:attrName>
                                        </p:attrNameLst>
                                      </p:cBhvr>
                                      <p:tavLst>
                                        <p:tav tm="0">
                                          <p:val>
                                            <p:strVal val="#ppt_h"/>
                                          </p:val>
                                        </p:tav>
                                        <p:tav tm="100000">
                                          <p:val>
                                            <p:strVal val="#ppt_h"/>
                                          </p:val>
                                        </p:tav>
                                      </p:tavLst>
                                    </p:anim>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5"/>
                                        </p:tgtEl>
                                        <p:attrNameLst>
                                          <p:attrName>r</p:attrName>
                                        </p:attrNameLst>
                                      </p:cBhvr>
                                    </p:animRot>
                                  </p:childTnLst>
                                </p:cTn>
                              </p:par>
                            </p:childTnLst>
                          </p:cTn>
                        </p:par>
                        <p:par>
                          <p:cTn id="108" fill="hold">
                            <p:stCondLst>
                              <p:cond delay="3000"/>
                            </p:stCondLst>
                            <p:childTnLst>
                              <p:par>
                                <p:cTn id="109" presetID="2" presetClass="exit" presetSubtype="8" fill="hold" grpId="3" nodeType="after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3"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24" name="23 Imagen" descr="Imagen13.jpg"/>
          <p:cNvPicPr>
            <a:picLocks noChangeAspect="1"/>
          </p:cNvPicPr>
          <p:nvPr/>
        </p:nvPicPr>
        <p:blipFill>
          <a:blip r:embed="rId2"/>
          <a:stretch>
            <a:fillRect/>
          </a:stretch>
        </p:blipFill>
        <p:spPr>
          <a:xfrm>
            <a:off x="0" y="0"/>
            <a:ext cx="9188649" cy="6858000"/>
          </a:xfrm>
          <a:prstGeom prst="rect">
            <a:avLst/>
          </a:prstGeom>
        </p:spPr>
      </p:pic>
      <p:sp>
        <p:nvSpPr>
          <p:cNvPr id="6" name="5 Rectángulo"/>
          <p:cNvSpPr/>
          <p:nvPr/>
        </p:nvSpPr>
        <p:spPr>
          <a:xfrm>
            <a:off x="0" y="2571744"/>
            <a:ext cx="357158" cy="714380"/>
          </a:xfrm>
          <a:prstGeom prst="rect">
            <a:avLst/>
          </a:prstGeom>
          <a:solidFill>
            <a:srgbClr val="FFC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158" y="257174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14380" y="257174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71538" y="257174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60" y="257174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85918" y="257174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140" y="257174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500298" y="257174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520" y="257174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678" y="257174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1900" y="257174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929058" y="257174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86280" y="257174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257174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000660" y="257174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357818" y="257174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715040" y="257174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072198" y="257174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429420" y="257174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786578" y="257174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143800" y="257174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500958" y="257174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7858180" y="257174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215338" y="257174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8572528" y="257174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929718" y="2571744"/>
            <a:ext cx="214282"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328612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57158" y="328612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14380" y="3286124"/>
            <a:ext cx="357158" cy="714380"/>
          </a:xfrm>
          <a:prstGeom prst="rect">
            <a:avLst/>
          </a:prstGeom>
          <a:solidFill>
            <a:schemeClr val="tx1">
              <a:lumMod val="9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1071538" y="328612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1428760" y="328612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1785918" y="328612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2143140" y="328612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2500298" y="328612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2857520" y="328612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3214678" y="328612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571900" y="328612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929058" y="328612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286280" y="328612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28612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000660" y="328612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357818" y="328612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5715008" y="328612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072198" y="328612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6429420" y="328612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6786578" y="328612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143800" y="328612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500958" y="3286124"/>
            <a:ext cx="357158"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858180" y="3286124"/>
            <a:ext cx="357158" cy="714380"/>
          </a:xfrm>
          <a:prstGeom prst="rect">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8215338" y="3286124"/>
            <a:ext cx="357158" cy="714380"/>
          </a:xfrm>
          <a:prstGeom prst="rect">
            <a:avLst/>
          </a:prstGeom>
          <a:solidFill>
            <a:srgbClr val="FFFF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8572528" y="3286124"/>
            <a:ext cx="357158" cy="714380"/>
          </a:xfrm>
          <a:prstGeom prst="rect">
            <a:avLst/>
          </a:prstGeom>
          <a:solidFill>
            <a:srgbClr val="FF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8929718" y="3286124"/>
            <a:ext cx="214282" cy="714380"/>
          </a:xfrm>
          <a:prstGeom prst="rect">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0"/>
                                        </p:tgtEl>
                                        <p:attrNameLst>
                                          <p:attrName>style.opacity</p:attrName>
                                        </p:attrNameLst>
                                      </p:cBhvr>
                                      <p:to>
                                        <p:strVal val="0"/>
                                      </p:to>
                                    </p:set>
                                    <p:animEffect filter="image" prLst="opacity: 0">
                                      <p:cBhvr rctx="IE">
                                        <p:cTn id="7" dur="indefinite"/>
                                        <p:tgtEl>
                                          <p:spTgt spid="60"/>
                                        </p:tgtEl>
                                      </p:cBhvr>
                                    </p:animEffect>
                                  </p:childTnLst>
                                </p:cTn>
                              </p:par>
                              <p:par>
                                <p:cTn id="8" presetID="5" presetClass="entr" presetSubtype="10"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4"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4"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4"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5" presetClass="entr" presetSubtype="10" fill="hold" grpId="4"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3000"/>
                                        <p:tgtEl>
                                          <p:spTgt spid="10"/>
                                        </p:tgtEl>
                                      </p:cBhvr>
                                    </p:animEffect>
                                  </p:childTnLst>
                                </p:cTn>
                              </p:par>
                              <p:par>
                                <p:cTn id="23" presetID="5" presetClass="entr" presetSubtype="10" fill="hold" grpId="4"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heckerboard(across)">
                                      <p:cBhvr>
                                        <p:cTn id="25" dur="3000"/>
                                        <p:tgtEl>
                                          <p:spTgt spid="11"/>
                                        </p:tgtEl>
                                      </p:cBhvr>
                                    </p:animEffect>
                                  </p:childTnLst>
                                </p:cTn>
                              </p:par>
                              <p:par>
                                <p:cTn id="26" presetID="5" presetClass="entr" presetSubtype="10" fill="hold" grpId="4"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across)">
                                      <p:cBhvr>
                                        <p:cTn id="28" dur="3000"/>
                                        <p:tgtEl>
                                          <p:spTgt spid="12"/>
                                        </p:tgtEl>
                                      </p:cBhvr>
                                    </p:animEffect>
                                  </p:childTnLst>
                                </p:cTn>
                              </p:par>
                              <p:par>
                                <p:cTn id="29" presetID="5" presetClass="entr" presetSubtype="10" fill="hold" grpId="4"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heckerboard(across)">
                                      <p:cBhvr>
                                        <p:cTn id="31" dur="3000"/>
                                        <p:tgtEl>
                                          <p:spTgt spid="13"/>
                                        </p:tgtEl>
                                      </p:cBhvr>
                                    </p:animEffect>
                                  </p:childTnLst>
                                </p:cTn>
                              </p:par>
                              <p:par>
                                <p:cTn id="32" presetID="5" presetClass="entr" presetSubtype="10" fill="hold" grpId="4"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checkerboard(across)">
                                      <p:cBhvr>
                                        <p:cTn id="34" dur="3000"/>
                                        <p:tgtEl>
                                          <p:spTgt spid="14"/>
                                        </p:tgtEl>
                                      </p:cBhvr>
                                    </p:animEffect>
                                  </p:childTnLst>
                                </p:cTn>
                              </p:par>
                              <p:par>
                                <p:cTn id="35" presetID="5" presetClass="entr" presetSubtype="10" fill="hold" grpId="4"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heckerboard(across)">
                                      <p:cBhvr>
                                        <p:cTn id="37" dur="3000"/>
                                        <p:tgtEl>
                                          <p:spTgt spid="15"/>
                                        </p:tgtEl>
                                      </p:cBhvr>
                                    </p:animEffect>
                                  </p:childTnLst>
                                </p:cTn>
                              </p:par>
                              <p:par>
                                <p:cTn id="38" presetID="5" presetClass="entr" presetSubtype="10" fill="hold" grpId="4"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checkerboard(across)">
                                      <p:cBhvr>
                                        <p:cTn id="40" dur="3000"/>
                                        <p:tgtEl>
                                          <p:spTgt spid="16"/>
                                        </p:tgtEl>
                                      </p:cBhvr>
                                    </p:animEffect>
                                  </p:childTnLst>
                                </p:cTn>
                              </p:par>
                              <p:par>
                                <p:cTn id="41" presetID="5" presetClass="entr" presetSubtype="10" fill="hold" grpId="4"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checkerboard(across)">
                                      <p:cBhvr>
                                        <p:cTn id="43" dur="3000"/>
                                        <p:tgtEl>
                                          <p:spTgt spid="17"/>
                                        </p:tgtEl>
                                      </p:cBhvr>
                                    </p:animEffect>
                                  </p:childTnLst>
                                </p:cTn>
                              </p:par>
                              <p:par>
                                <p:cTn id="44" presetID="5" presetClass="entr" presetSubtype="10" fill="hold" grpId="4"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checkerboard(across)">
                                      <p:cBhvr>
                                        <p:cTn id="46" dur="3000"/>
                                        <p:tgtEl>
                                          <p:spTgt spid="18"/>
                                        </p:tgtEl>
                                      </p:cBhvr>
                                    </p:animEffect>
                                  </p:childTnLst>
                                </p:cTn>
                              </p:par>
                              <p:par>
                                <p:cTn id="47" presetID="5" presetClass="entr" presetSubtype="10" fill="hold" grpId="4"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heckerboard(across)">
                                      <p:cBhvr>
                                        <p:cTn id="49" dur="3000"/>
                                        <p:tgtEl>
                                          <p:spTgt spid="19"/>
                                        </p:tgtEl>
                                      </p:cBhvr>
                                    </p:animEffect>
                                  </p:childTnLst>
                                </p:cTn>
                              </p:par>
                              <p:par>
                                <p:cTn id="50" presetID="5" presetClass="entr" presetSubtype="10" fill="hold" grpId="4"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checkerboard(across)">
                                      <p:cBhvr>
                                        <p:cTn id="52" dur="3000"/>
                                        <p:tgtEl>
                                          <p:spTgt spid="20"/>
                                        </p:tgtEl>
                                      </p:cBhvr>
                                    </p:animEffect>
                                  </p:childTnLst>
                                </p:cTn>
                              </p:par>
                              <p:par>
                                <p:cTn id="53" presetID="5" presetClass="entr" presetSubtype="10" fill="hold" grpId="4"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checkerboard(across)">
                                      <p:cBhvr>
                                        <p:cTn id="55" dur="3000"/>
                                        <p:tgtEl>
                                          <p:spTgt spid="21"/>
                                        </p:tgtEl>
                                      </p:cBhvr>
                                    </p:animEffect>
                                  </p:childTnLst>
                                </p:cTn>
                              </p:par>
                              <p:par>
                                <p:cTn id="56" presetID="5" presetClass="entr" presetSubtype="10" fill="hold" grpId="4"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checkerboard(across)">
                                      <p:cBhvr>
                                        <p:cTn id="58" dur="3000"/>
                                        <p:tgtEl>
                                          <p:spTgt spid="22"/>
                                        </p:tgtEl>
                                      </p:cBhvr>
                                    </p:animEffect>
                                  </p:childTnLst>
                                </p:cTn>
                              </p:par>
                              <p:par>
                                <p:cTn id="59" presetID="5" presetClass="entr" presetSubtype="10" fill="hold" grpId="4"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checkerboard(across)">
                                      <p:cBhvr>
                                        <p:cTn id="61" dur="3000"/>
                                        <p:tgtEl>
                                          <p:spTgt spid="23"/>
                                        </p:tgtEl>
                                      </p:cBhvr>
                                    </p:animEffect>
                                  </p:childTnLst>
                                </p:cTn>
                              </p:par>
                              <p:par>
                                <p:cTn id="62" presetID="5" presetClass="entr" presetSubtype="10" fill="hold" grpId="4"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checkerboard(across)">
                                      <p:cBhvr>
                                        <p:cTn id="64" dur="3000"/>
                                        <p:tgtEl>
                                          <p:spTgt spid="25"/>
                                        </p:tgtEl>
                                      </p:cBhvr>
                                    </p:animEffect>
                                  </p:childTnLst>
                                </p:cTn>
                              </p:par>
                              <p:par>
                                <p:cTn id="65" presetID="5" presetClass="entr" presetSubtype="10" fill="hold" grpId="4"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checkerboard(across)">
                                      <p:cBhvr>
                                        <p:cTn id="67" dur="3000"/>
                                        <p:tgtEl>
                                          <p:spTgt spid="26"/>
                                        </p:tgtEl>
                                      </p:cBhvr>
                                    </p:animEffect>
                                  </p:childTnLst>
                                </p:cTn>
                              </p:par>
                              <p:par>
                                <p:cTn id="68" presetID="5" presetClass="entr" presetSubtype="10" fill="hold" grpId="4" nodeType="with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checkerboard(across)">
                                      <p:cBhvr>
                                        <p:cTn id="70" dur="3000"/>
                                        <p:tgtEl>
                                          <p:spTgt spid="27"/>
                                        </p:tgtEl>
                                      </p:cBhvr>
                                    </p:animEffect>
                                  </p:childTnLst>
                                </p:cTn>
                              </p:par>
                              <p:par>
                                <p:cTn id="71" presetID="5" presetClass="entr" presetSubtype="10" fill="hold" grpId="4"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checkerboard(across)">
                                      <p:cBhvr>
                                        <p:cTn id="73" dur="3000"/>
                                        <p:tgtEl>
                                          <p:spTgt spid="28"/>
                                        </p:tgtEl>
                                      </p:cBhvr>
                                    </p:animEffect>
                                  </p:childTnLst>
                                </p:cTn>
                              </p:par>
                              <p:par>
                                <p:cTn id="74" presetID="5" presetClass="entr" presetSubtype="10" fill="hold" grpId="4" nodeType="with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checkerboard(across)">
                                      <p:cBhvr>
                                        <p:cTn id="76" dur="3000"/>
                                        <p:tgtEl>
                                          <p:spTgt spid="29"/>
                                        </p:tgtEl>
                                      </p:cBhvr>
                                    </p:animEffect>
                                  </p:childTnLst>
                                </p:cTn>
                              </p:par>
                              <p:par>
                                <p:cTn id="77" presetID="5" presetClass="entr" presetSubtype="10" fill="hold" grpId="4" nodeType="with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checkerboard(across)">
                                      <p:cBhvr>
                                        <p:cTn id="79" dur="3000"/>
                                        <p:tgtEl>
                                          <p:spTgt spid="30"/>
                                        </p:tgtEl>
                                      </p:cBhvr>
                                    </p:animEffect>
                                  </p:childTnLst>
                                </p:cTn>
                              </p:par>
                              <p:par>
                                <p:cTn id="80" presetID="5" presetClass="entr" presetSubtype="10" fill="hold" grpId="4"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checkerboard(across)">
                                      <p:cBhvr>
                                        <p:cTn id="82" dur="3000"/>
                                        <p:tgtEl>
                                          <p:spTgt spid="31"/>
                                        </p:tgtEl>
                                      </p:cBhvr>
                                    </p:animEffect>
                                  </p:childTnLst>
                                </p:cTn>
                              </p:par>
                              <p:par>
                                <p:cTn id="83" presetID="5" presetClass="entr" presetSubtype="10" fill="hold" grpId="4" nodeType="with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checkerboard(across)">
                                      <p:cBhvr>
                                        <p:cTn id="85" dur="3000"/>
                                        <p:tgtEl>
                                          <p:spTgt spid="33"/>
                                        </p:tgtEl>
                                      </p:cBhvr>
                                    </p:animEffect>
                                  </p:childTnLst>
                                </p:cTn>
                              </p:par>
                              <p:par>
                                <p:cTn id="86" presetID="5" presetClass="entr" presetSubtype="10" fill="hold" grpId="4"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checkerboard(across)">
                                      <p:cBhvr>
                                        <p:cTn id="88" dur="3000"/>
                                        <p:tgtEl>
                                          <p:spTgt spid="34"/>
                                        </p:tgtEl>
                                      </p:cBhvr>
                                    </p:animEffect>
                                  </p:childTnLst>
                                </p:cTn>
                              </p:par>
                              <p:par>
                                <p:cTn id="89" presetID="5" presetClass="entr" presetSubtype="10" fill="hold" grpId="4" nodeType="with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checkerboard(across)">
                                      <p:cBhvr>
                                        <p:cTn id="91" dur="3000"/>
                                        <p:tgtEl>
                                          <p:spTgt spid="35"/>
                                        </p:tgtEl>
                                      </p:cBhvr>
                                    </p:animEffect>
                                  </p:childTnLst>
                                </p:cTn>
                              </p:par>
                              <p:par>
                                <p:cTn id="92" presetID="5" presetClass="entr" presetSubtype="10" fill="hold" grpId="4" nodeType="with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checkerboard(across)">
                                      <p:cBhvr>
                                        <p:cTn id="94" dur="3000"/>
                                        <p:tgtEl>
                                          <p:spTgt spid="36"/>
                                        </p:tgtEl>
                                      </p:cBhvr>
                                    </p:animEffect>
                                  </p:childTnLst>
                                </p:cTn>
                              </p:par>
                              <p:par>
                                <p:cTn id="95" presetID="5" presetClass="entr" presetSubtype="10" fill="hold" grpId="4"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checkerboard(across)">
                                      <p:cBhvr>
                                        <p:cTn id="97" dur="3000"/>
                                        <p:tgtEl>
                                          <p:spTgt spid="37"/>
                                        </p:tgtEl>
                                      </p:cBhvr>
                                    </p:animEffect>
                                  </p:childTnLst>
                                </p:cTn>
                              </p:par>
                              <p:par>
                                <p:cTn id="98" presetID="5" presetClass="entr" presetSubtype="10" fill="hold" grpId="4" nodeType="with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checkerboard(across)">
                                      <p:cBhvr>
                                        <p:cTn id="100" dur="3000"/>
                                        <p:tgtEl>
                                          <p:spTgt spid="38"/>
                                        </p:tgtEl>
                                      </p:cBhvr>
                                    </p:animEffect>
                                  </p:childTnLst>
                                </p:cTn>
                              </p:par>
                              <p:par>
                                <p:cTn id="101" presetID="5" presetClass="entr" presetSubtype="10" fill="hold" grpId="4" nodeType="with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checkerboard(across)">
                                      <p:cBhvr>
                                        <p:cTn id="103" dur="3000"/>
                                        <p:tgtEl>
                                          <p:spTgt spid="39"/>
                                        </p:tgtEl>
                                      </p:cBhvr>
                                    </p:animEffect>
                                  </p:childTnLst>
                                </p:cTn>
                              </p:par>
                              <p:par>
                                <p:cTn id="104" presetID="5" presetClass="entr" presetSubtype="10" fill="hold" grpId="4" nodeType="with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checkerboard(across)">
                                      <p:cBhvr>
                                        <p:cTn id="106" dur="3000"/>
                                        <p:tgtEl>
                                          <p:spTgt spid="40"/>
                                        </p:tgtEl>
                                      </p:cBhvr>
                                    </p:animEffect>
                                  </p:childTnLst>
                                </p:cTn>
                              </p:par>
                              <p:par>
                                <p:cTn id="107" presetID="5" presetClass="entr" presetSubtype="10" fill="hold" grpId="4" nodeType="withEffect">
                                  <p:stCondLst>
                                    <p:cond delay="0"/>
                                  </p:stCondLst>
                                  <p:childTnLst>
                                    <p:set>
                                      <p:cBhvr>
                                        <p:cTn id="108" dur="1" fill="hold">
                                          <p:stCondLst>
                                            <p:cond delay="0"/>
                                          </p:stCondLst>
                                        </p:cTn>
                                        <p:tgtEl>
                                          <p:spTgt spid="41"/>
                                        </p:tgtEl>
                                        <p:attrNameLst>
                                          <p:attrName>style.visibility</p:attrName>
                                        </p:attrNameLst>
                                      </p:cBhvr>
                                      <p:to>
                                        <p:strVal val="visible"/>
                                      </p:to>
                                    </p:set>
                                    <p:animEffect transition="in" filter="checkerboard(across)">
                                      <p:cBhvr>
                                        <p:cTn id="109" dur="3000"/>
                                        <p:tgtEl>
                                          <p:spTgt spid="41"/>
                                        </p:tgtEl>
                                      </p:cBhvr>
                                    </p:animEffect>
                                  </p:childTnLst>
                                </p:cTn>
                              </p:par>
                              <p:par>
                                <p:cTn id="110" presetID="5" presetClass="entr" presetSubtype="10" fill="hold" grpId="4" nodeType="withEffect">
                                  <p:stCondLst>
                                    <p:cond delay="0"/>
                                  </p:stCondLst>
                                  <p:childTnLst>
                                    <p:set>
                                      <p:cBhvr>
                                        <p:cTn id="111" dur="1" fill="hold">
                                          <p:stCondLst>
                                            <p:cond delay="0"/>
                                          </p:stCondLst>
                                        </p:cTn>
                                        <p:tgtEl>
                                          <p:spTgt spid="42"/>
                                        </p:tgtEl>
                                        <p:attrNameLst>
                                          <p:attrName>style.visibility</p:attrName>
                                        </p:attrNameLst>
                                      </p:cBhvr>
                                      <p:to>
                                        <p:strVal val="visible"/>
                                      </p:to>
                                    </p:set>
                                    <p:animEffect transition="in" filter="checkerboard(across)">
                                      <p:cBhvr>
                                        <p:cTn id="112" dur="3000"/>
                                        <p:tgtEl>
                                          <p:spTgt spid="42"/>
                                        </p:tgtEl>
                                      </p:cBhvr>
                                    </p:animEffect>
                                  </p:childTnLst>
                                </p:cTn>
                              </p:par>
                              <p:par>
                                <p:cTn id="113" presetID="5" presetClass="entr" presetSubtype="10" fill="hold" grpId="4" nodeType="with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checkerboard(across)">
                                      <p:cBhvr>
                                        <p:cTn id="115" dur="3000"/>
                                        <p:tgtEl>
                                          <p:spTgt spid="43"/>
                                        </p:tgtEl>
                                      </p:cBhvr>
                                    </p:animEffect>
                                  </p:childTnLst>
                                </p:cTn>
                              </p:par>
                              <p:par>
                                <p:cTn id="116" presetID="5" presetClass="entr" presetSubtype="10" fill="hold" grpId="4" nodeType="withEffect">
                                  <p:stCondLst>
                                    <p:cond delay="0"/>
                                  </p:stCondLst>
                                  <p:childTnLst>
                                    <p:set>
                                      <p:cBhvr>
                                        <p:cTn id="117" dur="1" fill="hold">
                                          <p:stCondLst>
                                            <p:cond delay="0"/>
                                          </p:stCondLst>
                                        </p:cTn>
                                        <p:tgtEl>
                                          <p:spTgt spid="44"/>
                                        </p:tgtEl>
                                        <p:attrNameLst>
                                          <p:attrName>style.visibility</p:attrName>
                                        </p:attrNameLst>
                                      </p:cBhvr>
                                      <p:to>
                                        <p:strVal val="visible"/>
                                      </p:to>
                                    </p:set>
                                    <p:animEffect transition="in" filter="checkerboard(across)">
                                      <p:cBhvr>
                                        <p:cTn id="118" dur="3000"/>
                                        <p:tgtEl>
                                          <p:spTgt spid="44"/>
                                        </p:tgtEl>
                                      </p:cBhvr>
                                    </p:animEffect>
                                  </p:childTnLst>
                                </p:cTn>
                              </p:par>
                              <p:par>
                                <p:cTn id="119" presetID="5" presetClass="entr" presetSubtype="10" fill="hold" grpId="4" nodeType="withEffect">
                                  <p:stCondLst>
                                    <p:cond delay="0"/>
                                  </p:stCondLst>
                                  <p:childTnLst>
                                    <p:set>
                                      <p:cBhvr>
                                        <p:cTn id="120" dur="1" fill="hold">
                                          <p:stCondLst>
                                            <p:cond delay="0"/>
                                          </p:stCondLst>
                                        </p:cTn>
                                        <p:tgtEl>
                                          <p:spTgt spid="45"/>
                                        </p:tgtEl>
                                        <p:attrNameLst>
                                          <p:attrName>style.visibility</p:attrName>
                                        </p:attrNameLst>
                                      </p:cBhvr>
                                      <p:to>
                                        <p:strVal val="visible"/>
                                      </p:to>
                                    </p:set>
                                    <p:animEffect transition="in" filter="checkerboard(across)">
                                      <p:cBhvr>
                                        <p:cTn id="121" dur="3000"/>
                                        <p:tgtEl>
                                          <p:spTgt spid="45"/>
                                        </p:tgtEl>
                                      </p:cBhvr>
                                    </p:animEffect>
                                  </p:childTnLst>
                                </p:cTn>
                              </p:par>
                              <p:par>
                                <p:cTn id="122" presetID="5" presetClass="entr" presetSubtype="10" fill="hold" grpId="4" nodeType="withEffect">
                                  <p:stCondLst>
                                    <p:cond delay="0"/>
                                  </p:stCondLst>
                                  <p:childTnLst>
                                    <p:set>
                                      <p:cBhvr>
                                        <p:cTn id="123" dur="1" fill="hold">
                                          <p:stCondLst>
                                            <p:cond delay="0"/>
                                          </p:stCondLst>
                                        </p:cTn>
                                        <p:tgtEl>
                                          <p:spTgt spid="46"/>
                                        </p:tgtEl>
                                        <p:attrNameLst>
                                          <p:attrName>style.visibility</p:attrName>
                                        </p:attrNameLst>
                                      </p:cBhvr>
                                      <p:to>
                                        <p:strVal val="visible"/>
                                      </p:to>
                                    </p:set>
                                    <p:animEffect transition="in" filter="checkerboard(across)">
                                      <p:cBhvr>
                                        <p:cTn id="124" dur="3000"/>
                                        <p:tgtEl>
                                          <p:spTgt spid="46"/>
                                        </p:tgtEl>
                                      </p:cBhvr>
                                    </p:animEffect>
                                  </p:childTnLst>
                                </p:cTn>
                              </p:par>
                              <p:par>
                                <p:cTn id="125" presetID="5" presetClass="entr" presetSubtype="10" fill="hold" grpId="4" nodeType="withEffect">
                                  <p:stCondLst>
                                    <p:cond delay="0"/>
                                  </p:stCondLst>
                                  <p:childTnLst>
                                    <p:set>
                                      <p:cBhvr>
                                        <p:cTn id="126" dur="1" fill="hold">
                                          <p:stCondLst>
                                            <p:cond delay="0"/>
                                          </p:stCondLst>
                                        </p:cTn>
                                        <p:tgtEl>
                                          <p:spTgt spid="47"/>
                                        </p:tgtEl>
                                        <p:attrNameLst>
                                          <p:attrName>style.visibility</p:attrName>
                                        </p:attrNameLst>
                                      </p:cBhvr>
                                      <p:to>
                                        <p:strVal val="visible"/>
                                      </p:to>
                                    </p:set>
                                    <p:animEffect transition="in" filter="checkerboard(across)">
                                      <p:cBhvr>
                                        <p:cTn id="127" dur="3000"/>
                                        <p:tgtEl>
                                          <p:spTgt spid="47"/>
                                        </p:tgtEl>
                                      </p:cBhvr>
                                    </p:animEffect>
                                  </p:childTnLst>
                                </p:cTn>
                              </p:par>
                              <p:par>
                                <p:cTn id="128" presetID="5" presetClass="entr" presetSubtype="10" fill="hold" grpId="4" nodeType="withEffect">
                                  <p:stCondLst>
                                    <p:cond delay="0"/>
                                  </p:stCondLst>
                                  <p:childTnLst>
                                    <p:set>
                                      <p:cBhvr>
                                        <p:cTn id="129" dur="1" fill="hold">
                                          <p:stCondLst>
                                            <p:cond delay="0"/>
                                          </p:stCondLst>
                                        </p:cTn>
                                        <p:tgtEl>
                                          <p:spTgt spid="48"/>
                                        </p:tgtEl>
                                        <p:attrNameLst>
                                          <p:attrName>style.visibility</p:attrName>
                                        </p:attrNameLst>
                                      </p:cBhvr>
                                      <p:to>
                                        <p:strVal val="visible"/>
                                      </p:to>
                                    </p:set>
                                    <p:animEffect transition="in" filter="checkerboard(across)">
                                      <p:cBhvr>
                                        <p:cTn id="130" dur="3000"/>
                                        <p:tgtEl>
                                          <p:spTgt spid="48"/>
                                        </p:tgtEl>
                                      </p:cBhvr>
                                    </p:animEffect>
                                  </p:childTnLst>
                                </p:cTn>
                              </p:par>
                              <p:par>
                                <p:cTn id="131" presetID="5" presetClass="entr" presetSubtype="10" fill="hold" grpId="4" nodeType="withEffect">
                                  <p:stCondLst>
                                    <p:cond delay="0"/>
                                  </p:stCondLst>
                                  <p:childTnLst>
                                    <p:set>
                                      <p:cBhvr>
                                        <p:cTn id="132" dur="1" fill="hold">
                                          <p:stCondLst>
                                            <p:cond delay="0"/>
                                          </p:stCondLst>
                                        </p:cTn>
                                        <p:tgtEl>
                                          <p:spTgt spid="49"/>
                                        </p:tgtEl>
                                        <p:attrNameLst>
                                          <p:attrName>style.visibility</p:attrName>
                                        </p:attrNameLst>
                                      </p:cBhvr>
                                      <p:to>
                                        <p:strVal val="visible"/>
                                      </p:to>
                                    </p:set>
                                    <p:animEffect transition="in" filter="checkerboard(across)">
                                      <p:cBhvr>
                                        <p:cTn id="133" dur="3000"/>
                                        <p:tgtEl>
                                          <p:spTgt spid="49"/>
                                        </p:tgtEl>
                                      </p:cBhvr>
                                    </p:animEffect>
                                  </p:childTnLst>
                                </p:cTn>
                              </p:par>
                              <p:par>
                                <p:cTn id="134" presetID="5" presetClass="entr" presetSubtype="10" fill="hold" grpId="4" nodeType="with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checkerboard(across)">
                                      <p:cBhvr>
                                        <p:cTn id="136" dur="3000"/>
                                        <p:tgtEl>
                                          <p:spTgt spid="50"/>
                                        </p:tgtEl>
                                      </p:cBhvr>
                                    </p:animEffect>
                                  </p:childTnLst>
                                </p:cTn>
                              </p:par>
                              <p:par>
                                <p:cTn id="137" presetID="5" presetClass="entr" presetSubtype="10" fill="hold" grpId="4" nodeType="withEffect">
                                  <p:stCondLst>
                                    <p:cond delay="0"/>
                                  </p:stCondLst>
                                  <p:childTnLst>
                                    <p:set>
                                      <p:cBhvr>
                                        <p:cTn id="138" dur="1" fill="hold">
                                          <p:stCondLst>
                                            <p:cond delay="0"/>
                                          </p:stCondLst>
                                        </p:cTn>
                                        <p:tgtEl>
                                          <p:spTgt spid="51"/>
                                        </p:tgtEl>
                                        <p:attrNameLst>
                                          <p:attrName>style.visibility</p:attrName>
                                        </p:attrNameLst>
                                      </p:cBhvr>
                                      <p:to>
                                        <p:strVal val="visible"/>
                                      </p:to>
                                    </p:set>
                                    <p:animEffect transition="in" filter="checkerboard(across)">
                                      <p:cBhvr>
                                        <p:cTn id="139" dur="3000"/>
                                        <p:tgtEl>
                                          <p:spTgt spid="51"/>
                                        </p:tgtEl>
                                      </p:cBhvr>
                                    </p:animEffect>
                                  </p:childTnLst>
                                </p:cTn>
                              </p:par>
                              <p:par>
                                <p:cTn id="140" presetID="5" presetClass="entr" presetSubtype="10" fill="hold" grpId="4" nodeType="withEffect">
                                  <p:stCondLst>
                                    <p:cond delay="0"/>
                                  </p:stCondLst>
                                  <p:childTnLst>
                                    <p:set>
                                      <p:cBhvr>
                                        <p:cTn id="141" dur="1" fill="hold">
                                          <p:stCondLst>
                                            <p:cond delay="0"/>
                                          </p:stCondLst>
                                        </p:cTn>
                                        <p:tgtEl>
                                          <p:spTgt spid="52"/>
                                        </p:tgtEl>
                                        <p:attrNameLst>
                                          <p:attrName>style.visibility</p:attrName>
                                        </p:attrNameLst>
                                      </p:cBhvr>
                                      <p:to>
                                        <p:strVal val="visible"/>
                                      </p:to>
                                    </p:set>
                                    <p:animEffect transition="in" filter="checkerboard(across)">
                                      <p:cBhvr>
                                        <p:cTn id="142" dur="3000"/>
                                        <p:tgtEl>
                                          <p:spTgt spid="52"/>
                                        </p:tgtEl>
                                      </p:cBhvr>
                                    </p:animEffect>
                                  </p:childTnLst>
                                </p:cTn>
                              </p:par>
                              <p:par>
                                <p:cTn id="143" presetID="5" presetClass="entr" presetSubtype="10" fill="hold" grpId="4" nodeType="withEffect">
                                  <p:stCondLst>
                                    <p:cond delay="0"/>
                                  </p:stCondLst>
                                  <p:childTnLst>
                                    <p:set>
                                      <p:cBhvr>
                                        <p:cTn id="144" dur="1" fill="hold">
                                          <p:stCondLst>
                                            <p:cond delay="0"/>
                                          </p:stCondLst>
                                        </p:cTn>
                                        <p:tgtEl>
                                          <p:spTgt spid="53"/>
                                        </p:tgtEl>
                                        <p:attrNameLst>
                                          <p:attrName>style.visibility</p:attrName>
                                        </p:attrNameLst>
                                      </p:cBhvr>
                                      <p:to>
                                        <p:strVal val="visible"/>
                                      </p:to>
                                    </p:set>
                                    <p:animEffect transition="in" filter="checkerboard(across)">
                                      <p:cBhvr>
                                        <p:cTn id="145" dur="3000"/>
                                        <p:tgtEl>
                                          <p:spTgt spid="53"/>
                                        </p:tgtEl>
                                      </p:cBhvr>
                                    </p:animEffect>
                                  </p:childTnLst>
                                </p:cTn>
                              </p:par>
                              <p:par>
                                <p:cTn id="146" presetID="5" presetClass="entr" presetSubtype="10" fill="hold" grpId="4" nodeType="withEffect">
                                  <p:stCondLst>
                                    <p:cond delay="0"/>
                                  </p:stCondLst>
                                  <p:childTnLst>
                                    <p:set>
                                      <p:cBhvr>
                                        <p:cTn id="147" dur="1" fill="hold">
                                          <p:stCondLst>
                                            <p:cond delay="0"/>
                                          </p:stCondLst>
                                        </p:cTn>
                                        <p:tgtEl>
                                          <p:spTgt spid="54"/>
                                        </p:tgtEl>
                                        <p:attrNameLst>
                                          <p:attrName>style.visibility</p:attrName>
                                        </p:attrNameLst>
                                      </p:cBhvr>
                                      <p:to>
                                        <p:strVal val="visible"/>
                                      </p:to>
                                    </p:set>
                                    <p:animEffect transition="in" filter="checkerboard(across)">
                                      <p:cBhvr>
                                        <p:cTn id="148" dur="3000"/>
                                        <p:tgtEl>
                                          <p:spTgt spid="54"/>
                                        </p:tgtEl>
                                      </p:cBhvr>
                                    </p:animEffect>
                                  </p:childTnLst>
                                </p:cTn>
                              </p:par>
                              <p:par>
                                <p:cTn id="149" presetID="5" presetClass="entr" presetSubtype="10" fill="hold" grpId="4" nodeType="withEffect">
                                  <p:stCondLst>
                                    <p:cond delay="0"/>
                                  </p:stCondLst>
                                  <p:childTnLst>
                                    <p:set>
                                      <p:cBhvr>
                                        <p:cTn id="150" dur="1" fill="hold">
                                          <p:stCondLst>
                                            <p:cond delay="0"/>
                                          </p:stCondLst>
                                        </p:cTn>
                                        <p:tgtEl>
                                          <p:spTgt spid="55"/>
                                        </p:tgtEl>
                                        <p:attrNameLst>
                                          <p:attrName>style.visibility</p:attrName>
                                        </p:attrNameLst>
                                      </p:cBhvr>
                                      <p:to>
                                        <p:strVal val="visible"/>
                                      </p:to>
                                    </p:set>
                                    <p:animEffect transition="in" filter="checkerboard(across)">
                                      <p:cBhvr>
                                        <p:cTn id="151" dur="3000"/>
                                        <p:tgtEl>
                                          <p:spTgt spid="55"/>
                                        </p:tgtEl>
                                      </p:cBhvr>
                                    </p:animEffect>
                                  </p:childTnLst>
                                </p:cTn>
                              </p:par>
                              <p:par>
                                <p:cTn id="152" presetID="5" presetClass="entr" presetSubtype="10" fill="hold" grpId="4" nodeType="withEffect">
                                  <p:stCondLst>
                                    <p:cond delay="0"/>
                                  </p:stCondLst>
                                  <p:childTnLst>
                                    <p:set>
                                      <p:cBhvr>
                                        <p:cTn id="153" dur="1" fill="hold">
                                          <p:stCondLst>
                                            <p:cond delay="0"/>
                                          </p:stCondLst>
                                        </p:cTn>
                                        <p:tgtEl>
                                          <p:spTgt spid="56"/>
                                        </p:tgtEl>
                                        <p:attrNameLst>
                                          <p:attrName>style.visibility</p:attrName>
                                        </p:attrNameLst>
                                      </p:cBhvr>
                                      <p:to>
                                        <p:strVal val="visible"/>
                                      </p:to>
                                    </p:set>
                                    <p:animEffect transition="in" filter="checkerboard(across)">
                                      <p:cBhvr>
                                        <p:cTn id="154" dur="3000"/>
                                        <p:tgtEl>
                                          <p:spTgt spid="56"/>
                                        </p:tgtEl>
                                      </p:cBhvr>
                                    </p:animEffect>
                                  </p:childTnLst>
                                </p:cTn>
                              </p:par>
                              <p:par>
                                <p:cTn id="155" presetID="5" presetClass="entr" presetSubtype="10" fill="hold" grpId="4" nodeType="withEffect">
                                  <p:stCondLst>
                                    <p:cond delay="0"/>
                                  </p:stCondLst>
                                  <p:childTnLst>
                                    <p:set>
                                      <p:cBhvr>
                                        <p:cTn id="156" dur="1" fill="hold">
                                          <p:stCondLst>
                                            <p:cond delay="0"/>
                                          </p:stCondLst>
                                        </p:cTn>
                                        <p:tgtEl>
                                          <p:spTgt spid="57"/>
                                        </p:tgtEl>
                                        <p:attrNameLst>
                                          <p:attrName>style.visibility</p:attrName>
                                        </p:attrNameLst>
                                      </p:cBhvr>
                                      <p:to>
                                        <p:strVal val="visible"/>
                                      </p:to>
                                    </p:set>
                                    <p:animEffect transition="in" filter="checkerboard(across)">
                                      <p:cBhvr>
                                        <p:cTn id="157" dur="3000"/>
                                        <p:tgtEl>
                                          <p:spTgt spid="57"/>
                                        </p:tgtEl>
                                      </p:cBhvr>
                                    </p:animEffect>
                                  </p:childTnLst>
                                </p:cTn>
                              </p:par>
                              <p:par>
                                <p:cTn id="158" presetID="5" presetClass="entr" presetSubtype="10" fill="hold" grpId="4" nodeType="withEffect">
                                  <p:stCondLst>
                                    <p:cond delay="0"/>
                                  </p:stCondLst>
                                  <p:childTnLst>
                                    <p:set>
                                      <p:cBhvr>
                                        <p:cTn id="159" dur="1" fill="hold">
                                          <p:stCondLst>
                                            <p:cond delay="0"/>
                                          </p:stCondLst>
                                        </p:cTn>
                                        <p:tgtEl>
                                          <p:spTgt spid="58"/>
                                        </p:tgtEl>
                                        <p:attrNameLst>
                                          <p:attrName>style.visibility</p:attrName>
                                        </p:attrNameLst>
                                      </p:cBhvr>
                                      <p:to>
                                        <p:strVal val="visible"/>
                                      </p:to>
                                    </p:set>
                                    <p:animEffect transition="in" filter="checkerboard(across)">
                                      <p:cBhvr>
                                        <p:cTn id="160" dur="3000"/>
                                        <p:tgtEl>
                                          <p:spTgt spid="58"/>
                                        </p:tgtEl>
                                      </p:cBhvr>
                                    </p:animEffect>
                                  </p:childTnLst>
                                </p:cTn>
                              </p:par>
                              <p:par>
                                <p:cTn id="161" presetID="5" presetClass="entr" presetSubtype="10" fill="hold" grpId="4" nodeType="withEffect">
                                  <p:stCondLst>
                                    <p:cond delay="0"/>
                                  </p:stCondLst>
                                  <p:childTnLst>
                                    <p:set>
                                      <p:cBhvr>
                                        <p:cTn id="162" dur="1" fill="hold">
                                          <p:stCondLst>
                                            <p:cond delay="0"/>
                                          </p:stCondLst>
                                        </p:cTn>
                                        <p:tgtEl>
                                          <p:spTgt spid="59"/>
                                        </p:tgtEl>
                                        <p:attrNameLst>
                                          <p:attrName>style.visibility</p:attrName>
                                        </p:attrNameLst>
                                      </p:cBhvr>
                                      <p:to>
                                        <p:strVal val="visible"/>
                                      </p:to>
                                    </p:set>
                                    <p:animEffect transition="in" filter="checkerboard(across)">
                                      <p:cBhvr>
                                        <p:cTn id="163" dur="3000"/>
                                        <p:tgtEl>
                                          <p:spTgt spid="59"/>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6"/>
                                        </p:tgtEl>
                                        <p:attrNameLst>
                                          <p:attrName>style.visibility</p:attrName>
                                        </p:attrNameLst>
                                      </p:cBhvr>
                                      <p:to>
                                        <p:strVal val="visible"/>
                                      </p:to>
                                    </p:set>
                                    <p:animEffect transition="in" filter="plus(in)">
                                      <p:cBhvr>
                                        <p:cTn id="166" dur="3000"/>
                                        <p:tgtEl>
                                          <p:spTgt spid="6"/>
                                        </p:tgtEl>
                                      </p:cBhvr>
                                    </p:animEffect>
                                  </p:childTnLst>
                                </p:cTn>
                              </p:par>
                              <p:par>
                                <p:cTn id="167" presetID="8" presetClass="emph" presetSubtype="0" fill="hold" grpId="1" nodeType="withEffect">
                                  <p:stCondLst>
                                    <p:cond delay="0"/>
                                  </p:stCondLst>
                                  <p:childTnLst>
                                    <p:animRot by="21600000">
                                      <p:cBhvr>
                                        <p:cTn id="168" dur="3000" fill="hold"/>
                                        <p:tgtEl>
                                          <p:spTgt spid="6"/>
                                        </p:tgtEl>
                                        <p:attrNameLst>
                                          <p:attrName>r</p:attrName>
                                        </p:attrNameLst>
                                      </p:cBhvr>
                                    </p:animRot>
                                  </p:childTnLst>
                                </p:cTn>
                              </p:par>
                              <p:par>
                                <p:cTn id="169" presetID="13" presetClass="entr" presetSubtype="16" fill="hold" grpId="0" nodeType="withEffect">
                                  <p:stCondLst>
                                    <p:cond delay="0"/>
                                  </p:stCondLst>
                                  <p:childTnLst>
                                    <p:set>
                                      <p:cBhvr>
                                        <p:cTn id="170" dur="1" fill="hold">
                                          <p:stCondLst>
                                            <p:cond delay="0"/>
                                          </p:stCondLst>
                                        </p:cTn>
                                        <p:tgtEl>
                                          <p:spTgt spid="7"/>
                                        </p:tgtEl>
                                        <p:attrNameLst>
                                          <p:attrName>style.visibility</p:attrName>
                                        </p:attrNameLst>
                                      </p:cBhvr>
                                      <p:to>
                                        <p:strVal val="visible"/>
                                      </p:to>
                                    </p:set>
                                    <p:animEffect transition="in" filter="plus(in)">
                                      <p:cBhvr>
                                        <p:cTn id="171" dur="3000"/>
                                        <p:tgtEl>
                                          <p:spTgt spid="7"/>
                                        </p:tgtEl>
                                      </p:cBhvr>
                                    </p:animEffec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13" presetClass="entr" presetSubtype="16" fill="hold" grpId="0"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plus(in)">
                                      <p:cBhvr>
                                        <p:cTn id="176" dur="3000"/>
                                        <p:tgtEl>
                                          <p:spTgt spid="8"/>
                                        </p:tgtEl>
                                      </p:cBhvr>
                                    </p:animEffect>
                                  </p:childTnLst>
                                </p:cTn>
                              </p:par>
                              <p:par>
                                <p:cTn id="177" presetID="8" presetClass="emph" presetSubtype="0" fill="hold" grpId="1" nodeType="withEffect">
                                  <p:stCondLst>
                                    <p:cond delay="0"/>
                                  </p:stCondLst>
                                  <p:childTnLst>
                                    <p:animRot by="-21600000">
                                      <p:cBhvr>
                                        <p:cTn id="178" dur="3000" fill="hold"/>
                                        <p:tgtEl>
                                          <p:spTgt spid="8"/>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9"/>
                                        </p:tgtEl>
                                        <p:attrNameLst>
                                          <p:attrName>style.visibility</p:attrName>
                                        </p:attrNameLst>
                                      </p:cBhvr>
                                      <p:to>
                                        <p:strVal val="visible"/>
                                      </p:to>
                                    </p:set>
                                    <p:animEffect transition="in" filter="plus(in)">
                                      <p:cBhvr>
                                        <p:cTn id="181" dur="3000"/>
                                        <p:tgtEl>
                                          <p:spTgt spid="9"/>
                                        </p:tgtEl>
                                      </p:cBhvr>
                                    </p:animEffec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13" presetClass="entr" presetSubtype="16" fill="hold" grpId="0" nodeType="withEffect">
                                  <p:stCondLst>
                                    <p:cond delay="0"/>
                                  </p:stCondLst>
                                  <p:childTnLst>
                                    <p:set>
                                      <p:cBhvr>
                                        <p:cTn id="185" dur="1" fill="hold">
                                          <p:stCondLst>
                                            <p:cond delay="0"/>
                                          </p:stCondLst>
                                        </p:cTn>
                                        <p:tgtEl>
                                          <p:spTgt spid="10"/>
                                        </p:tgtEl>
                                        <p:attrNameLst>
                                          <p:attrName>style.visibility</p:attrName>
                                        </p:attrNameLst>
                                      </p:cBhvr>
                                      <p:to>
                                        <p:strVal val="visible"/>
                                      </p:to>
                                    </p:set>
                                    <p:animEffect transition="in" filter="plus(in)">
                                      <p:cBhvr>
                                        <p:cTn id="186" dur="3000"/>
                                        <p:tgtEl>
                                          <p:spTgt spid="10"/>
                                        </p:tgtEl>
                                      </p:cBhvr>
                                    </p:animEffect>
                                  </p:childTnLst>
                                </p:cTn>
                              </p:par>
                              <p:par>
                                <p:cTn id="187" presetID="8" presetClass="emph" presetSubtype="0" fill="hold" grpId="1" nodeType="withEffect">
                                  <p:stCondLst>
                                    <p:cond delay="0"/>
                                  </p:stCondLst>
                                  <p:childTnLst>
                                    <p:animRot by="-21600000">
                                      <p:cBhvr>
                                        <p:cTn id="188" dur="3000" fill="hold"/>
                                        <p:tgtEl>
                                          <p:spTgt spid="10"/>
                                        </p:tgtEl>
                                        <p:attrNameLst>
                                          <p:attrName>r</p:attrName>
                                        </p:attrNameLst>
                                      </p:cBhvr>
                                    </p:animRot>
                                  </p:childTnLst>
                                </p:cTn>
                              </p:par>
                              <p:par>
                                <p:cTn id="189" presetID="13" presetClass="entr" presetSubtype="16" fill="hold" grpId="0" nodeType="withEffect">
                                  <p:stCondLst>
                                    <p:cond delay="0"/>
                                  </p:stCondLst>
                                  <p:childTnLst>
                                    <p:set>
                                      <p:cBhvr>
                                        <p:cTn id="190" dur="1" fill="hold">
                                          <p:stCondLst>
                                            <p:cond delay="0"/>
                                          </p:stCondLst>
                                        </p:cTn>
                                        <p:tgtEl>
                                          <p:spTgt spid="11"/>
                                        </p:tgtEl>
                                        <p:attrNameLst>
                                          <p:attrName>style.visibility</p:attrName>
                                        </p:attrNameLst>
                                      </p:cBhvr>
                                      <p:to>
                                        <p:strVal val="visible"/>
                                      </p:to>
                                    </p:set>
                                    <p:animEffect transition="in" filter="plus(in)">
                                      <p:cBhvr>
                                        <p:cTn id="191" dur="3000"/>
                                        <p:tgtEl>
                                          <p:spTgt spid="11"/>
                                        </p:tgtEl>
                                      </p:cBhvr>
                                    </p:animEffec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13" presetClass="entr" presetSubtype="16" fill="hold" grpId="0"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plus(in)">
                                      <p:cBhvr>
                                        <p:cTn id="196" dur="3000"/>
                                        <p:tgtEl>
                                          <p:spTgt spid="12"/>
                                        </p:tgtEl>
                                      </p:cBhvr>
                                    </p:animEffect>
                                  </p:childTnLst>
                                </p:cTn>
                              </p:par>
                              <p:par>
                                <p:cTn id="197" presetID="8" presetClass="emph" presetSubtype="0" fill="hold" grpId="1" nodeType="withEffect">
                                  <p:stCondLst>
                                    <p:cond delay="0"/>
                                  </p:stCondLst>
                                  <p:childTnLst>
                                    <p:animRot by="-21600000">
                                      <p:cBhvr>
                                        <p:cTn id="198" dur="3000" fill="hold"/>
                                        <p:tgtEl>
                                          <p:spTgt spid="12"/>
                                        </p:tgtEl>
                                        <p:attrNameLst>
                                          <p:attrName>r</p:attrName>
                                        </p:attrNameLst>
                                      </p:cBhvr>
                                    </p:animRot>
                                  </p:childTnLst>
                                </p:cTn>
                              </p:par>
                              <p:par>
                                <p:cTn id="199" presetID="13" presetClass="entr" presetSubtype="16" fill="hold" grpId="0" nodeType="withEffect">
                                  <p:stCondLst>
                                    <p:cond delay="0"/>
                                  </p:stCondLst>
                                  <p:childTnLst>
                                    <p:set>
                                      <p:cBhvr>
                                        <p:cTn id="200" dur="1" fill="hold">
                                          <p:stCondLst>
                                            <p:cond delay="0"/>
                                          </p:stCondLst>
                                        </p:cTn>
                                        <p:tgtEl>
                                          <p:spTgt spid="13"/>
                                        </p:tgtEl>
                                        <p:attrNameLst>
                                          <p:attrName>style.visibility</p:attrName>
                                        </p:attrNameLst>
                                      </p:cBhvr>
                                      <p:to>
                                        <p:strVal val="visible"/>
                                      </p:to>
                                    </p:set>
                                    <p:animEffect transition="in" filter="plus(in)">
                                      <p:cBhvr>
                                        <p:cTn id="201" dur="3000"/>
                                        <p:tgtEl>
                                          <p:spTgt spid="13"/>
                                        </p:tgtEl>
                                      </p:cBhvr>
                                    </p:animEffect>
                                  </p:childTnLst>
                                </p:cTn>
                              </p:par>
                              <p:par>
                                <p:cTn id="202" presetID="8" presetClass="emph" presetSubtype="0" fill="hold" grpId="1" nodeType="withEffect">
                                  <p:stCondLst>
                                    <p:cond delay="0"/>
                                  </p:stCondLst>
                                  <p:childTnLst>
                                    <p:animRot by="21600000">
                                      <p:cBhvr>
                                        <p:cTn id="203" dur="3000" fill="hold"/>
                                        <p:tgtEl>
                                          <p:spTgt spid="13"/>
                                        </p:tgtEl>
                                        <p:attrNameLst>
                                          <p:attrName>r</p:attrName>
                                        </p:attrNameLst>
                                      </p:cBhvr>
                                    </p:animRot>
                                  </p:childTnLst>
                                </p:cTn>
                              </p:par>
                              <p:par>
                                <p:cTn id="204" presetID="13" presetClass="entr" presetSubtype="16" fill="hold" grpId="0" nodeType="withEffect">
                                  <p:stCondLst>
                                    <p:cond delay="0"/>
                                  </p:stCondLst>
                                  <p:childTnLst>
                                    <p:set>
                                      <p:cBhvr>
                                        <p:cTn id="205" dur="1" fill="hold">
                                          <p:stCondLst>
                                            <p:cond delay="0"/>
                                          </p:stCondLst>
                                        </p:cTn>
                                        <p:tgtEl>
                                          <p:spTgt spid="14"/>
                                        </p:tgtEl>
                                        <p:attrNameLst>
                                          <p:attrName>style.visibility</p:attrName>
                                        </p:attrNameLst>
                                      </p:cBhvr>
                                      <p:to>
                                        <p:strVal val="visible"/>
                                      </p:to>
                                    </p:set>
                                    <p:animEffect transition="in" filter="plus(in)">
                                      <p:cBhvr>
                                        <p:cTn id="206" dur="3000"/>
                                        <p:tgtEl>
                                          <p:spTgt spid="14"/>
                                        </p:tgtEl>
                                      </p:cBhvr>
                                    </p:animEffect>
                                  </p:childTnLst>
                                </p:cTn>
                              </p:par>
                              <p:par>
                                <p:cTn id="207" presetID="8" presetClass="emph" presetSubtype="0" fill="hold" grpId="1" nodeType="withEffect">
                                  <p:stCondLst>
                                    <p:cond delay="0"/>
                                  </p:stCondLst>
                                  <p:childTnLst>
                                    <p:animRot by="-21600000">
                                      <p:cBhvr>
                                        <p:cTn id="208" dur="3000" fill="hold"/>
                                        <p:tgtEl>
                                          <p:spTgt spid="14"/>
                                        </p:tgtEl>
                                        <p:attrNameLst>
                                          <p:attrName>r</p:attrName>
                                        </p:attrNameLst>
                                      </p:cBhvr>
                                    </p:animRot>
                                  </p:childTnLst>
                                </p:cTn>
                              </p:par>
                              <p:par>
                                <p:cTn id="209" presetID="13" presetClass="entr" presetSubtype="16" fill="hold" grpId="0" nodeType="withEffect">
                                  <p:stCondLst>
                                    <p:cond delay="0"/>
                                  </p:stCondLst>
                                  <p:childTnLst>
                                    <p:set>
                                      <p:cBhvr>
                                        <p:cTn id="210" dur="1" fill="hold">
                                          <p:stCondLst>
                                            <p:cond delay="0"/>
                                          </p:stCondLst>
                                        </p:cTn>
                                        <p:tgtEl>
                                          <p:spTgt spid="15"/>
                                        </p:tgtEl>
                                        <p:attrNameLst>
                                          <p:attrName>style.visibility</p:attrName>
                                        </p:attrNameLst>
                                      </p:cBhvr>
                                      <p:to>
                                        <p:strVal val="visible"/>
                                      </p:to>
                                    </p:set>
                                    <p:animEffect transition="in" filter="plus(in)">
                                      <p:cBhvr>
                                        <p:cTn id="211" dur="3000"/>
                                        <p:tgtEl>
                                          <p:spTgt spid="15"/>
                                        </p:tgtEl>
                                      </p:cBhvr>
                                    </p:animEffect>
                                  </p:childTnLst>
                                </p:cTn>
                              </p:par>
                              <p:par>
                                <p:cTn id="212" presetID="8" presetClass="emph" presetSubtype="0" fill="hold" grpId="1" nodeType="withEffect">
                                  <p:stCondLst>
                                    <p:cond delay="0"/>
                                  </p:stCondLst>
                                  <p:childTnLst>
                                    <p:animRot by="21600000">
                                      <p:cBhvr>
                                        <p:cTn id="213" dur="3000" fill="hold"/>
                                        <p:tgtEl>
                                          <p:spTgt spid="15"/>
                                        </p:tgtEl>
                                        <p:attrNameLst>
                                          <p:attrName>r</p:attrName>
                                        </p:attrNameLst>
                                      </p:cBhvr>
                                    </p:animRot>
                                  </p:childTnLst>
                                </p:cTn>
                              </p:par>
                              <p:par>
                                <p:cTn id="214" presetID="13" presetClass="entr" presetSubtype="16" fill="hold" grpId="0" nodeType="withEffect">
                                  <p:stCondLst>
                                    <p:cond delay="0"/>
                                  </p:stCondLst>
                                  <p:childTnLst>
                                    <p:set>
                                      <p:cBhvr>
                                        <p:cTn id="215" dur="1" fill="hold">
                                          <p:stCondLst>
                                            <p:cond delay="0"/>
                                          </p:stCondLst>
                                        </p:cTn>
                                        <p:tgtEl>
                                          <p:spTgt spid="16"/>
                                        </p:tgtEl>
                                        <p:attrNameLst>
                                          <p:attrName>style.visibility</p:attrName>
                                        </p:attrNameLst>
                                      </p:cBhvr>
                                      <p:to>
                                        <p:strVal val="visible"/>
                                      </p:to>
                                    </p:set>
                                    <p:animEffect transition="in" filter="plus(in)">
                                      <p:cBhvr>
                                        <p:cTn id="216" dur="3000"/>
                                        <p:tgtEl>
                                          <p:spTgt spid="16"/>
                                        </p:tgtEl>
                                      </p:cBhvr>
                                    </p:animEffect>
                                  </p:childTnLst>
                                </p:cTn>
                              </p:par>
                              <p:par>
                                <p:cTn id="217" presetID="8" presetClass="emph" presetSubtype="0" fill="hold" grpId="1" nodeType="withEffect">
                                  <p:stCondLst>
                                    <p:cond delay="0"/>
                                  </p:stCondLst>
                                  <p:childTnLst>
                                    <p:animRot by="-21600000">
                                      <p:cBhvr>
                                        <p:cTn id="218" dur="3000" fill="hold"/>
                                        <p:tgtEl>
                                          <p:spTgt spid="16"/>
                                        </p:tgtEl>
                                        <p:attrNameLst>
                                          <p:attrName>r</p:attrName>
                                        </p:attrNameLst>
                                      </p:cBhvr>
                                    </p:animRot>
                                  </p:childTnLst>
                                </p:cTn>
                              </p:par>
                              <p:par>
                                <p:cTn id="219" presetID="13" presetClass="entr" presetSubtype="16" fill="hold" grpId="0" nodeType="withEffect">
                                  <p:stCondLst>
                                    <p:cond delay="0"/>
                                  </p:stCondLst>
                                  <p:childTnLst>
                                    <p:set>
                                      <p:cBhvr>
                                        <p:cTn id="220" dur="1" fill="hold">
                                          <p:stCondLst>
                                            <p:cond delay="0"/>
                                          </p:stCondLst>
                                        </p:cTn>
                                        <p:tgtEl>
                                          <p:spTgt spid="17"/>
                                        </p:tgtEl>
                                        <p:attrNameLst>
                                          <p:attrName>style.visibility</p:attrName>
                                        </p:attrNameLst>
                                      </p:cBhvr>
                                      <p:to>
                                        <p:strVal val="visible"/>
                                      </p:to>
                                    </p:set>
                                    <p:animEffect transition="in" filter="plus(in)">
                                      <p:cBhvr>
                                        <p:cTn id="221" dur="3000"/>
                                        <p:tgtEl>
                                          <p:spTgt spid="17"/>
                                        </p:tgtEl>
                                      </p:cBhvr>
                                    </p:animEffect>
                                  </p:childTnLst>
                                </p:cTn>
                              </p:par>
                              <p:par>
                                <p:cTn id="222" presetID="8" presetClass="emph" presetSubtype="0" fill="hold" grpId="1" nodeType="withEffect">
                                  <p:stCondLst>
                                    <p:cond delay="0"/>
                                  </p:stCondLst>
                                  <p:childTnLst>
                                    <p:animRot by="21600000">
                                      <p:cBhvr>
                                        <p:cTn id="223" dur="3000" fill="hold"/>
                                        <p:tgtEl>
                                          <p:spTgt spid="17"/>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18"/>
                                        </p:tgtEl>
                                        <p:attrNameLst>
                                          <p:attrName>style.visibility</p:attrName>
                                        </p:attrNameLst>
                                      </p:cBhvr>
                                      <p:to>
                                        <p:strVal val="visible"/>
                                      </p:to>
                                    </p:set>
                                    <p:animEffect transition="in" filter="plus(in)">
                                      <p:cBhvr>
                                        <p:cTn id="226" dur="3000"/>
                                        <p:tgtEl>
                                          <p:spTgt spid="18"/>
                                        </p:tgtEl>
                                      </p:cBhvr>
                                    </p:animEffect>
                                  </p:childTnLst>
                                </p:cTn>
                              </p:par>
                              <p:par>
                                <p:cTn id="227" presetID="8" presetClass="emph" presetSubtype="0" fill="hold" grpId="1" nodeType="withEffect">
                                  <p:stCondLst>
                                    <p:cond delay="0"/>
                                  </p:stCondLst>
                                  <p:childTnLst>
                                    <p:animRot by="-21600000">
                                      <p:cBhvr>
                                        <p:cTn id="228" dur="3000" fill="hold"/>
                                        <p:tgtEl>
                                          <p:spTgt spid="18"/>
                                        </p:tgtEl>
                                        <p:attrNameLst>
                                          <p:attrName>r</p:attrName>
                                        </p:attrNameLst>
                                      </p:cBhvr>
                                    </p:animRot>
                                  </p:childTnLst>
                                </p:cTn>
                              </p:par>
                              <p:par>
                                <p:cTn id="229" presetID="13" presetClass="entr" presetSubtype="16" fill="hold" grpId="0" nodeType="withEffect">
                                  <p:stCondLst>
                                    <p:cond delay="0"/>
                                  </p:stCondLst>
                                  <p:childTnLst>
                                    <p:set>
                                      <p:cBhvr>
                                        <p:cTn id="230" dur="1" fill="hold">
                                          <p:stCondLst>
                                            <p:cond delay="0"/>
                                          </p:stCondLst>
                                        </p:cTn>
                                        <p:tgtEl>
                                          <p:spTgt spid="19"/>
                                        </p:tgtEl>
                                        <p:attrNameLst>
                                          <p:attrName>style.visibility</p:attrName>
                                        </p:attrNameLst>
                                      </p:cBhvr>
                                      <p:to>
                                        <p:strVal val="visible"/>
                                      </p:to>
                                    </p:set>
                                    <p:animEffect transition="in" filter="plus(in)">
                                      <p:cBhvr>
                                        <p:cTn id="231" dur="3000"/>
                                        <p:tgtEl>
                                          <p:spTgt spid="19"/>
                                        </p:tgtEl>
                                      </p:cBhvr>
                                    </p:animEffect>
                                  </p:childTnLst>
                                </p:cTn>
                              </p:par>
                              <p:par>
                                <p:cTn id="232" presetID="8" presetClass="emph" presetSubtype="0" fill="hold" grpId="1" nodeType="withEffect">
                                  <p:stCondLst>
                                    <p:cond delay="0"/>
                                  </p:stCondLst>
                                  <p:childTnLst>
                                    <p:animRot by="21600000">
                                      <p:cBhvr>
                                        <p:cTn id="233" dur="3000" fill="hold"/>
                                        <p:tgtEl>
                                          <p:spTgt spid="19"/>
                                        </p:tgtEl>
                                        <p:attrNameLst>
                                          <p:attrName>r</p:attrName>
                                        </p:attrNameLst>
                                      </p:cBhvr>
                                    </p:animRot>
                                  </p:childTnLst>
                                </p:cTn>
                              </p:par>
                              <p:par>
                                <p:cTn id="234" presetID="13" presetClass="entr" presetSubtype="16" fill="hold" grpId="0" nodeType="withEffect">
                                  <p:stCondLst>
                                    <p:cond delay="0"/>
                                  </p:stCondLst>
                                  <p:childTnLst>
                                    <p:set>
                                      <p:cBhvr>
                                        <p:cTn id="235" dur="1" fill="hold">
                                          <p:stCondLst>
                                            <p:cond delay="0"/>
                                          </p:stCondLst>
                                        </p:cTn>
                                        <p:tgtEl>
                                          <p:spTgt spid="20"/>
                                        </p:tgtEl>
                                        <p:attrNameLst>
                                          <p:attrName>style.visibility</p:attrName>
                                        </p:attrNameLst>
                                      </p:cBhvr>
                                      <p:to>
                                        <p:strVal val="visible"/>
                                      </p:to>
                                    </p:set>
                                    <p:animEffect transition="in" filter="plus(in)">
                                      <p:cBhvr>
                                        <p:cTn id="236" dur="3000"/>
                                        <p:tgtEl>
                                          <p:spTgt spid="20"/>
                                        </p:tgtEl>
                                      </p:cBhvr>
                                    </p:animEffect>
                                  </p:childTnLst>
                                </p:cTn>
                              </p:par>
                              <p:par>
                                <p:cTn id="237" presetID="8" presetClass="emph" presetSubtype="0" fill="hold" grpId="1" nodeType="withEffect">
                                  <p:stCondLst>
                                    <p:cond delay="0"/>
                                  </p:stCondLst>
                                  <p:childTnLst>
                                    <p:animRot by="-21600000">
                                      <p:cBhvr>
                                        <p:cTn id="238" dur="3000" fill="hold"/>
                                        <p:tgtEl>
                                          <p:spTgt spid="20"/>
                                        </p:tgtEl>
                                        <p:attrNameLst>
                                          <p:attrName>r</p:attrName>
                                        </p:attrNameLst>
                                      </p:cBhvr>
                                    </p:animRot>
                                  </p:childTnLst>
                                </p:cTn>
                              </p:par>
                              <p:par>
                                <p:cTn id="239" presetID="13" presetClass="entr" presetSubtype="16" fill="hold" grpId="0" nodeType="withEffect">
                                  <p:stCondLst>
                                    <p:cond delay="0"/>
                                  </p:stCondLst>
                                  <p:childTnLst>
                                    <p:set>
                                      <p:cBhvr>
                                        <p:cTn id="240" dur="1" fill="hold">
                                          <p:stCondLst>
                                            <p:cond delay="0"/>
                                          </p:stCondLst>
                                        </p:cTn>
                                        <p:tgtEl>
                                          <p:spTgt spid="21"/>
                                        </p:tgtEl>
                                        <p:attrNameLst>
                                          <p:attrName>style.visibility</p:attrName>
                                        </p:attrNameLst>
                                      </p:cBhvr>
                                      <p:to>
                                        <p:strVal val="visible"/>
                                      </p:to>
                                    </p:set>
                                    <p:animEffect transition="in" filter="plus(in)">
                                      <p:cBhvr>
                                        <p:cTn id="241" dur="3000"/>
                                        <p:tgtEl>
                                          <p:spTgt spid="21"/>
                                        </p:tgtEl>
                                      </p:cBhvr>
                                    </p:animEffect>
                                  </p:childTnLst>
                                </p:cTn>
                              </p:par>
                              <p:par>
                                <p:cTn id="242" presetID="8" presetClass="emph" presetSubtype="0" fill="hold" grpId="1" nodeType="withEffect">
                                  <p:stCondLst>
                                    <p:cond delay="0"/>
                                  </p:stCondLst>
                                  <p:childTnLst>
                                    <p:animRot by="21600000">
                                      <p:cBhvr>
                                        <p:cTn id="243" dur="3000" fill="hold"/>
                                        <p:tgtEl>
                                          <p:spTgt spid="21"/>
                                        </p:tgtEl>
                                        <p:attrNameLst>
                                          <p:attrName>r</p:attrName>
                                        </p:attrNameLst>
                                      </p:cBhvr>
                                    </p:animRot>
                                  </p:childTnLst>
                                </p:cTn>
                              </p:par>
                              <p:par>
                                <p:cTn id="244" presetID="13" presetClass="entr" presetSubtype="16" fill="hold" grpId="0" nodeType="withEffect">
                                  <p:stCondLst>
                                    <p:cond delay="0"/>
                                  </p:stCondLst>
                                  <p:childTnLst>
                                    <p:set>
                                      <p:cBhvr>
                                        <p:cTn id="245" dur="1" fill="hold">
                                          <p:stCondLst>
                                            <p:cond delay="0"/>
                                          </p:stCondLst>
                                        </p:cTn>
                                        <p:tgtEl>
                                          <p:spTgt spid="22"/>
                                        </p:tgtEl>
                                        <p:attrNameLst>
                                          <p:attrName>style.visibility</p:attrName>
                                        </p:attrNameLst>
                                      </p:cBhvr>
                                      <p:to>
                                        <p:strVal val="visible"/>
                                      </p:to>
                                    </p:set>
                                    <p:animEffect transition="in" filter="plus(in)">
                                      <p:cBhvr>
                                        <p:cTn id="246" dur="3000"/>
                                        <p:tgtEl>
                                          <p:spTgt spid="22"/>
                                        </p:tgtEl>
                                      </p:cBhvr>
                                    </p:animEffect>
                                  </p:childTnLst>
                                </p:cTn>
                              </p:par>
                              <p:par>
                                <p:cTn id="247" presetID="8" presetClass="emph" presetSubtype="0" fill="hold" grpId="1" nodeType="withEffect">
                                  <p:stCondLst>
                                    <p:cond delay="0"/>
                                  </p:stCondLst>
                                  <p:childTnLst>
                                    <p:animRot by="-21600000">
                                      <p:cBhvr>
                                        <p:cTn id="248" dur="3000" fill="hold"/>
                                        <p:tgtEl>
                                          <p:spTgt spid="22"/>
                                        </p:tgtEl>
                                        <p:attrNameLst>
                                          <p:attrName>r</p:attrName>
                                        </p:attrNameLst>
                                      </p:cBhvr>
                                    </p:animRot>
                                  </p:childTnLst>
                                </p:cTn>
                              </p:par>
                              <p:par>
                                <p:cTn id="249" presetID="13" presetClass="entr" presetSubtype="16" fill="hold" grpId="0" nodeType="withEffect">
                                  <p:stCondLst>
                                    <p:cond delay="0"/>
                                  </p:stCondLst>
                                  <p:childTnLst>
                                    <p:set>
                                      <p:cBhvr>
                                        <p:cTn id="250" dur="1" fill="hold">
                                          <p:stCondLst>
                                            <p:cond delay="0"/>
                                          </p:stCondLst>
                                        </p:cTn>
                                        <p:tgtEl>
                                          <p:spTgt spid="23"/>
                                        </p:tgtEl>
                                        <p:attrNameLst>
                                          <p:attrName>style.visibility</p:attrName>
                                        </p:attrNameLst>
                                      </p:cBhvr>
                                      <p:to>
                                        <p:strVal val="visible"/>
                                      </p:to>
                                    </p:set>
                                    <p:animEffect transition="in" filter="plus(in)">
                                      <p:cBhvr>
                                        <p:cTn id="251" dur="3000"/>
                                        <p:tgtEl>
                                          <p:spTgt spid="23"/>
                                        </p:tgtEl>
                                      </p:cBhvr>
                                    </p:animEffect>
                                  </p:childTnLst>
                                </p:cTn>
                              </p:par>
                              <p:par>
                                <p:cTn id="252" presetID="8" presetClass="emph" presetSubtype="0" fill="hold" grpId="1" nodeType="withEffect">
                                  <p:stCondLst>
                                    <p:cond delay="0"/>
                                  </p:stCondLst>
                                  <p:childTnLst>
                                    <p:animRot by="21600000">
                                      <p:cBhvr>
                                        <p:cTn id="253" dur="3000" fill="hold"/>
                                        <p:tgtEl>
                                          <p:spTgt spid="23"/>
                                        </p:tgtEl>
                                        <p:attrNameLst>
                                          <p:attrName>r</p:attrName>
                                        </p:attrNameLst>
                                      </p:cBhvr>
                                    </p:animRot>
                                  </p:childTnLst>
                                </p:cTn>
                              </p:par>
                              <p:par>
                                <p:cTn id="254" presetID="13" presetClass="entr" presetSubtype="16" fill="hold" grpId="0" nodeType="withEffect">
                                  <p:stCondLst>
                                    <p:cond delay="0"/>
                                  </p:stCondLst>
                                  <p:childTnLst>
                                    <p:set>
                                      <p:cBhvr>
                                        <p:cTn id="255" dur="1" fill="hold">
                                          <p:stCondLst>
                                            <p:cond delay="0"/>
                                          </p:stCondLst>
                                        </p:cTn>
                                        <p:tgtEl>
                                          <p:spTgt spid="25"/>
                                        </p:tgtEl>
                                        <p:attrNameLst>
                                          <p:attrName>style.visibility</p:attrName>
                                        </p:attrNameLst>
                                      </p:cBhvr>
                                      <p:to>
                                        <p:strVal val="visible"/>
                                      </p:to>
                                    </p:set>
                                    <p:animEffect transition="in" filter="plus(in)">
                                      <p:cBhvr>
                                        <p:cTn id="256" dur="3000"/>
                                        <p:tgtEl>
                                          <p:spTgt spid="25"/>
                                        </p:tgtEl>
                                      </p:cBhvr>
                                    </p:animEffect>
                                  </p:childTnLst>
                                </p:cTn>
                              </p:par>
                              <p:par>
                                <p:cTn id="257" presetID="8" presetClass="emph" presetSubtype="0" fill="hold" grpId="1" nodeType="withEffect">
                                  <p:stCondLst>
                                    <p:cond delay="0"/>
                                  </p:stCondLst>
                                  <p:childTnLst>
                                    <p:animRot by="-21600000">
                                      <p:cBhvr>
                                        <p:cTn id="258" dur="3000" fill="hold"/>
                                        <p:tgtEl>
                                          <p:spTgt spid="25"/>
                                        </p:tgtEl>
                                        <p:attrNameLst>
                                          <p:attrName>r</p:attrName>
                                        </p:attrNameLst>
                                      </p:cBhvr>
                                    </p:animRot>
                                  </p:childTnLst>
                                </p:cTn>
                              </p:par>
                              <p:par>
                                <p:cTn id="259" presetID="13" presetClass="entr" presetSubtype="16" fill="hold" grpId="0" nodeType="withEffect">
                                  <p:stCondLst>
                                    <p:cond delay="0"/>
                                  </p:stCondLst>
                                  <p:childTnLst>
                                    <p:set>
                                      <p:cBhvr>
                                        <p:cTn id="260" dur="1" fill="hold">
                                          <p:stCondLst>
                                            <p:cond delay="0"/>
                                          </p:stCondLst>
                                        </p:cTn>
                                        <p:tgtEl>
                                          <p:spTgt spid="26"/>
                                        </p:tgtEl>
                                        <p:attrNameLst>
                                          <p:attrName>style.visibility</p:attrName>
                                        </p:attrNameLst>
                                      </p:cBhvr>
                                      <p:to>
                                        <p:strVal val="visible"/>
                                      </p:to>
                                    </p:set>
                                    <p:animEffect transition="in" filter="plus(in)">
                                      <p:cBhvr>
                                        <p:cTn id="261" dur="3000"/>
                                        <p:tgtEl>
                                          <p:spTgt spid="26"/>
                                        </p:tgtEl>
                                      </p:cBhvr>
                                    </p:animEffect>
                                  </p:childTnLst>
                                </p:cTn>
                              </p:par>
                              <p:par>
                                <p:cTn id="262" presetID="8" presetClass="emph" presetSubtype="0" fill="hold" grpId="1" nodeType="withEffect">
                                  <p:stCondLst>
                                    <p:cond delay="0"/>
                                  </p:stCondLst>
                                  <p:childTnLst>
                                    <p:animRot by="21600000">
                                      <p:cBhvr>
                                        <p:cTn id="263" dur="3000" fill="hold"/>
                                        <p:tgtEl>
                                          <p:spTgt spid="26"/>
                                        </p:tgtEl>
                                        <p:attrNameLst>
                                          <p:attrName>r</p:attrName>
                                        </p:attrNameLst>
                                      </p:cBhvr>
                                    </p:animRot>
                                  </p:childTnLst>
                                </p:cTn>
                              </p:par>
                              <p:par>
                                <p:cTn id="264" presetID="13" presetClass="entr" presetSubtype="16" fill="hold" grpId="0" nodeType="withEffect">
                                  <p:stCondLst>
                                    <p:cond delay="0"/>
                                  </p:stCondLst>
                                  <p:childTnLst>
                                    <p:set>
                                      <p:cBhvr>
                                        <p:cTn id="265" dur="1" fill="hold">
                                          <p:stCondLst>
                                            <p:cond delay="0"/>
                                          </p:stCondLst>
                                        </p:cTn>
                                        <p:tgtEl>
                                          <p:spTgt spid="27"/>
                                        </p:tgtEl>
                                        <p:attrNameLst>
                                          <p:attrName>style.visibility</p:attrName>
                                        </p:attrNameLst>
                                      </p:cBhvr>
                                      <p:to>
                                        <p:strVal val="visible"/>
                                      </p:to>
                                    </p:set>
                                    <p:animEffect transition="in" filter="plus(in)">
                                      <p:cBhvr>
                                        <p:cTn id="266" dur="3000"/>
                                        <p:tgtEl>
                                          <p:spTgt spid="27"/>
                                        </p:tgtEl>
                                      </p:cBhvr>
                                    </p:animEffect>
                                  </p:childTnLst>
                                </p:cTn>
                              </p:par>
                              <p:par>
                                <p:cTn id="267" presetID="8" presetClass="emph" presetSubtype="0" fill="hold" grpId="1" nodeType="withEffect">
                                  <p:stCondLst>
                                    <p:cond delay="0"/>
                                  </p:stCondLst>
                                  <p:childTnLst>
                                    <p:animRot by="-21600000">
                                      <p:cBhvr>
                                        <p:cTn id="268" dur="3000" fill="hold"/>
                                        <p:tgtEl>
                                          <p:spTgt spid="27"/>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28"/>
                                        </p:tgtEl>
                                        <p:attrNameLst>
                                          <p:attrName>style.visibility</p:attrName>
                                        </p:attrNameLst>
                                      </p:cBhvr>
                                      <p:to>
                                        <p:strVal val="visible"/>
                                      </p:to>
                                    </p:set>
                                    <p:animEffect transition="in" filter="plus(in)">
                                      <p:cBhvr>
                                        <p:cTn id="271" dur="3000"/>
                                        <p:tgtEl>
                                          <p:spTgt spid="28"/>
                                        </p:tgtEl>
                                      </p:cBhvr>
                                    </p:animEffect>
                                  </p:childTnLst>
                                </p:cTn>
                              </p:par>
                              <p:par>
                                <p:cTn id="272" presetID="8" presetClass="emph" presetSubtype="0" fill="hold" grpId="1" nodeType="withEffect">
                                  <p:stCondLst>
                                    <p:cond delay="0"/>
                                  </p:stCondLst>
                                  <p:childTnLst>
                                    <p:animRot by="21600000">
                                      <p:cBhvr>
                                        <p:cTn id="273" dur="3000" fill="hold"/>
                                        <p:tgtEl>
                                          <p:spTgt spid="28"/>
                                        </p:tgtEl>
                                        <p:attrNameLst>
                                          <p:attrName>r</p:attrName>
                                        </p:attrNameLst>
                                      </p:cBhvr>
                                    </p:animRot>
                                  </p:childTnLst>
                                </p:cTn>
                              </p:par>
                              <p:par>
                                <p:cTn id="274" presetID="13" presetClass="entr" presetSubtype="16" fill="hold" grpId="0" nodeType="withEffect">
                                  <p:stCondLst>
                                    <p:cond delay="0"/>
                                  </p:stCondLst>
                                  <p:childTnLst>
                                    <p:set>
                                      <p:cBhvr>
                                        <p:cTn id="275" dur="1" fill="hold">
                                          <p:stCondLst>
                                            <p:cond delay="0"/>
                                          </p:stCondLst>
                                        </p:cTn>
                                        <p:tgtEl>
                                          <p:spTgt spid="29"/>
                                        </p:tgtEl>
                                        <p:attrNameLst>
                                          <p:attrName>style.visibility</p:attrName>
                                        </p:attrNameLst>
                                      </p:cBhvr>
                                      <p:to>
                                        <p:strVal val="visible"/>
                                      </p:to>
                                    </p:set>
                                    <p:animEffect transition="in" filter="plus(in)">
                                      <p:cBhvr>
                                        <p:cTn id="276" dur="3000"/>
                                        <p:tgtEl>
                                          <p:spTgt spid="29"/>
                                        </p:tgtEl>
                                      </p:cBhvr>
                                    </p:animEffect>
                                  </p:childTnLst>
                                </p:cTn>
                              </p:par>
                              <p:par>
                                <p:cTn id="277" presetID="8" presetClass="emph" presetSubtype="0" fill="hold" grpId="1" nodeType="withEffect">
                                  <p:stCondLst>
                                    <p:cond delay="0"/>
                                  </p:stCondLst>
                                  <p:childTnLst>
                                    <p:animRot by="-21600000">
                                      <p:cBhvr>
                                        <p:cTn id="278" dur="3000" fill="hold"/>
                                        <p:tgtEl>
                                          <p:spTgt spid="29"/>
                                        </p:tgtEl>
                                        <p:attrNameLst>
                                          <p:attrName>r</p:attrName>
                                        </p:attrNameLst>
                                      </p:cBhvr>
                                    </p:animRot>
                                  </p:childTnLst>
                                </p:cTn>
                              </p:par>
                              <p:par>
                                <p:cTn id="279" presetID="13" presetClass="entr" presetSubtype="16" fill="hold" grpId="0" nodeType="withEffect">
                                  <p:stCondLst>
                                    <p:cond delay="0"/>
                                  </p:stCondLst>
                                  <p:childTnLst>
                                    <p:set>
                                      <p:cBhvr>
                                        <p:cTn id="280" dur="1" fill="hold">
                                          <p:stCondLst>
                                            <p:cond delay="0"/>
                                          </p:stCondLst>
                                        </p:cTn>
                                        <p:tgtEl>
                                          <p:spTgt spid="30"/>
                                        </p:tgtEl>
                                        <p:attrNameLst>
                                          <p:attrName>style.visibility</p:attrName>
                                        </p:attrNameLst>
                                      </p:cBhvr>
                                      <p:to>
                                        <p:strVal val="visible"/>
                                      </p:to>
                                    </p:set>
                                    <p:animEffect transition="in" filter="plus(in)">
                                      <p:cBhvr>
                                        <p:cTn id="281" dur="3000"/>
                                        <p:tgtEl>
                                          <p:spTgt spid="30"/>
                                        </p:tgtEl>
                                      </p:cBhvr>
                                    </p:animEffect>
                                  </p:childTnLst>
                                </p:cTn>
                              </p:par>
                              <p:par>
                                <p:cTn id="282" presetID="8" presetClass="emph" presetSubtype="0" fill="hold" grpId="1" nodeType="withEffect">
                                  <p:stCondLst>
                                    <p:cond delay="0"/>
                                  </p:stCondLst>
                                  <p:childTnLst>
                                    <p:animRot by="21600000">
                                      <p:cBhvr>
                                        <p:cTn id="283" dur="3000" fill="hold"/>
                                        <p:tgtEl>
                                          <p:spTgt spid="30"/>
                                        </p:tgtEl>
                                        <p:attrNameLst>
                                          <p:attrName>r</p:attrName>
                                        </p:attrNameLst>
                                      </p:cBhvr>
                                    </p:animRot>
                                  </p:childTnLst>
                                </p:cTn>
                              </p:par>
                              <p:par>
                                <p:cTn id="284" presetID="13" presetClass="entr" presetSubtype="16" fill="hold" grpId="0"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plus(in)">
                                      <p:cBhvr>
                                        <p:cTn id="286" dur="3000"/>
                                        <p:tgtEl>
                                          <p:spTgt spid="31"/>
                                        </p:tgtEl>
                                      </p:cBhvr>
                                    </p:animEffect>
                                  </p:childTnLst>
                                </p:cTn>
                              </p:par>
                              <p:par>
                                <p:cTn id="287" presetID="8" presetClass="emph" presetSubtype="0" fill="hold" grpId="1" nodeType="withEffect">
                                  <p:stCondLst>
                                    <p:cond delay="0"/>
                                  </p:stCondLst>
                                  <p:childTnLst>
                                    <p:animRot by="-21600000">
                                      <p:cBhvr>
                                        <p:cTn id="288" dur="3000" fill="hold"/>
                                        <p:tgtEl>
                                          <p:spTgt spid="31"/>
                                        </p:tgtEl>
                                        <p:attrNameLst>
                                          <p:attrName>r</p:attrName>
                                        </p:attrNameLst>
                                      </p:cBhvr>
                                    </p:animRot>
                                  </p:childTnLst>
                                </p:cTn>
                              </p:par>
                              <p:par>
                                <p:cTn id="289" presetID="13" presetClass="entr" presetSubtype="16" fill="hold" grpId="0" nodeType="withEffect">
                                  <p:stCondLst>
                                    <p:cond delay="0"/>
                                  </p:stCondLst>
                                  <p:childTnLst>
                                    <p:set>
                                      <p:cBhvr>
                                        <p:cTn id="290" dur="1" fill="hold">
                                          <p:stCondLst>
                                            <p:cond delay="0"/>
                                          </p:stCondLst>
                                        </p:cTn>
                                        <p:tgtEl>
                                          <p:spTgt spid="33"/>
                                        </p:tgtEl>
                                        <p:attrNameLst>
                                          <p:attrName>style.visibility</p:attrName>
                                        </p:attrNameLst>
                                      </p:cBhvr>
                                      <p:to>
                                        <p:strVal val="visible"/>
                                      </p:to>
                                    </p:set>
                                    <p:animEffect transition="in" filter="plus(in)">
                                      <p:cBhvr>
                                        <p:cTn id="291" dur="3000"/>
                                        <p:tgtEl>
                                          <p:spTgt spid="33"/>
                                        </p:tgtEl>
                                      </p:cBhvr>
                                    </p:animEffect>
                                  </p:childTnLst>
                                </p:cTn>
                              </p:par>
                              <p:par>
                                <p:cTn id="292" presetID="8" presetClass="emph" presetSubtype="0" fill="hold" grpId="1" nodeType="withEffect">
                                  <p:stCondLst>
                                    <p:cond delay="0"/>
                                  </p:stCondLst>
                                  <p:childTnLst>
                                    <p:animRot by="21600000">
                                      <p:cBhvr>
                                        <p:cTn id="293" dur="3000" fill="hold"/>
                                        <p:tgtEl>
                                          <p:spTgt spid="33"/>
                                        </p:tgtEl>
                                        <p:attrNameLst>
                                          <p:attrName>r</p:attrName>
                                        </p:attrNameLst>
                                      </p:cBhvr>
                                    </p:animRot>
                                  </p:childTnLst>
                                </p:cTn>
                              </p:par>
                              <p:par>
                                <p:cTn id="294" presetID="13" presetClass="entr" presetSubtype="16" fill="hold" grpId="0" nodeType="withEffect">
                                  <p:stCondLst>
                                    <p:cond delay="0"/>
                                  </p:stCondLst>
                                  <p:childTnLst>
                                    <p:set>
                                      <p:cBhvr>
                                        <p:cTn id="295" dur="1" fill="hold">
                                          <p:stCondLst>
                                            <p:cond delay="0"/>
                                          </p:stCondLst>
                                        </p:cTn>
                                        <p:tgtEl>
                                          <p:spTgt spid="34"/>
                                        </p:tgtEl>
                                        <p:attrNameLst>
                                          <p:attrName>style.visibility</p:attrName>
                                        </p:attrNameLst>
                                      </p:cBhvr>
                                      <p:to>
                                        <p:strVal val="visible"/>
                                      </p:to>
                                    </p:set>
                                    <p:animEffect transition="in" filter="plus(in)">
                                      <p:cBhvr>
                                        <p:cTn id="296" dur="3000"/>
                                        <p:tgtEl>
                                          <p:spTgt spid="34"/>
                                        </p:tgtEl>
                                      </p:cBhvr>
                                    </p:animEffect>
                                  </p:childTnLst>
                                </p:cTn>
                              </p:par>
                              <p:par>
                                <p:cTn id="297" presetID="8" presetClass="emph" presetSubtype="0" fill="hold" grpId="1" nodeType="withEffect">
                                  <p:stCondLst>
                                    <p:cond delay="0"/>
                                  </p:stCondLst>
                                  <p:childTnLst>
                                    <p:animRot by="21600000">
                                      <p:cBhvr>
                                        <p:cTn id="298" dur="3000" fill="hold"/>
                                        <p:tgtEl>
                                          <p:spTgt spid="34"/>
                                        </p:tgtEl>
                                        <p:attrNameLst>
                                          <p:attrName>r</p:attrName>
                                        </p:attrNameLst>
                                      </p:cBhvr>
                                    </p:animRot>
                                  </p:childTnLst>
                                </p:cTn>
                              </p:par>
                              <p:par>
                                <p:cTn id="299" presetID="13" presetClass="entr" presetSubtype="16" fill="hold" grpId="0" nodeType="withEffect">
                                  <p:stCondLst>
                                    <p:cond delay="0"/>
                                  </p:stCondLst>
                                  <p:childTnLst>
                                    <p:set>
                                      <p:cBhvr>
                                        <p:cTn id="300" dur="1" fill="hold">
                                          <p:stCondLst>
                                            <p:cond delay="0"/>
                                          </p:stCondLst>
                                        </p:cTn>
                                        <p:tgtEl>
                                          <p:spTgt spid="35"/>
                                        </p:tgtEl>
                                        <p:attrNameLst>
                                          <p:attrName>style.visibility</p:attrName>
                                        </p:attrNameLst>
                                      </p:cBhvr>
                                      <p:to>
                                        <p:strVal val="visible"/>
                                      </p:to>
                                    </p:set>
                                    <p:animEffect transition="in" filter="plus(in)">
                                      <p:cBhvr>
                                        <p:cTn id="301" dur="3000"/>
                                        <p:tgtEl>
                                          <p:spTgt spid="35"/>
                                        </p:tgtEl>
                                      </p:cBhvr>
                                    </p:animEffect>
                                  </p:childTnLst>
                                </p:cTn>
                              </p:par>
                              <p:par>
                                <p:cTn id="302" presetID="8" presetClass="emph" presetSubtype="0" fill="hold" grpId="1" nodeType="withEffect">
                                  <p:stCondLst>
                                    <p:cond delay="0"/>
                                  </p:stCondLst>
                                  <p:childTnLst>
                                    <p:animRot by="-21600000">
                                      <p:cBhvr>
                                        <p:cTn id="303" dur="3000" fill="hold"/>
                                        <p:tgtEl>
                                          <p:spTgt spid="35"/>
                                        </p:tgtEl>
                                        <p:attrNameLst>
                                          <p:attrName>r</p:attrName>
                                        </p:attrNameLst>
                                      </p:cBhvr>
                                    </p:animRot>
                                  </p:childTnLst>
                                </p:cTn>
                              </p:par>
                              <p:par>
                                <p:cTn id="304" presetID="13" presetClass="entr" presetSubtype="16" fill="hold" grpId="0" nodeType="withEffect">
                                  <p:stCondLst>
                                    <p:cond delay="0"/>
                                  </p:stCondLst>
                                  <p:childTnLst>
                                    <p:set>
                                      <p:cBhvr>
                                        <p:cTn id="305" dur="1" fill="hold">
                                          <p:stCondLst>
                                            <p:cond delay="0"/>
                                          </p:stCondLst>
                                        </p:cTn>
                                        <p:tgtEl>
                                          <p:spTgt spid="36"/>
                                        </p:tgtEl>
                                        <p:attrNameLst>
                                          <p:attrName>style.visibility</p:attrName>
                                        </p:attrNameLst>
                                      </p:cBhvr>
                                      <p:to>
                                        <p:strVal val="visible"/>
                                      </p:to>
                                    </p:set>
                                    <p:animEffect transition="in" filter="plus(in)">
                                      <p:cBhvr>
                                        <p:cTn id="306" dur="3000"/>
                                        <p:tgtEl>
                                          <p:spTgt spid="36"/>
                                        </p:tgtEl>
                                      </p:cBhvr>
                                    </p:animEffect>
                                  </p:childTnLst>
                                </p:cTn>
                              </p:par>
                              <p:par>
                                <p:cTn id="307" presetID="8" presetClass="emph" presetSubtype="0" fill="hold" grpId="1" nodeType="withEffect">
                                  <p:stCondLst>
                                    <p:cond delay="0"/>
                                  </p:stCondLst>
                                  <p:childTnLst>
                                    <p:animRot by="21600000">
                                      <p:cBhvr>
                                        <p:cTn id="308" dur="3000" fill="hold"/>
                                        <p:tgtEl>
                                          <p:spTgt spid="36"/>
                                        </p:tgtEl>
                                        <p:attrNameLst>
                                          <p:attrName>r</p:attrName>
                                        </p:attrNameLst>
                                      </p:cBhvr>
                                    </p:animRot>
                                  </p:childTnLst>
                                </p:cTn>
                              </p:par>
                              <p:par>
                                <p:cTn id="309" presetID="13" presetClass="entr" presetSubtype="16" fill="hold" grpId="0" nodeType="withEffect">
                                  <p:stCondLst>
                                    <p:cond delay="0"/>
                                  </p:stCondLst>
                                  <p:childTnLst>
                                    <p:set>
                                      <p:cBhvr>
                                        <p:cTn id="310" dur="1" fill="hold">
                                          <p:stCondLst>
                                            <p:cond delay="0"/>
                                          </p:stCondLst>
                                        </p:cTn>
                                        <p:tgtEl>
                                          <p:spTgt spid="37"/>
                                        </p:tgtEl>
                                        <p:attrNameLst>
                                          <p:attrName>style.visibility</p:attrName>
                                        </p:attrNameLst>
                                      </p:cBhvr>
                                      <p:to>
                                        <p:strVal val="visible"/>
                                      </p:to>
                                    </p:set>
                                    <p:animEffect transition="in" filter="plus(in)">
                                      <p:cBhvr>
                                        <p:cTn id="311" dur="3000"/>
                                        <p:tgtEl>
                                          <p:spTgt spid="37"/>
                                        </p:tgtEl>
                                      </p:cBhvr>
                                    </p:animEffect>
                                  </p:childTnLst>
                                </p:cTn>
                              </p:par>
                              <p:par>
                                <p:cTn id="312" presetID="8" presetClass="emph" presetSubtype="0" fill="hold" grpId="1" nodeType="withEffect">
                                  <p:stCondLst>
                                    <p:cond delay="0"/>
                                  </p:stCondLst>
                                  <p:childTnLst>
                                    <p:animRot by="-21600000">
                                      <p:cBhvr>
                                        <p:cTn id="313" dur="3000" fill="hold"/>
                                        <p:tgtEl>
                                          <p:spTgt spid="37"/>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8"/>
                                        </p:tgtEl>
                                        <p:attrNameLst>
                                          <p:attrName>style.visibility</p:attrName>
                                        </p:attrNameLst>
                                      </p:cBhvr>
                                      <p:to>
                                        <p:strVal val="visible"/>
                                      </p:to>
                                    </p:set>
                                    <p:animEffect transition="in" filter="plus(in)">
                                      <p:cBhvr>
                                        <p:cTn id="316" dur="3000"/>
                                        <p:tgtEl>
                                          <p:spTgt spid="38"/>
                                        </p:tgtEl>
                                      </p:cBhvr>
                                    </p:animEffect>
                                  </p:childTnLst>
                                </p:cTn>
                              </p:par>
                              <p:par>
                                <p:cTn id="317" presetID="8" presetClass="emph" presetSubtype="0" fill="hold" grpId="1" nodeType="withEffect">
                                  <p:stCondLst>
                                    <p:cond delay="0"/>
                                  </p:stCondLst>
                                  <p:childTnLst>
                                    <p:animRot by="21600000">
                                      <p:cBhvr>
                                        <p:cTn id="318" dur="3000" fill="hold"/>
                                        <p:tgtEl>
                                          <p:spTgt spid="38"/>
                                        </p:tgtEl>
                                        <p:attrNameLst>
                                          <p:attrName>r</p:attrName>
                                        </p:attrNameLst>
                                      </p:cBhvr>
                                    </p:animRot>
                                  </p:childTnLst>
                                </p:cTn>
                              </p:par>
                              <p:par>
                                <p:cTn id="319" presetID="13" presetClass="entr" presetSubtype="16" fill="hold" grpId="0" nodeType="withEffect">
                                  <p:stCondLst>
                                    <p:cond delay="0"/>
                                  </p:stCondLst>
                                  <p:childTnLst>
                                    <p:set>
                                      <p:cBhvr>
                                        <p:cTn id="320" dur="1" fill="hold">
                                          <p:stCondLst>
                                            <p:cond delay="0"/>
                                          </p:stCondLst>
                                        </p:cTn>
                                        <p:tgtEl>
                                          <p:spTgt spid="39"/>
                                        </p:tgtEl>
                                        <p:attrNameLst>
                                          <p:attrName>style.visibility</p:attrName>
                                        </p:attrNameLst>
                                      </p:cBhvr>
                                      <p:to>
                                        <p:strVal val="visible"/>
                                      </p:to>
                                    </p:set>
                                    <p:animEffect transition="in" filter="plus(in)">
                                      <p:cBhvr>
                                        <p:cTn id="321" dur="3000"/>
                                        <p:tgtEl>
                                          <p:spTgt spid="39"/>
                                        </p:tgtEl>
                                      </p:cBhvr>
                                    </p:animEffect>
                                  </p:childTnLst>
                                </p:cTn>
                              </p:par>
                              <p:par>
                                <p:cTn id="322" presetID="8" presetClass="emph" presetSubtype="0" fill="hold" grpId="1" nodeType="withEffect">
                                  <p:stCondLst>
                                    <p:cond delay="0"/>
                                  </p:stCondLst>
                                  <p:childTnLst>
                                    <p:animRot by="-21600000">
                                      <p:cBhvr>
                                        <p:cTn id="323" dur="3000" fill="hold"/>
                                        <p:tgtEl>
                                          <p:spTgt spid="39"/>
                                        </p:tgtEl>
                                        <p:attrNameLst>
                                          <p:attrName>r</p:attrName>
                                        </p:attrNameLst>
                                      </p:cBhvr>
                                    </p:animRot>
                                  </p:childTnLst>
                                </p:cTn>
                              </p:par>
                              <p:par>
                                <p:cTn id="324" presetID="13" presetClass="entr" presetSubtype="16" fill="hold" grpId="0" nodeType="withEffect">
                                  <p:stCondLst>
                                    <p:cond delay="0"/>
                                  </p:stCondLst>
                                  <p:childTnLst>
                                    <p:set>
                                      <p:cBhvr>
                                        <p:cTn id="325" dur="1" fill="hold">
                                          <p:stCondLst>
                                            <p:cond delay="0"/>
                                          </p:stCondLst>
                                        </p:cTn>
                                        <p:tgtEl>
                                          <p:spTgt spid="40"/>
                                        </p:tgtEl>
                                        <p:attrNameLst>
                                          <p:attrName>style.visibility</p:attrName>
                                        </p:attrNameLst>
                                      </p:cBhvr>
                                      <p:to>
                                        <p:strVal val="visible"/>
                                      </p:to>
                                    </p:set>
                                    <p:animEffect transition="in" filter="plus(in)">
                                      <p:cBhvr>
                                        <p:cTn id="326" dur="3000"/>
                                        <p:tgtEl>
                                          <p:spTgt spid="40"/>
                                        </p:tgtEl>
                                      </p:cBhvr>
                                    </p:animEffect>
                                  </p:childTnLst>
                                </p:cTn>
                              </p:par>
                              <p:par>
                                <p:cTn id="327" presetID="8" presetClass="emph" presetSubtype="0" fill="hold" grpId="1" nodeType="withEffect">
                                  <p:stCondLst>
                                    <p:cond delay="0"/>
                                  </p:stCondLst>
                                  <p:childTnLst>
                                    <p:animRot by="21600000">
                                      <p:cBhvr>
                                        <p:cTn id="328" dur="3000" fill="hold"/>
                                        <p:tgtEl>
                                          <p:spTgt spid="40"/>
                                        </p:tgtEl>
                                        <p:attrNameLst>
                                          <p:attrName>r</p:attrName>
                                        </p:attrNameLst>
                                      </p:cBhvr>
                                    </p:animRot>
                                  </p:childTnLst>
                                </p:cTn>
                              </p:par>
                              <p:par>
                                <p:cTn id="329" presetID="13" presetClass="entr" presetSubtype="16" fill="hold" grpId="0" nodeType="withEffect">
                                  <p:stCondLst>
                                    <p:cond delay="0"/>
                                  </p:stCondLst>
                                  <p:childTnLst>
                                    <p:set>
                                      <p:cBhvr>
                                        <p:cTn id="330" dur="1" fill="hold">
                                          <p:stCondLst>
                                            <p:cond delay="0"/>
                                          </p:stCondLst>
                                        </p:cTn>
                                        <p:tgtEl>
                                          <p:spTgt spid="41"/>
                                        </p:tgtEl>
                                        <p:attrNameLst>
                                          <p:attrName>style.visibility</p:attrName>
                                        </p:attrNameLst>
                                      </p:cBhvr>
                                      <p:to>
                                        <p:strVal val="visible"/>
                                      </p:to>
                                    </p:set>
                                    <p:animEffect transition="in" filter="plus(in)">
                                      <p:cBhvr>
                                        <p:cTn id="331" dur="3000"/>
                                        <p:tgtEl>
                                          <p:spTgt spid="41"/>
                                        </p:tgtEl>
                                      </p:cBhvr>
                                    </p:animEffect>
                                  </p:childTnLst>
                                </p:cTn>
                              </p:par>
                              <p:par>
                                <p:cTn id="332" presetID="8" presetClass="emph" presetSubtype="0" fill="hold" grpId="1" nodeType="withEffect">
                                  <p:stCondLst>
                                    <p:cond delay="0"/>
                                  </p:stCondLst>
                                  <p:childTnLst>
                                    <p:animRot by="-21600000">
                                      <p:cBhvr>
                                        <p:cTn id="333" dur="3000" fill="hold"/>
                                        <p:tgtEl>
                                          <p:spTgt spid="41"/>
                                        </p:tgtEl>
                                        <p:attrNameLst>
                                          <p:attrName>r</p:attrName>
                                        </p:attrNameLst>
                                      </p:cBhvr>
                                    </p:animRot>
                                  </p:childTnLst>
                                </p:cTn>
                              </p:par>
                              <p:par>
                                <p:cTn id="334" presetID="13" presetClass="entr" presetSubtype="16" fill="hold" grpId="0" nodeType="withEffect">
                                  <p:stCondLst>
                                    <p:cond delay="0"/>
                                  </p:stCondLst>
                                  <p:childTnLst>
                                    <p:set>
                                      <p:cBhvr>
                                        <p:cTn id="335" dur="1" fill="hold">
                                          <p:stCondLst>
                                            <p:cond delay="0"/>
                                          </p:stCondLst>
                                        </p:cTn>
                                        <p:tgtEl>
                                          <p:spTgt spid="42"/>
                                        </p:tgtEl>
                                        <p:attrNameLst>
                                          <p:attrName>style.visibility</p:attrName>
                                        </p:attrNameLst>
                                      </p:cBhvr>
                                      <p:to>
                                        <p:strVal val="visible"/>
                                      </p:to>
                                    </p:set>
                                    <p:animEffect transition="in" filter="plus(in)">
                                      <p:cBhvr>
                                        <p:cTn id="336" dur="3000"/>
                                        <p:tgtEl>
                                          <p:spTgt spid="42"/>
                                        </p:tgtEl>
                                      </p:cBhvr>
                                    </p:animEffect>
                                  </p:childTnLst>
                                </p:cTn>
                              </p:par>
                              <p:par>
                                <p:cTn id="337" presetID="8" presetClass="emph" presetSubtype="0" fill="hold" grpId="1" nodeType="withEffect">
                                  <p:stCondLst>
                                    <p:cond delay="0"/>
                                  </p:stCondLst>
                                  <p:childTnLst>
                                    <p:animRot by="21600000">
                                      <p:cBhvr>
                                        <p:cTn id="338" dur="3000" fill="hold"/>
                                        <p:tgtEl>
                                          <p:spTgt spid="42"/>
                                        </p:tgtEl>
                                        <p:attrNameLst>
                                          <p:attrName>r</p:attrName>
                                        </p:attrNameLst>
                                      </p:cBhvr>
                                    </p:animRot>
                                  </p:childTnLst>
                                </p:cTn>
                              </p:par>
                              <p:par>
                                <p:cTn id="339" presetID="13" presetClass="entr" presetSubtype="16" fill="hold" grpId="0" nodeType="withEffect">
                                  <p:stCondLst>
                                    <p:cond delay="0"/>
                                  </p:stCondLst>
                                  <p:childTnLst>
                                    <p:set>
                                      <p:cBhvr>
                                        <p:cTn id="340" dur="1" fill="hold">
                                          <p:stCondLst>
                                            <p:cond delay="0"/>
                                          </p:stCondLst>
                                        </p:cTn>
                                        <p:tgtEl>
                                          <p:spTgt spid="43"/>
                                        </p:tgtEl>
                                        <p:attrNameLst>
                                          <p:attrName>style.visibility</p:attrName>
                                        </p:attrNameLst>
                                      </p:cBhvr>
                                      <p:to>
                                        <p:strVal val="visible"/>
                                      </p:to>
                                    </p:set>
                                    <p:animEffect transition="in" filter="plus(in)">
                                      <p:cBhvr>
                                        <p:cTn id="341" dur="3000"/>
                                        <p:tgtEl>
                                          <p:spTgt spid="43"/>
                                        </p:tgtEl>
                                      </p:cBhvr>
                                    </p:animEffect>
                                  </p:childTnLst>
                                </p:cTn>
                              </p:par>
                              <p:par>
                                <p:cTn id="342" presetID="8" presetClass="emph" presetSubtype="0" fill="hold" grpId="1" nodeType="withEffect">
                                  <p:stCondLst>
                                    <p:cond delay="0"/>
                                  </p:stCondLst>
                                  <p:childTnLst>
                                    <p:animRot by="-21600000">
                                      <p:cBhvr>
                                        <p:cTn id="343" dur="3000" fill="hold"/>
                                        <p:tgtEl>
                                          <p:spTgt spid="43"/>
                                        </p:tgtEl>
                                        <p:attrNameLst>
                                          <p:attrName>r</p:attrName>
                                        </p:attrNameLst>
                                      </p:cBhvr>
                                    </p:animRot>
                                  </p:childTnLst>
                                </p:cTn>
                              </p:par>
                              <p:par>
                                <p:cTn id="344" presetID="13" presetClass="entr" presetSubtype="16" fill="hold" grpId="0" nodeType="withEffect">
                                  <p:stCondLst>
                                    <p:cond delay="0"/>
                                  </p:stCondLst>
                                  <p:childTnLst>
                                    <p:set>
                                      <p:cBhvr>
                                        <p:cTn id="345" dur="1" fill="hold">
                                          <p:stCondLst>
                                            <p:cond delay="0"/>
                                          </p:stCondLst>
                                        </p:cTn>
                                        <p:tgtEl>
                                          <p:spTgt spid="44"/>
                                        </p:tgtEl>
                                        <p:attrNameLst>
                                          <p:attrName>style.visibility</p:attrName>
                                        </p:attrNameLst>
                                      </p:cBhvr>
                                      <p:to>
                                        <p:strVal val="visible"/>
                                      </p:to>
                                    </p:set>
                                    <p:animEffect transition="in" filter="plus(in)">
                                      <p:cBhvr>
                                        <p:cTn id="346" dur="3000"/>
                                        <p:tgtEl>
                                          <p:spTgt spid="44"/>
                                        </p:tgtEl>
                                      </p:cBhvr>
                                    </p:animEffect>
                                  </p:childTnLst>
                                </p:cTn>
                              </p:par>
                              <p:par>
                                <p:cTn id="347" presetID="8" presetClass="emph" presetSubtype="0" fill="hold" grpId="1" nodeType="withEffect">
                                  <p:stCondLst>
                                    <p:cond delay="0"/>
                                  </p:stCondLst>
                                  <p:childTnLst>
                                    <p:animRot by="21600000">
                                      <p:cBhvr>
                                        <p:cTn id="348" dur="3000" fill="hold"/>
                                        <p:tgtEl>
                                          <p:spTgt spid="44"/>
                                        </p:tgtEl>
                                        <p:attrNameLst>
                                          <p:attrName>r</p:attrName>
                                        </p:attrNameLst>
                                      </p:cBhvr>
                                    </p:animRot>
                                  </p:childTnLst>
                                </p:cTn>
                              </p:par>
                              <p:par>
                                <p:cTn id="349" presetID="13" presetClass="entr" presetSubtype="16" fill="hold" grpId="0" nodeType="withEffect">
                                  <p:stCondLst>
                                    <p:cond delay="0"/>
                                  </p:stCondLst>
                                  <p:childTnLst>
                                    <p:set>
                                      <p:cBhvr>
                                        <p:cTn id="350" dur="1" fill="hold">
                                          <p:stCondLst>
                                            <p:cond delay="0"/>
                                          </p:stCondLst>
                                        </p:cTn>
                                        <p:tgtEl>
                                          <p:spTgt spid="45"/>
                                        </p:tgtEl>
                                        <p:attrNameLst>
                                          <p:attrName>style.visibility</p:attrName>
                                        </p:attrNameLst>
                                      </p:cBhvr>
                                      <p:to>
                                        <p:strVal val="visible"/>
                                      </p:to>
                                    </p:set>
                                    <p:animEffect transition="in" filter="plus(in)">
                                      <p:cBhvr>
                                        <p:cTn id="351" dur="3000"/>
                                        <p:tgtEl>
                                          <p:spTgt spid="45"/>
                                        </p:tgtEl>
                                      </p:cBhvr>
                                    </p:animEffect>
                                  </p:childTnLst>
                                </p:cTn>
                              </p:par>
                              <p:par>
                                <p:cTn id="352" presetID="8" presetClass="emph" presetSubtype="0" fill="hold" grpId="1" nodeType="withEffect">
                                  <p:stCondLst>
                                    <p:cond delay="0"/>
                                  </p:stCondLst>
                                  <p:childTnLst>
                                    <p:animRot by="-21600000">
                                      <p:cBhvr>
                                        <p:cTn id="353" dur="3000" fill="hold"/>
                                        <p:tgtEl>
                                          <p:spTgt spid="45"/>
                                        </p:tgtEl>
                                        <p:attrNameLst>
                                          <p:attrName>r</p:attrName>
                                        </p:attrNameLst>
                                      </p:cBhvr>
                                    </p:animRot>
                                  </p:childTnLst>
                                </p:cTn>
                              </p:par>
                              <p:par>
                                <p:cTn id="354" presetID="13" presetClass="entr" presetSubtype="16" fill="hold" grpId="0" nodeType="withEffect">
                                  <p:stCondLst>
                                    <p:cond delay="0"/>
                                  </p:stCondLst>
                                  <p:childTnLst>
                                    <p:set>
                                      <p:cBhvr>
                                        <p:cTn id="355" dur="1" fill="hold">
                                          <p:stCondLst>
                                            <p:cond delay="0"/>
                                          </p:stCondLst>
                                        </p:cTn>
                                        <p:tgtEl>
                                          <p:spTgt spid="46"/>
                                        </p:tgtEl>
                                        <p:attrNameLst>
                                          <p:attrName>style.visibility</p:attrName>
                                        </p:attrNameLst>
                                      </p:cBhvr>
                                      <p:to>
                                        <p:strVal val="visible"/>
                                      </p:to>
                                    </p:set>
                                    <p:animEffect transition="in" filter="plus(in)">
                                      <p:cBhvr>
                                        <p:cTn id="356" dur="3000"/>
                                        <p:tgtEl>
                                          <p:spTgt spid="46"/>
                                        </p:tgtEl>
                                      </p:cBhvr>
                                    </p:animEffect>
                                  </p:childTnLst>
                                </p:cTn>
                              </p:par>
                              <p:par>
                                <p:cTn id="357" presetID="8" presetClass="emph" presetSubtype="0" fill="hold" grpId="1" nodeType="withEffect">
                                  <p:stCondLst>
                                    <p:cond delay="0"/>
                                  </p:stCondLst>
                                  <p:childTnLst>
                                    <p:animRot by="21600000">
                                      <p:cBhvr>
                                        <p:cTn id="358" dur="3000" fill="hold"/>
                                        <p:tgtEl>
                                          <p:spTgt spid="46"/>
                                        </p:tgtEl>
                                        <p:attrNameLst>
                                          <p:attrName>r</p:attrName>
                                        </p:attrNameLst>
                                      </p:cBhvr>
                                    </p:animRot>
                                  </p:childTnLst>
                                </p:cTn>
                              </p:par>
                              <p:par>
                                <p:cTn id="359" presetID="13" presetClass="entr" presetSubtype="16" fill="hold" grpId="0" nodeType="withEffect">
                                  <p:stCondLst>
                                    <p:cond delay="0"/>
                                  </p:stCondLst>
                                  <p:childTnLst>
                                    <p:set>
                                      <p:cBhvr>
                                        <p:cTn id="360" dur="1" fill="hold">
                                          <p:stCondLst>
                                            <p:cond delay="0"/>
                                          </p:stCondLst>
                                        </p:cTn>
                                        <p:tgtEl>
                                          <p:spTgt spid="47"/>
                                        </p:tgtEl>
                                        <p:attrNameLst>
                                          <p:attrName>style.visibility</p:attrName>
                                        </p:attrNameLst>
                                      </p:cBhvr>
                                      <p:to>
                                        <p:strVal val="visible"/>
                                      </p:to>
                                    </p:set>
                                    <p:animEffect transition="in" filter="plus(in)">
                                      <p:cBhvr>
                                        <p:cTn id="361" dur="3000"/>
                                        <p:tgtEl>
                                          <p:spTgt spid="47"/>
                                        </p:tgtEl>
                                      </p:cBhvr>
                                    </p:animEffect>
                                  </p:childTnLst>
                                </p:cTn>
                              </p:par>
                              <p:par>
                                <p:cTn id="362" presetID="8" presetClass="emph" presetSubtype="0" fill="hold" grpId="1" nodeType="withEffect">
                                  <p:stCondLst>
                                    <p:cond delay="0"/>
                                  </p:stCondLst>
                                  <p:childTnLst>
                                    <p:animRot by="-21600000">
                                      <p:cBhvr>
                                        <p:cTn id="363" dur="3000" fill="hold"/>
                                        <p:tgtEl>
                                          <p:spTgt spid="47"/>
                                        </p:tgtEl>
                                        <p:attrNameLst>
                                          <p:attrName>r</p:attrName>
                                        </p:attrNameLst>
                                      </p:cBhvr>
                                    </p:animRot>
                                  </p:childTnLst>
                                </p:cTn>
                              </p:par>
                              <p:par>
                                <p:cTn id="364" presetID="13" presetClass="entr" presetSubtype="16" fill="hold" grpId="0" nodeType="withEffect">
                                  <p:stCondLst>
                                    <p:cond delay="0"/>
                                  </p:stCondLst>
                                  <p:childTnLst>
                                    <p:set>
                                      <p:cBhvr>
                                        <p:cTn id="365" dur="1" fill="hold">
                                          <p:stCondLst>
                                            <p:cond delay="0"/>
                                          </p:stCondLst>
                                        </p:cTn>
                                        <p:tgtEl>
                                          <p:spTgt spid="48"/>
                                        </p:tgtEl>
                                        <p:attrNameLst>
                                          <p:attrName>style.visibility</p:attrName>
                                        </p:attrNameLst>
                                      </p:cBhvr>
                                      <p:to>
                                        <p:strVal val="visible"/>
                                      </p:to>
                                    </p:set>
                                    <p:animEffect transition="in" filter="plus(in)">
                                      <p:cBhvr>
                                        <p:cTn id="366" dur="3000"/>
                                        <p:tgtEl>
                                          <p:spTgt spid="48"/>
                                        </p:tgtEl>
                                      </p:cBhvr>
                                    </p:animEffect>
                                  </p:childTnLst>
                                </p:cTn>
                              </p:par>
                              <p:par>
                                <p:cTn id="367" presetID="8" presetClass="emph" presetSubtype="0" fill="hold" grpId="1" nodeType="withEffect">
                                  <p:stCondLst>
                                    <p:cond delay="0"/>
                                  </p:stCondLst>
                                  <p:childTnLst>
                                    <p:animRot by="21600000">
                                      <p:cBhvr>
                                        <p:cTn id="368" dur="3000" fill="hold"/>
                                        <p:tgtEl>
                                          <p:spTgt spid="48"/>
                                        </p:tgtEl>
                                        <p:attrNameLst>
                                          <p:attrName>r</p:attrName>
                                        </p:attrNameLst>
                                      </p:cBhvr>
                                    </p:animRot>
                                  </p:childTnLst>
                                </p:cTn>
                              </p:par>
                              <p:par>
                                <p:cTn id="369" presetID="13" presetClass="entr" presetSubtype="16" fill="hold" grpId="0" nodeType="withEffect">
                                  <p:stCondLst>
                                    <p:cond delay="0"/>
                                  </p:stCondLst>
                                  <p:childTnLst>
                                    <p:set>
                                      <p:cBhvr>
                                        <p:cTn id="370" dur="1" fill="hold">
                                          <p:stCondLst>
                                            <p:cond delay="0"/>
                                          </p:stCondLst>
                                        </p:cTn>
                                        <p:tgtEl>
                                          <p:spTgt spid="49"/>
                                        </p:tgtEl>
                                        <p:attrNameLst>
                                          <p:attrName>style.visibility</p:attrName>
                                        </p:attrNameLst>
                                      </p:cBhvr>
                                      <p:to>
                                        <p:strVal val="visible"/>
                                      </p:to>
                                    </p:set>
                                    <p:animEffect transition="in" filter="plus(in)">
                                      <p:cBhvr>
                                        <p:cTn id="371" dur="3000"/>
                                        <p:tgtEl>
                                          <p:spTgt spid="49"/>
                                        </p:tgtEl>
                                      </p:cBhvr>
                                    </p:animEffect>
                                  </p:childTnLst>
                                </p:cTn>
                              </p:par>
                              <p:par>
                                <p:cTn id="372" presetID="8" presetClass="emph" presetSubtype="0" fill="hold" grpId="1" nodeType="withEffect">
                                  <p:stCondLst>
                                    <p:cond delay="0"/>
                                  </p:stCondLst>
                                  <p:childTnLst>
                                    <p:animRot by="-21600000">
                                      <p:cBhvr>
                                        <p:cTn id="373" dur="3000" fill="hold"/>
                                        <p:tgtEl>
                                          <p:spTgt spid="49"/>
                                        </p:tgtEl>
                                        <p:attrNameLst>
                                          <p:attrName>r</p:attrName>
                                        </p:attrNameLst>
                                      </p:cBhvr>
                                    </p:animRot>
                                  </p:childTnLst>
                                </p:cTn>
                              </p:par>
                              <p:par>
                                <p:cTn id="374" presetID="13" presetClass="entr" presetSubtype="16" fill="hold" grpId="0" nodeType="withEffect">
                                  <p:stCondLst>
                                    <p:cond delay="0"/>
                                  </p:stCondLst>
                                  <p:childTnLst>
                                    <p:set>
                                      <p:cBhvr>
                                        <p:cTn id="375" dur="1" fill="hold">
                                          <p:stCondLst>
                                            <p:cond delay="0"/>
                                          </p:stCondLst>
                                        </p:cTn>
                                        <p:tgtEl>
                                          <p:spTgt spid="50"/>
                                        </p:tgtEl>
                                        <p:attrNameLst>
                                          <p:attrName>style.visibility</p:attrName>
                                        </p:attrNameLst>
                                      </p:cBhvr>
                                      <p:to>
                                        <p:strVal val="visible"/>
                                      </p:to>
                                    </p:set>
                                    <p:animEffect transition="in" filter="plus(in)">
                                      <p:cBhvr>
                                        <p:cTn id="376" dur="3000"/>
                                        <p:tgtEl>
                                          <p:spTgt spid="50"/>
                                        </p:tgtEl>
                                      </p:cBhvr>
                                    </p:animEffect>
                                  </p:childTnLst>
                                </p:cTn>
                              </p:par>
                              <p:par>
                                <p:cTn id="377" presetID="8" presetClass="emph" presetSubtype="0" fill="hold" grpId="1" nodeType="withEffect">
                                  <p:stCondLst>
                                    <p:cond delay="0"/>
                                  </p:stCondLst>
                                  <p:childTnLst>
                                    <p:animRot by="21600000">
                                      <p:cBhvr>
                                        <p:cTn id="378" dur="3000" fill="hold"/>
                                        <p:tgtEl>
                                          <p:spTgt spid="50"/>
                                        </p:tgtEl>
                                        <p:attrNameLst>
                                          <p:attrName>r</p:attrName>
                                        </p:attrNameLst>
                                      </p:cBhvr>
                                    </p:animRot>
                                  </p:childTnLst>
                                </p:cTn>
                              </p:par>
                              <p:par>
                                <p:cTn id="379" presetID="13" presetClass="entr" presetSubtype="16" fill="hold" grpId="0" nodeType="withEffect">
                                  <p:stCondLst>
                                    <p:cond delay="0"/>
                                  </p:stCondLst>
                                  <p:childTnLst>
                                    <p:set>
                                      <p:cBhvr>
                                        <p:cTn id="380" dur="1" fill="hold">
                                          <p:stCondLst>
                                            <p:cond delay="0"/>
                                          </p:stCondLst>
                                        </p:cTn>
                                        <p:tgtEl>
                                          <p:spTgt spid="51"/>
                                        </p:tgtEl>
                                        <p:attrNameLst>
                                          <p:attrName>style.visibility</p:attrName>
                                        </p:attrNameLst>
                                      </p:cBhvr>
                                      <p:to>
                                        <p:strVal val="visible"/>
                                      </p:to>
                                    </p:set>
                                    <p:animEffect transition="in" filter="plus(in)">
                                      <p:cBhvr>
                                        <p:cTn id="381" dur="3000"/>
                                        <p:tgtEl>
                                          <p:spTgt spid="51"/>
                                        </p:tgtEl>
                                      </p:cBhvr>
                                    </p:animEffect>
                                  </p:childTnLst>
                                </p:cTn>
                              </p:par>
                              <p:par>
                                <p:cTn id="382" presetID="8" presetClass="emph" presetSubtype="0" fill="hold" grpId="1" nodeType="withEffect">
                                  <p:stCondLst>
                                    <p:cond delay="0"/>
                                  </p:stCondLst>
                                  <p:childTnLst>
                                    <p:animRot by="-21600000">
                                      <p:cBhvr>
                                        <p:cTn id="383" dur="3000" fill="hold"/>
                                        <p:tgtEl>
                                          <p:spTgt spid="51"/>
                                        </p:tgtEl>
                                        <p:attrNameLst>
                                          <p:attrName>r</p:attrName>
                                        </p:attrNameLst>
                                      </p:cBhvr>
                                    </p:animRot>
                                  </p:childTnLst>
                                </p:cTn>
                              </p:par>
                              <p:par>
                                <p:cTn id="384" presetID="13" presetClass="entr" presetSubtype="16" fill="hold" grpId="0" nodeType="withEffect">
                                  <p:stCondLst>
                                    <p:cond delay="0"/>
                                  </p:stCondLst>
                                  <p:childTnLst>
                                    <p:set>
                                      <p:cBhvr>
                                        <p:cTn id="385" dur="1" fill="hold">
                                          <p:stCondLst>
                                            <p:cond delay="0"/>
                                          </p:stCondLst>
                                        </p:cTn>
                                        <p:tgtEl>
                                          <p:spTgt spid="52"/>
                                        </p:tgtEl>
                                        <p:attrNameLst>
                                          <p:attrName>style.visibility</p:attrName>
                                        </p:attrNameLst>
                                      </p:cBhvr>
                                      <p:to>
                                        <p:strVal val="visible"/>
                                      </p:to>
                                    </p:set>
                                    <p:animEffect transition="in" filter="plus(in)">
                                      <p:cBhvr>
                                        <p:cTn id="386" dur="3000"/>
                                        <p:tgtEl>
                                          <p:spTgt spid="52"/>
                                        </p:tgtEl>
                                      </p:cBhvr>
                                    </p:animEffect>
                                  </p:childTnLst>
                                </p:cTn>
                              </p:par>
                              <p:par>
                                <p:cTn id="387" presetID="8" presetClass="emph" presetSubtype="0" fill="hold" grpId="1" nodeType="withEffect">
                                  <p:stCondLst>
                                    <p:cond delay="0"/>
                                  </p:stCondLst>
                                  <p:childTnLst>
                                    <p:animRot by="21600000">
                                      <p:cBhvr>
                                        <p:cTn id="388" dur="3000" fill="hold"/>
                                        <p:tgtEl>
                                          <p:spTgt spid="52"/>
                                        </p:tgtEl>
                                        <p:attrNameLst>
                                          <p:attrName>r</p:attrName>
                                        </p:attrNameLst>
                                      </p:cBhvr>
                                    </p:animRot>
                                  </p:childTnLst>
                                </p:cTn>
                              </p:par>
                              <p:par>
                                <p:cTn id="389" presetID="13" presetClass="entr" presetSubtype="16" fill="hold" grpId="0" nodeType="withEffect">
                                  <p:stCondLst>
                                    <p:cond delay="0"/>
                                  </p:stCondLst>
                                  <p:childTnLst>
                                    <p:set>
                                      <p:cBhvr>
                                        <p:cTn id="390" dur="1" fill="hold">
                                          <p:stCondLst>
                                            <p:cond delay="0"/>
                                          </p:stCondLst>
                                        </p:cTn>
                                        <p:tgtEl>
                                          <p:spTgt spid="53"/>
                                        </p:tgtEl>
                                        <p:attrNameLst>
                                          <p:attrName>style.visibility</p:attrName>
                                        </p:attrNameLst>
                                      </p:cBhvr>
                                      <p:to>
                                        <p:strVal val="visible"/>
                                      </p:to>
                                    </p:set>
                                    <p:animEffect transition="in" filter="plus(in)">
                                      <p:cBhvr>
                                        <p:cTn id="391" dur="3000"/>
                                        <p:tgtEl>
                                          <p:spTgt spid="53"/>
                                        </p:tgtEl>
                                      </p:cBhvr>
                                    </p:animEffect>
                                  </p:childTnLst>
                                </p:cTn>
                              </p:par>
                              <p:par>
                                <p:cTn id="392" presetID="8" presetClass="emph" presetSubtype="0" fill="hold" grpId="1" nodeType="withEffect">
                                  <p:stCondLst>
                                    <p:cond delay="0"/>
                                  </p:stCondLst>
                                  <p:childTnLst>
                                    <p:animRot by="-21600000">
                                      <p:cBhvr>
                                        <p:cTn id="393" dur="3000" fill="hold"/>
                                        <p:tgtEl>
                                          <p:spTgt spid="53"/>
                                        </p:tgtEl>
                                        <p:attrNameLst>
                                          <p:attrName>r</p:attrName>
                                        </p:attrNameLst>
                                      </p:cBhvr>
                                    </p:animRot>
                                  </p:childTnLst>
                                </p:cTn>
                              </p:par>
                              <p:par>
                                <p:cTn id="394" presetID="13" presetClass="entr" presetSubtype="16" fill="hold" grpId="0" nodeType="withEffect">
                                  <p:stCondLst>
                                    <p:cond delay="0"/>
                                  </p:stCondLst>
                                  <p:childTnLst>
                                    <p:set>
                                      <p:cBhvr>
                                        <p:cTn id="395" dur="1" fill="hold">
                                          <p:stCondLst>
                                            <p:cond delay="0"/>
                                          </p:stCondLst>
                                        </p:cTn>
                                        <p:tgtEl>
                                          <p:spTgt spid="54"/>
                                        </p:tgtEl>
                                        <p:attrNameLst>
                                          <p:attrName>style.visibility</p:attrName>
                                        </p:attrNameLst>
                                      </p:cBhvr>
                                      <p:to>
                                        <p:strVal val="visible"/>
                                      </p:to>
                                    </p:set>
                                    <p:animEffect transition="in" filter="plus(in)">
                                      <p:cBhvr>
                                        <p:cTn id="396" dur="3000"/>
                                        <p:tgtEl>
                                          <p:spTgt spid="54"/>
                                        </p:tgtEl>
                                      </p:cBhvr>
                                    </p:animEffect>
                                  </p:childTnLst>
                                </p:cTn>
                              </p:par>
                              <p:par>
                                <p:cTn id="397" presetID="8" presetClass="emph" presetSubtype="0" fill="hold" grpId="1" nodeType="withEffect">
                                  <p:stCondLst>
                                    <p:cond delay="0"/>
                                  </p:stCondLst>
                                  <p:childTnLst>
                                    <p:animRot by="21600000">
                                      <p:cBhvr>
                                        <p:cTn id="398" dur="3000" fill="hold"/>
                                        <p:tgtEl>
                                          <p:spTgt spid="54"/>
                                        </p:tgtEl>
                                        <p:attrNameLst>
                                          <p:attrName>r</p:attrName>
                                        </p:attrNameLst>
                                      </p:cBhvr>
                                    </p:animRot>
                                  </p:childTnLst>
                                </p:cTn>
                              </p:par>
                              <p:par>
                                <p:cTn id="399" presetID="13" presetClass="entr" presetSubtype="16" fill="hold" grpId="0" nodeType="withEffect">
                                  <p:stCondLst>
                                    <p:cond delay="0"/>
                                  </p:stCondLst>
                                  <p:childTnLst>
                                    <p:set>
                                      <p:cBhvr>
                                        <p:cTn id="400" dur="1" fill="hold">
                                          <p:stCondLst>
                                            <p:cond delay="0"/>
                                          </p:stCondLst>
                                        </p:cTn>
                                        <p:tgtEl>
                                          <p:spTgt spid="55"/>
                                        </p:tgtEl>
                                        <p:attrNameLst>
                                          <p:attrName>style.visibility</p:attrName>
                                        </p:attrNameLst>
                                      </p:cBhvr>
                                      <p:to>
                                        <p:strVal val="visible"/>
                                      </p:to>
                                    </p:set>
                                    <p:animEffect transition="in" filter="plus(in)">
                                      <p:cBhvr>
                                        <p:cTn id="401" dur="3000"/>
                                        <p:tgtEl>
                                          <p:spTgt spid="55"/>
                                        </p:tgtEl>
                                      </p:cBhvr>
                                    </p:animEffect>
                                  </p:childTnLst>
                                </p:cTn>
                              </p:par>
                              <p:par>
                                <p:cTn id="402" presetID="8" presetClass="emph" presetSubtype="0" fill="hold" grpId="1" nodeType="withEffect">
                                  <p:stCondLst>
                                    <p:cond delay="0"/>
                                  </p:stCondLst>
                                  <p:childTnLst>
                                    <p:animRot by="-21600000">
                                      <p:cBhvr>
                                        <p:cTn id="403" dur="3000" fill="hold"/>
                                        <p:tgtEl>
                                          <p:spTgt spid="55"/>
                                        </p:tgtEl>
                                        <p:attrNameLst>
                                          <p:attrName>r</p:attrName>
                                        </p:attrNameLst>
                                      </p:cBhvr>
                                    </p:animRot>
                                  </p:childTnLst>
                                </p:cTn>
                              </p:par>
                              <p:par>
                                <p:cTn id="404" presetID="13" presetClass="entr" presetSubtype="16" fill="hold" grpId="0" nodeType="withEffect">
                                  <p:stCondLst>
                                    <p:cond delay="0"/>
                                  </p:stCondLst>
                                  <p:childTnLst>
                                    <p:set>
                                      <p:cBhvr>
                                        <p:cTn id="405" dur="1" fill="hold">
                                          <p:stCondLst>
                                            <p:cond delay="0"/>
                                          </p:stCondLst>
                                        </p:cTn>
                                        <p:tgtEl>
                                          <p:spTgt spid="56"/>
                                        </p:tgtEl>
                                        <p:attrNameLst>
                                          <p:attrName>style.visibility</p:attrName>
                                        </p:attrNameLst>
                                      </p:cBhvr>
                                      <p:to>
                                        <p:strVal val="visible"/>
                                      </p:to>
                                    </p:set>
                                    <p:animEffect transition="in" filter="plus(in)">
                                      <p:cBhvr>
                                        <p:cTn id="406" dur="3000"/>
                                        <p:tgtEl>
                                          <p:spTgt spid="56"/>
                                        </p:tgtEl>
                                      </p:cBhvr>
                                    </p:animEffect>
                                  </p:childTnLst>
                                </p:cTn>
                              </p:par>
                              <p:par>
                                <p:cTn id="407" presetID="8" presetClass="emph" presetSubtype="0" fill="hold" grpId="1" nodeType="withEffect">
                                  <p:stCondLst>
                                    <p:cond delay="0"/>
                                  </p:stCondLst>
                                  <p:childTnLst>
                                    <p:animRot by="21600000">
                                      <p:cBhvr>
                                        <p:cTn id="408" dur="3000" fill="hold"/>
                                        <p:tgtEl>
                                          <p:spTgt spid="56"/>
                                        </p:tgtEl>
                                        <p:attrNameLst>
                                          <p:attrName>r</p:attrName>
                                        </p:attrNameLst>
                                      </p:cBhvr>
                                    </p:animRot>
                                  </p:childTnLst>
                                </p:cTn>
                              </p:par>
                              <p:par>
                                <p:cTn id="409" presetID="13" presetClass="entr" presetSubtype="16" fill="hold" grpId="0" nodeType="withEffect">
                                  <p:stCondLst>
                                    <p:cond delay="0"/>
                                  </p:stCondLst>
                                  <p:childTnLst>
                                    <p:set>
                                      <p:cBhvr>
                                        <p:cTn id="410" dur="1" fill="hold">
                                          <p:stCondLst>
                                            <p:cond delay="0"/>
                                          </p:stCondLst>
                                        </p:cTn>
                                        <p:tgtEl>
                                          <p:spTgt spid="57"/>
                                        </p:tgtEl>
                                        <p:attrNameLst>
                                          <p:attrName>style.visibility</p:attrName>
                                        </p:attrNameLst>
                                      </p:cBhvr>
                                      <p:to>
                                        <p:strVal val="visible"/>
                                      </p:to>
                                    </p:set>
                                    <p:animEffect transition="in" filter="plus(in)">
                                      <p:cBhvr>
                                        <p:cTn id="411" dur="3000"/>
                                        <p:tgtEl>
                                          <p:spTgt spid="57"/>
                                        </p:tgtEl>
                                      </p:cBhvr>
                                    </p:animEffect>
                                  </p:childTnLst>
                                </p:cTn>
                              </p:par>
                              <p:par>
                                <p:cTn id="412" presetID="8" presetClass="emph" presetSubtype="0" fill="hold" grpId="1" nodeType="withEffect">
                                  <p:stCondLst>
                                    <p:cond delay="0"/>
                                  </p:stCondLst>
                                  <p:childTnLst>
                                    <p:animRot by="-21600000">
                                      <p:cBhvr>
                                        <p:cTn id="413" dur="3000" fill="hold"/>
                                        <p:tgtEl>
                                          <p:spTgt spid="57"/>
                                        </p:tgtEl>
                                        <p:attrNameLst>
                                          <p:attrName>r</p:attrName>
                                        </p:attrNameLst>
                                      </p:cBhvr>
                                    </p:animRot>
                                  </p:childTnLst>
                                </p:cTn>
                              </p:par>
                              <p:par>
                                <p:cTn id="414" presetID="13" presetClass="entr" presetSubtype="16" fill="hold" grpId="0" nodeType="withEffect">
                                  <p:stCondLst>
                                    <p:cond delay="0"/>
                                  </p:stCondLst>
                                  <p:childTnLst>
                                    <p:set>
                                      <p:cBhvr>
                                        <p:cTn id="415" dur="1" fill="hold">
                                          <p:stCondLst>
                                            <p:cond delay="0"/>
                                          </p:stCondLst>
                                        </p:cTn>
                                        <p:tgtEl>
                                          <p:spTgt spid="58"/>
                                        </p:tgtEl>
                                        <p:attrNameLst>
                                          <p:attrName>style.visibility</p:attrName>
                                        </p:attrNameLst>
                                      </p:cBhvr>
                                      <p:to>
                                        <p:strVal val="visible"/>
                                      </p:to>
                                    </p:set>
                                    <p:animEffect transition="in" filter="plus(in)">
                                      <p:cBhvr>
                                        <p:cTn id="416" dur="3000"/>
                                        <p:tgtEl>
                                          <p:spTgt spid="58"/>
                                        </p:tgtEl>
                                      </p:cBhvr>
                                    </p:animEffect>
                                  </p:childTnLst>
                                </p:cTn>
                              </p:par>
                              <p:par>
                                <p:cTn id="417" presetID="8" presetClass="emph" presetSubtype="0" fill="hold" grpId="1" nodeType="withEffect">
                                  <p:stCondLst>
                                    <p:cond delay="0"/>
                                  </p:stCondLst>
                                  <p:childTnLst>
                                    <p:animRot by="21600000">
                                      <p:cBhvr>
                                        <p:cTn id="418" dur="3000" fill="hold"/>
                                        <p:tgtEl>
                                          <p:spTgt spid="58"/>
                                        </p:tgtEl>
                                        <p:attrNameLst>
                                          <p:attrName>r</p:attrName>
                                        </p:attrNameLst>
                                      </p:cBhvr>
                                    </p:animRot>
                                  </p:childTnLst>
                                </p:cTn>
                              </p:par>
                              <p:par>
                                <p:cTn id="419" presetID="13" presetClass="entr" presetSubtype="16" fill="hold" grpId="0" nodeType="withEffect">
                                  <p:stCondLst>
                                    <p:cond delay="0"/>
                                  </p:stCondLst>
                                  <p:childTnLst>
                                    <p:set>
                                      <p:cBhvr>
                                        <p:cTn id="420" dur="1" fill="hold">
                                          <p:stCondLst>
                                            <p:cond delay="0"/>
                                          </p:stCondLst>
                                        </p:cTn>
                                        <p:tgtEl>
                                          <p:spTgt spid="59"/>
                                        </p:tgtEl>
                                        <p:attrNameLst>
                                          <p:attrName>style.visibility</p:attrName>
                                        </p:attrNameLst>
                                      </p:cBhvr>
                                      <p:to>
                                        <p:strVal val="visible"/>
                                      </p:to>
                                    </p:set>
                                    <p:animEffect transition="in" filter="plus(in)">
                                      <p:cBhvr>
                                        <p:cTn id="421" dur="3000"/>
                                        <p:tgtEl>
                                          <p:spTgt spid="59"/>
                                        </p:tgtEl>
                                      </p:cBhvr>
                                    </p:animEffect>
                                  </p:childTnLst>
                                </p:cTn>
                              </p:par>
                              <p:par>
                                <p:cTn id="422" presetID="8" presetClass="emph" presetSubtype="0" fill="hold" grpId="1" nodeType="withEffect">
                                  <p:stCondLst>
                                    <p:cond delay="0"/>
                                  </p:stCondLst>
                                  <p:childTnLst>
                                    <p:animRot by="-21600000">
                                      <p:cBhvr>
                                        <p:cTn id="423" dur="3000" fill="hold"/>
                                        <p:tgtEl>
                                          <p:spTgt spid="59"/>
                                        </p:tgtEl>
                                        <p:attrNameLst>
                                          <p:attrName>r</p:attrName>
                                        </p:attrNameLst>
                                      </p:cBhvr>
                                    </p:animRot>
                                  </p:childTnLst>
                                </p:cTn>
                              </p:par>
                            </p:childTnLst>
                          </p:cTn>
                        </p:par>
                        <p:par>
                          <p:cTn id="424" fill="hold">
                            <p:stCondLst>
                              <p:cond delay="3000"/>
                            </p:stCondLst>
                            <p:childTnLst>
                              <p:par>
                                <p:cTn id="425" presetID="2" presetClass="exit" presetSubtype="8" fill="hold" grpId="2" nodeType="afterEffect">
                                  <p:stCondLst>
                                    <p:cond delay="0"/>
                                  </p:stCondLst>
                                  <p:childTnLst>
                                    <p:anim calcmode="lin" valueType="num">
                                      <p:cBhvr additive="base">
                                        <p:cTn id="426" dur="3000"/>
                                        <p:tgtEl>
                                          <p:spTgt spid="6"/>
                                        </p:tgtEl>
                                        <p:attrNameLst>
                                          <p:attrName>ppt_x</p:attrName>
                                        </p:attrNameLst>
                                      </p:cBhvr>
                                      <p:tavLst>
                                        <p:tav tm="0">
                                          <p:val>
                                            <p:strVal val="ppt_x"/>
                                          </p:val>
                                        </p:tav>
                                        <p:tav tm="100000">
                                          <p:val>
                                            <p:strVal val="0-ppt_w/2"/>
                                          </p:val>
                                        </p:tav>
                                      </p:tavLst>
                                    </p:anim>
                                    <p:anim calcmode="lin" valueType="num">
                                      <p:cBhvr additive="base">
                                        <p:cTn id="427" dur="3000"/>
                                        <p:tgtEl>
                                          <p:spTgt spid="6"/>
                                        </p:tgtEl>
                                        <p:attrNameLst>
                                          <p:attrName>ppt_y</p:attrName>
                                        </p:attrNameLst>
                                      </p:cBhvr>
                                      <p:tavLst>
                                        <p:tav tm="0">
                                          <p:val>
                                            <p:strVal val="ppt_y"/>
                                          </p:val>
                                        </p:tav>
                                        <p:tav tm="100000">
                                          <p:val>
                                            <p:strVal val="ppt_y"/>
                                          </p:val>
                                        </p:tav>
                                      </p:tavLst>
                                    </p:anim>
                                    <p:set>
                                      <p:cBhvr>
                                        <p:cTn id="428" dur="1" fill="hold">
                                          <p:stCondLst>
                                            <p:cond delay="2999"/>
                                          </p:stCondLst>
                                        </p:cTn>
                                        <p:tgtEl>
                                          <p:spTgt spid="6"/>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7"/>
                                        </p:tgtEl>
                                        <p:attrNameLst>
                                          <p:attrName>ppt_x</p:attrName>
                                        </p:attrNameLst>
                                      </p:cBhvr>
                                      <p:tavLst>
                                        <p:tav tm="0">
                                          <p:val>
                                            <p:strVal val="ppt_x"/>
                                          </p:val>
                                        </p:tav>
                                        <p:tav tm="100000">
                                          <p:val>
                                            <p:strVal val="0-ppt_w/2"/>
                                          </p:val>
                                        </p:tav>
                                      </p:tavLst>
                                    </p:anim>
                                    <p:anim calcmode="lin" valueType="num">
                                      <p:cBhvr additive="base">
                                        <p:cTn id="431" dur="3000"/>
                                        <p:tgtEl>
                                          <p:spTgt spid="7"/>
                                        </p:tgtEl>
                                        <p:attrNameLst>
                                          <p:attrName>ppt_y</p:attrName>
                                        </p:attrNameLst>
                                      </p:cBhvr>
                                      <p:tavLst>
                                        <p:tav tm="0">
                                          <p:val>
                                            <p:strVal val="ppt_y"/>
                                          </p:val>
                                        </p:tav>
                                        <p:tav tm="100000">
                                          <p:val>
                                            <p:strVal val="ppt_y"/>
                                          </p:val>
                                        </p:tav>
                                      </p:tavLst>
                                    </p:anim>
                                    <p:set>
                                      <p:cBhvr>
                                        <p:cTn id="432" dur="1" fill="hold">
                                          <p:stCondLst>
                                            <p:cond delay="2999"/>
                                          </p:stCondLst>
                                        </p:cTn>
                                        <p:tgtEl>
                                          <p:spTgt spid="7"/>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8"/>
                                        </p:tgtEl>
                                        <p:attrNameLst>
                                          <p:attrName>ppt_x</p:attrName>
                                        </p:attrNameLst>
                                      </p:cBhvr>
                                      <p:tavLst>
                                        <p:tav tm="0">
                                          <p:val>
                                            <p:strVal val="ppt_x"/>
                                          </p:val>
                                        </p:tav>
                                        <p:tav tm="100000">
                                          <p:val>
                                            <p:strVal val="0-ppt_w/2"/>
                                          </p:val>
                                        </p:tav>
                                      </p:tavLst>
                                    </p:anim>
                                    <p:anim calcmode="lin" valueType="num">
                                      <p:cBhvr additive="base">
                                        <p:cTn id="435" dur="3000"/>
                                        <p:tgtEl>
                                          <p:spTgt spid="8"/>
                                        </p:tgtEl>
                                        <p:attrNameLst>
                                          <p:attrName>ppt_y</p:attrName>
                                        </p:attrNameLst>
                                      </p:cBhvr>
                                      <p:tavLst>
                                        <p:tav tm="0">
                                          <p:val>
                                            <p:strVal val="ppt_y"/>
                                          </p:val>
                                        </p:tav>
                                        <p:tav tm="100000">
                                          <p:val>
                                            <p:strVal val="ppt_y"/>
                                          </p:val>
                                        </p:tav>
                                      </p:tavLst>
                                    </p:anim>
                                    <p:set>
                                      <p:cBhvr>
                                        <p:cTn id="436" dur="1" fill="hold">
                                          <p:stCondLst>
                                            <p:cond delay="2999"/>
                                          </p:stCondLst>
                                        </p:cTn>
                                        <p:tgtEl>
                                          <p:spTgt spid="8"/>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9"/>
                                        </p:tgtEl>
                                        <p:attrNameLst>
                                          <p:attrName>ppt_x</p:attrName>
                                        </p:attrNameLst>
                                      </p:cBhvr>
                                      <p:tavLst>
                                        <p:tav tm="0">
                                          <p:val>
                                            <p:strVal val="ppt_x"/>
                                          </p:val>
                                        </p:tav>
                                        <p:tav tm="100000">
                                          <p:val>
                                            <p:strVal val="0-ppt_w/2"/>
                                          </p:val>
                                        </p:tav>
                                      </p:tavLst>
                                    </p:anim>
                                    <p:anim calcmode="lin" valueType="num">
                                      <p:cBhvr additive="base">
                                        <p:cTn id="439" dur="3000"/>
                                        <p:tgtEl>
                                          <p:spTgt spid="9"/>
                                        </p:tgtEl>
                                        <p:attrNameLst>
                                          <p:attrName>ppt_y</p:attrName>
                                        </p:attrNameLst>
                                      </p:cBhvr>
                                      <p:tavLst>
                                        <p:tav tm="0">
                                          <p:val>
                                            <p:strVal val="ppt_y"/>
                                          </p:val>
                                        </p:tav>
                                        <p:tav tm="100000">
                                          <p:val>
                                            <p:strVal val="ppt_y"/>
                                          </p:val>
                                        </p:tav>
                                      </p:tavLst>
                                    </p:anim>
                                    <p:set>
                                      <p:cBhvr>
                                        <p:cTn id="440" dur="1" fill="hold">
                                          <p:stCondLst>
                                            <p:cond delay="2999"/>
                                          </p:stCondLst>
                                        </p:cTn>
                                        <p:tgtEl>
                                          <p:spTgt spid="9"/>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10"/>
                                        </p:tgtEl>
                                        <p:attrNameLst>
                                          <p:attrName>ppt_x</p:attrName>
                                        </p:attrNameLst>
                                      </p:cBhvr>
                                      <p:tavLst>
                                        <p:tav tm="0">
                                          <p:val>
                                            <p:strVal val="ppt_x"/>
                                          </p:val>
                                        </p:tav>
                                        <p:tav tm="100000">
                                          <p:val>
                                            <p:strVal val="0-ppt_w/2"/>
                                          </p:val>
                                        </p:tav>
                                      </p:tavLst>
                                    </p:anim>
                                    <p:anim calcmode="lin" valueType="num">
                                      <p:cBhvr additive="base">
                                        <p:cTn id="443" dur="3000"/>
                                        <p:tgtEl>
                                          <p:spTgt spid="10"/>
                                        </p:tgtEl>
                                        <p:attrNameLst>
                                          <p:attrName>ppt_y</p:attrName>
                                        </p:attrNameLst>
                                      </p:cBhvr>
                                      <p:tavLst>
                                        <p:tav tm="0">
                                          <p:val>
                                            <p:strVal val="ppt_y"/>
                                          </p:val>
                                        </p:tav>
                                        <p:tav tm="100000">
                                          <p:val>
                                            <p:strVal val="ppt_y"/>
                                          </p:val>
                                        </p:tav>
                                      </p:tavLst>
                                    </p:anim>
                                    <p:set>
                                      <p:cBhvr>
                                        <p:cTn id="444" dur="1" fill="hold">
                                          <p:stCondLst>
                                            <p:cond delay="2999"/>
                                          </p:stCondLst>
                                        </p:cTn>
                                        <p:tgtEl>
                                          <p:spTgt spid="10"/>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11"/>
                                        </p:tgtEl>
                                        <p:attrNameLst>
                                          <p:attrName>ppt_x</p:attrName>
                                        </p:attrNameLst>
                                      </p:cBhvr>
                                      <p:tavLst>
                                        <p:tav tm="0">
                                          <p:val>
                                            <p:strVal val="ppt_x"/>
                                          </p:val>
                                        </p:tav>
                                        <p:tav tm="100000">
                                          <p:val>
                                            <p:strVal val="0-ppt_w/2"/>
                                          </p:val>
                                        </p:tav>
                                      </p:tavLst>
                                    </p:anim>
                                    <p:anim calcmode="lin" valueType="num">
                                      <p:cBhvr additive="base">
                                        <p:cTn id="447" dur="3000"/>
                                        <p:tgtEl>
                                          <p:spTgt spid="11"/>
                                        </p:tgtEl>
                                        <p:attrNameLst>
                                          <p:attrName>ppt_y</p:attrName>
                                        </p:attrNameLst>
                                      </p:cBhvr>
                                      <p:tavLst>
                                        <p:tav tm="0">
                                          <p:val>
                                            <p:strVal val="ppt_y"/>
                                          </p:val>
                                        </p:tav>
                                        <p:tav tm="100000">
                                          <p:val>
                                            <p:strVal val="ppt_y"/>
                                          </p:val>
                                        </p:tav>
                                      </p:tavLst>
                                    </p:anim>
                                    <p:set>
                                      <p:cBhvr>
                                        <p:cTn id="448" dur="1" fill="hold">
                                          <p:stCondLst>
                                            <p:cond delay="2999"/>
                                          </p:stCondLst>
                                        </p:cTn>
                                        <p:tgtEl>
                                          <p:spTgt spid="11"/>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12"/>
                                        </p:tgtEl>
                                        <p:attrNameLst>
                                          <p:attrName>ppt_x</p:attrName>
                                        </p:attrNameLst>
                                      </p:cBhvr>
                                      <p:tavLst>
                                        <p:tav tm="0">
                                          <p:val>
                                            <p:strVal val="ppt_x"/>
                                          </p:val>
                                        </p:tav>
                                        <p:tav tm="100000">
                                          <p:val>
                                            <p:strVal val="0-ppt_w/2"/>
                                          </p:val>
                                        </p:tav>
                                      </p:tavLst>
                                    </p:anim>
                                    <p:anim calcmode="lin" valueType="num">
                                      <p:cBhvr additive="base">
                                        <p:cTn id="451" dur="3000"/>
                                        <p:tgtEl>
                                          <p:spTgt spid="12"/>
                                        </p:tgtEl>
                                        <p:attrNameLst>
                                          <p:attrName>ppt_y</p:attrName>
                                        </p:attrNameLst>
                                      </p:cBhvr>
                                      <p:tavLst>
                                        <p:tav tm="0">
                                          <p:val>
                                            <p:strVal val="ppt_y"/>
                                          </p:val>
                                        </p:tav>
                                        <p:tav tm="100000">
                                          <p:val>
                                            <p:strVal val="ppt_y"/>
                                          </p:val>
                                        </p:tav>
                                      </p:tavLst>
                                    </p:anim>
                                    <p:set>
                                      <p:cBhvr>
                                        <p:cTn id="452" dur="1" fill="hold">
                                          <p:stCondLst>
                                            <p:cond delay="2999"/>
                                          </p:stCondLst>
                                        </p:cTn>
                                        <p:tgtEl>
                                          <p:spTgt spid="12"/>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13"/>
                                        </p:tgtEl>
                                        <p:attrNameLst>
                                          <p:attrName>ppt_x</p:attrName>
                                        </p:attrNameLst>
                                      </p:cBhvr>
                                      <p:tavLst>
                                        <p:tav tm="0">
                                          <p:val>
                                            <p:strVal val="ppt_x"/>
                                          </p:val>
                                        </p:tav>
                                        <p:tav tm="100000">
                                          <p:val>
                                            <p:strVal val="0-ppt_w/2"/>
                                          </p:val>
                                        </p:tav>
                                      </p:tavLst>
                                    </p:anim>
                                    <p:anim calcmode="lin" valueType="num">
                                      <p:cBhvr additive="base">
                                        <p:cTn id="455" dur="3000"/>
                                        <p:tgtEl>
                                          <p:spTgt spid="13"/>
                                        </p:tgtEl>
                                        <p:attrNameLst>
                                          <p:attrName>ppt_y</p:attrName>
                                        </p:attrNameLst>
                                      </p:cBhvr>
                                      <p:tavLst>
                                        <p:tav tm="0">
                                          <p:val>
                                            <p:strVal val="ppt_y"/>
                                          </p:val>
                                        </p:tav>
                                        <p:tav tm="100000">
                                          <p:val>
                                            <p:strVal val="ppt_y"/>
                                          </p:val>
                                        </p:tav>
                                      </p:tavLst>
                                    </p:anim>
                                    <p:set>
                                      <p:cBhvr>
                                        <p:cTn id="456" dur="1" fill="hold">
                                          <p:stCondLst>
                                            <p:cond delay="2999"/>
                                          </p:stCondLst>
                                        </p:cTn>
                                        <p:tgtEl>
                                          <p:spTgt spid="13"/>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14"/>
                                        </p:tgtEl>
                                        <p:attrNameLst>
                                          <p:attrName>ppt_x</p:attrName>
                                        </p:attrNameLst>
                                      </p:cBhvr>
                                      <p:tavLst>
                                        <p:tav tm="0">
                                          <p:val>
                                            <p:strVal val="ppt_x"/>
                                          </p:val>
                                        </p:tav>
                                        <p:tav tm="100000">
                                          <p:val>
                                            <p:strVal val="0-ppt_w/2"/>
                                          </p:val>
                                        </p:tav>
                                      </p:tavLst>
                                    </p:anim>
                                    <p:anim calcmode="lin" valueType="num">
                                      <p:cBhvr additive="base">
                                        <p:cTn id="459" dur="3000"/>
                                        <p:tgtEl>
                                          <p:spTgt spid="14"/>
                                        </p:tgtEl>
                                        <p:attrNameLst>
                                          <p:attrName>ppt_y</p:attrName>
                                        </p:attrNameLst>
                                      </p:cBhvr>
                                      <p:tavLst>
                                        <p:tav tm="0">
                                          <p:val>
                                            <p:strVal val="ppt_y"/>
                                          </p:val>
                                        </p:tav>
                                        <p:tav tm="100000">
                                          <p:val>
                                            <p:strVal val="ppt_y"/>
                                          </p:val>
                                        </p:tav>
                                      </p:tavLst>
                                    </p:anim>
                                    <p:set>
                                      <p:cBhvr>
                                        <p:cTn id="460" dur="1" fill="hold">
                                          <p:stCondLst>
                                            <p:cond delay="2999"/>
                                          </p:stCondLst>
                                        </p:cTn>
                                        <p:tgtEl>
                                          <p:spTgt spid="14"/>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15"/>
                                        </p:tgtEl>
                                        <p:attrNameLst>
                                          <p:attrName>ppt_x</p:attrName>
                                        </p:attrNameLst>
                                      </p:cBhvr>
                                      <p:tavLst>
                                        <p:tav tm="0">
                                          <p:val>
                                            <p:strVal val="ppt_x"/>
                                          </p:val>
                                        </p:tav>
                                        <p:tav tm="100000">
                                          <p:val>
                                            <p:strVal val="0-ppt_w/2"/>
                                          </p:val>
                                        </p:tav>
                                      </p:tavLst>
                                    </p:anim>
                                    <p:anim calcmode="lin" valueType="num">
                                      <p:cBhvr additive="base">
                                        <p:cTn id="463" dur="3000"/>
                                        <p:tgtEl>
                                          <p:spTgt spid="15"/>
                                        </p:tgtEl>
                                        <p:attrNameLst>
                                          <p:attrName>ppt_y</p:attrName>
                                        </p:attrNameLst>
                                      </p:cBhvr>
                                      <p:tavLst>
                                        <p:tav tm="0">
                                          <p:val>
                                            <p:strVal val="ppt_y"/>
                                          </p:val>
                                        </p:tav>
                                        <p:tav tm="100000">
                                          <p:val>
                                            <p:strVal val="ppt_y"/>
                                          </p:val>
                                        </p:tav>
                                      </p:tavLst>
                                    </p:anim>
                                    <p:set>
                                      <p:cBhvr>
                                        <p:cTn id="464" dur="1" fill="hold">
                                          <p:stCondLst>
                                            <p:cond delay="2999"/>
                                          </p:stCondLst>
                                        </p:cTn>
                                        <p:tgtEl>
                                          <p:spTgt spid="15"/>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16"/>
                                        </p:tgtEl>
                                        <p:attrNameLst>
                                          <p:attrName>ppt_x</p:attrName>
                                        </p:attrNameLst>
                                      </p:cBhvr>
                                      <p:tavLst>
                                        <p:tav tm="0">
                                          <p:val>
                                            <p:strVal val="ppt_x"/>
                                          </p:val>
                                        </p:tav>
                                        <p:tav tm="100000">
                                          <p:val>
                                            <p:strVal val="0-ppt_w/2"/>
                                          </p:val>
                                        </p:tav>
                                      </p:tavLst>
                                    </p:anim>
                                    <p:anim calcmode="lin" valueType="num">
                                      <p:cBhvr additive="base">
                                        <p:cTn id="467" dur="3000"/>
                                        <p:tgtEl>
                                          <p:spTgt spid="16"/>
                                        </p:tgtEl>
                                        <p:attrNameLst>
                                          <p:attrName>ppt_y</p:attrName>
                                        </p:attrNameLst>
                                      </p:cBhvr>
                                      <p:tavLst>
                                        <p:tav tm="0">
                                          <p:val>
                                            <p:strVal val="ppt_y"/>
                                          </p:val>
                                        </p:tav>
                                        <p:tav tm="100000">
                                          <p:val>
                                            <p:strVal val="ppt_y"/>
                                          </p:val>
                                        </p:tav>
                                      </p:tavLst>
                                    </p:anim>
                                    <p:set>
                                      <p:cBhvr>
                                        <p:cTn id="468" dur="1" fill="hold">
                                          <p:stCondLst>
                                            <p:cond delay="2999"/>
                                          </p:stCondLst>
                                        </p:cTn>
                                        <p:tgtEl>
                                          <p:spTgt spid="16"/>
                                        </p:tgtEl>
                                        <p:attrNameLst>
                                          <p:attrName>style.visibility</p:attrName>
                                        </p:attrNameLst>
                                      </p:cBhvr>
                                      <p:to>
                                        <p:strVal val="hidden"/>
                                      </p:to>
                                    </p:set>
                                  </p:childTnLst>
                                </p:cTn>
                              </p:par>
                              <p:par>
                                <p:cTn id="469" presetID="2" presetClass="exit" presetSubtype="8" fill="hold" grpId="2" nodeType="withEffect">
                                  <p:stCondLst>
                                    <p:cond delay="0"/>
                                  </p:stCondLst>
                                  <p:childTnLst>
                                    <p:anim calcmode="lin" valueType="num">
                                      <p:cBhvr additive="base">
                                        <p:cTn id="470" dur="3000"/>
                                        <p:tgtEl>
                                          <p:spTgt spid="17"/>
                                        </p:tgtEl>
                                        <p:attrNameLst>
                                          <p:attrName>ppt_x</p:attrName>
                                        </p:attrNameLst>
                                      </p:cBhvr>
                                      <p:tavLst>
                                        <p:tav tm="0">
                                          <p:val>
                                            <p:strVal val="ppt_x"/>
                                          </p:val>
                                        </p:tav>
                                        <p:tav tm="100000">
                                          <p:val>
                                            <p:strVal val="0-ppt_w/2"/>
                                          </p:val>
                                        </p:tav>
                                      </p:tavLst>
                                    </p:anim>
                                    <p:anim calcmode="lin" valueType="num">
                                      <p:cBhvr additive="base">
                                        <p:cTn id="471" dur="3000"/>
                                        <p:tgtEl>
                                          <p:spTgt spid="17"/>
                                        </p:tgtEl>
                                        <p:attrNameLst>
                                          <p:attrName>ppt_y</p:attrName>
                                        </p:attrNameLst>
                                      </p:cBhvr>
                                      <p:tavLst>
                                        <p:tav tm="0">
                                          <p:val>
                                            <p:strVal val="ppt_y"/>
                                          </p:val>
                                        </p:tav>
                                        <p:tav tm="100000">
                                          <p:val>
                                            <p:strVal val="ppt_y"/>
                                          </p:val>
                                        </p:tav>
                                      </p:tavLst>
                                    </p:anim>
                                    <p:set>
                                      <p:cBhvr>
                                        <p:cTn id="472" dur="1" fill="hold">
                                          <p:stCondLst>
                                            <p:cond delay="2999"/>
                                          </p:stCondLst>
                                        </p:cTn>
                                        <p:tgtEl>
                                          <p:spTgt spid="17"/>
                                        </p:tgtEl>
                                        <p:attrNameLst>
                                          <p:attrName>style.visibility</p:attrName>
                                        </p:attrNameLst>
                                      </p:cBhvr>
                                      <p:to>
                                        <p:strVal val="hidden"/>
                                      </p:to>
                                    </p:set>
                                  </p:childTnLst>
                                </p:cTn>
                              </p:par>
                              <p:par>
                                <p:cTn id="473" presetID="2" presetClass="exit" presetSubtype="8" fill="hold" grpId="2" nodeType="withEffect">
                                  <p:stCondLst>
                                    <p:cond delay="0"/>
                                  </p:stCondLst>
                                  <p:childTnLst>
                                    <p:anim calcmode="lin" valueType="num">
                                      <p:cBhvr additive="base">
                                        <p:cTn id="474" dur="3000"/>
                                        <p:tgtEl>
                                          <p:spTgt spid="18"/>
                                        </p:tgtEl>
                                        <p:attrNameLst>
                                          <p:attrName>ppt_x</p:attrName>
                                        </p:attrNameLst>
                                      </p:cBhvr>
                                      <p:tavLst>
                                        <p:tav tm="0">
                                          <p:val>
                                            <p:strVal val="ppt_x"/>
                                          </p:val>
                                        </p:tav>
                                        <p:tav tm="100000">
                                          <p:val>
                                            <p:strVal val="0-ppt_w/2"/>
                                          </p:val>
                                        </p:tav>
                                      </p:tavLst>
                                    </p:anim>
                                    <p:anim calcmode="lin" valueType="num">
                                      <p:cBhvr additive="base">
                                        <p:cTn id="475" dur="3000"/>
                                        <p:tgtEl>
                                          <p:spTgt spid="18"/>
                                        </p:tgtEl>
                                        <p:attrNameLst>
                                          <p:attrName>ppt_y</p:attrName>
                                        </p:attrNameLst>
                                      </p:cBhvr>
                                      <p:tavLst>
                                        <p:tav tm="0">
                                          <p:val>
                                            <p:strVal val="ppt_y"/>
                                          </p:val>
                                        </p:tav>
                                        <p:tav tm="100000">
                                          <p:val>
                                            <p:strVal val="ppt_y"/>
                                          </p:val>
                                        </p:tav>
                                      </p:tavLst>
                                    </p:anim>
                                    <p:set>
                                      <p:cBhvr>
                                        <p:cTn id="476" dur="1" fill="hold">
                                          <p:stCondLst>
                                            <p:cond delay="2999"/>
                                          </p:stCondLst>
                                        </p:cTn>
                                        <p:tgtEl>
                                          <p:spTgt spid="18"/>
                                        </p:tgtEl>
                                        <p:attrNameLst>
                                          <p:attrName>style.visibility</p:attrName>
                                        </p:attrNameLst>
                                      </p:cBhvr>
                                      <p:to>
                                        <p:strVal val="hidden"/>
                                      </p:to>
                                    </p:set>
                                  </p:childTnLst>
                                </p:cTn>
                              </p:par>
                              <p:par>
                                <p:cTn id="477" presetID="2" presetClass="exit" presetSubtype="8" fill="hold" grpId="2" nodeType="withEffect">
                                  <p:stCondLst>
                                    <p:cond delay="0"/>
                                  </p:stCondLst>
                                  <p:childTnLst>
                                    <p:anim calcmode="lin" valueType="num">
                                      <p:cBhvr additive="base">
                                        <p:cTn id="478" dur="3000"/>
                                        <p:tgtEl>
                                          <p:spTgt spid="19"/>
                                        </p:tgtEl>
                                        <p:attrNameLst>
                                          <p:attrName>ppt_x</p:attrName>
                                        </p:attrNameLst>
                                      </p:cBhvr>
                                      <p:tavLst>
                                        <p:tav tm="0">
                                          <p:val>
                                            <p:strVal val="ppt_x"/>
                                          </p:val>
                                        </p:tav>
                                        <p:tav tm="100000">
                                          <p:val>
                                            <p:strVal val="0-ppt_w/2"/>
                                          </p:val>
                                        </p:tav>
                                      </p:tavLst>
                                    </p:anim>
                                    <p:anim calcmode="lin" valueType="num">
                                      <p:cBhvr additive="base">
                                        <p:cTn id="479" dur="3000"/>
                                        <p:tgtEl>
                                          <p:spTgt spid="19"/>
                                        </p:tgtEl>
                                        <p:attrNameLst>
                                          <p:attrName>ppt_y</p:attrName>
                                        </p:attrNameLst>
                                      </p:cBhvr>
                                      <p:tavLst>
                                        <p:tav tm="0">
                                          <p:val>
                                            <p:strVal val="ppt_y"/>
                                          </p:val>
                                        </p:tav>
                                        <p:tav tm="100000">
                                          <p:val>
                                            <p:strVal val="ppt_y"/>
                                          </p:val>
                                        </p:tav>
                                      </p:tavLst>
                                    </p:anim>
                                    <p:set>
                                      <p:cBhvr>
                                        <p:cTn id="480" dur="1" fill="hold">
                                          <p:stCondLst>
                                            <p:cond delay="2999"/>
                                          </p:stCondLst>
                                        </p:cTn>
                                        <p:tgtEl>
                                          <p:spTgt spid="19"/>
                                        </p:tgtEl>
                                        <p:attrNameLst>
                                          <p:attrName>style.visibility</p:attrName>
                                        </p:attrNameLst>
                                      </p:cBhvr>
                                      <p:to>
                                        <p:strVal val="hidden"/>
                                      </p:to>
                                    </p:set>
                                  </p:childTnLst>
                                </p:cTn>
                              </p:par>
                              <p:par>
                                <p:cTn id="481" presetID="2" presetClass="exit" presetSubtype="8" fill="hold" grpId="2" nodeType="withEffect">
                                  <p:stCondLst>
                                    <p:cond delay="0"/>
                                  </p:stCondLst>
                                  <p:childTnLst>
                                    <p:anim calcmode="lin" valueType="num">
                                      <p:cBhvr additive="base">
                                        <p:cTn id="482" dur="3000"/>
                                        <p:tgtEl>
                                          <p:spTgt spid="20"/>
                                        </p:tgtEl>
                                        <p:attrNameLst>
                                          <p:attrName>ppt_x</p:attrName>
                                        </p:attrNameLst>
                                      </p:cBhvr>
                                      <p:tavLst>
                                        <p:tav tm="0">
                                          <p:val>
                                            <p:strVal val="ppt_x"/>
                                          </p:val>
                                        </p:tav>
                                        <p:tav tm="100000">
                                          <p:val>
                                            <p:strVal val="0-ppt_w/2"/>
                                          </p:val>
                                        </p:tav>
                                      </p:tavLst>
                                    </p:anim>
                                    <p:anim calcmode="lin" valueType="num">
                                      <p:cBhvr additive="base">
                                        <p:cTn id="483" dur="3000"/>
                                        <p:tgtEl>
                                          <p:spTgt spid="20"/>
                                        </p:tgtEl>
                                        <p:attrNameLst>
                                          <p:attrName>ppt_y</p:attrName>
                                        </p:attrNameLst>
                                      </p:cBhvr>
                                      <p:tavLst>
                                        <p:tav tm="0">
                                          <p:val>
                                            <p:strVal val="ppt_y"/>
                                          </p:val>
                                        </p:tav>
                                        <p:tav tm="100000">
                                          <p:val>
                                            <p:strVal val="ppt_y"/>
                                          </p:val>
                                        </p:tav>
                                      </p:tavLst>
                                    </p:anim>
                                    <p:set>
                                      <p:cBhvr>
                                        <p:cTn id="484" dur="1" fill="hold">
                                          <p:stCondLst>
                                            <p:cond delay="2999"/>
                                          </p:stCondLst>
                                        </p:cTn>
                                        <p:tgtEl>
                                          <p:spTgt spid="20"/>
                                        </p:tgtEl>
                                        <p:attrNameLst>
                                          <p:attrName>style.visibility</p:attrName>
                                        </p:attrNameLst>
                                      </p:cBhvr>
                                      <p:to>
                                        <p:strVal val="hidden"/>
                                      </p:to>
                                    </p:set>
                                  </p:childTnLst>
                                </p:cTn>
                              </p:par>
                              <p:par>
                                <p:cTn id="485" presetID="2" presetClass="exit" presetSubtype="8" fill="hold" grpId="2" nodeType="withEffect">
                                  <p:stCondLst>
                                    <p:cond delay="0"/>
                                  </p:stCondLst>
                                  <p:childTnLst>
                                    <p:anim calcmode="lin" valueType="num">
                                      <p:cBhvr additive="base">
                                        <p:cTn id="486" dur="3000"/>
                                        <p:tgtEl>
                                          <p:spTgt spid="21"/>
                                        </p:tgtEl>
                                        <p:attrNameLst>
                                          <p:attrName>ppt_x</p:attrName>
                                        </p:attrNameLst>
                                      </p:cBhvr>
                                      <p:tavLst>
                                        <p:tav tm="0">
                                          <p:val>
                                            <p:strVal val="ppt_x"/>
                                          </p:val>
                                        </p:tav>
                                        <p:tav tm="100000">
                                          <p:val>
                                            <p:strVal val="0-ppt_w/2"/>
                                          </p:val>
                                        </p:tav>
                                      </p:tavLst>
                                    </p:anim>
                                    <p:anim calcmode="lin" valueType="num">
                                      <p:cBhvr additive="base">
                                        <p:cTn id="487" dur="3000"/>
                                        <p:tgtEl>
                                          <p:spTgt spid="21"/>
                                        </p:tgtEl>
                                        <p:attrNameLst>
                                          <p:attrName>ppt_y</p:attrName>
                                        </p:attrNameLst>
                                      </p:cBhvr>
                                      <p:tavLst>
                                        <p:tav tm="0">
                                          <p:val>
                                            <p:strVal val="ppt_y"/>
                                          </p:val>
                                        </p:tav>
                                        <p:tav tm="100000">
                                          <p:val>
                                            <p:strVal val="ppt_y"/>
                                          </p:val>
                                        </p:tav>
                                      </p:tavLst>
                                    </p:anim>
                                    <p:set>
                                      <p:cBhvr>
                                        <p:cTn id="488" dur="1" fill="hold">
                                          <p:stCondLst>
                                            <p:cond delay="2999"/>
                                          </p:stCondLst>
                                        </p:cTn>
                                        <p:tgtEl>
                                          <p:spTgt spid="21"/>
                                        </p:tgtEl>
                                        <p:attrNameLst>
                                          <p:attrName>style.visibility</p:attrName>
                                        </p:attrNameLst>
                                      </p:cBhvr>
                                      <p:to>
                                        <p:strVal val="hidden"/>
                                      </p:to>
                                    </p:set>
                                  </p:childTnLst>
                                </p:cTn>
                              </p:par>
                              <p:par>
                                <p:cTn id="489" presetID="2" presetClass="exit" presetSubtype="8" fill="hold" grpId="2" nodeType="withEffect">
                                  <p:stCondLst>
                                    <p:cond delay="0"/>
                                  </p:stCondLst>
                                  <p:childTnLst>
                                    <p:anim calcmode="lin" valueType="num">
                                      <p:cBhvr additive="base">
                                        <p:cTn id="490" dur="3000"/>
                                        <p:tgtEl>
                                          <p:spTgt spid="22"/>
                                        </p:tgtEl>
                                        <p:attrNameLst>
                                          <p:attrName>ppt_x</p:attrName>
                                        </p:attrNameLst>
                                      </p:cBhvr>
                                      <p:tavLst>
                                        <p:tav tm="0">
                                          <p:val>
                                            <p:strVal val="ppt_x"/>
                                          </p:val>
                                        </p:tav>
                                        <p:tav tm="100000">
                                          <p:val>
                                            <p:strVal val="0-ppt_w/2"/>
                                          </p:val>
                                        </p:tav>
                                      </p:tavLst>
                                    </p:anim>
                                    <p:anim calcmode="lin" valueType="num">
                                      <p:cBhvr additive="base">
                                        <p:cTn id="491" dur="3000"/>
                                        <p:tgtEl>
                                          <p:spTgt spid="22"/>
                                        </p:tgtEl>
                                        <p:attrNameLst>
                                          <p:attrName>ppt_y</p:attrName>
                                        </p:attrNameLst>
                                      </p:cBhvr>
                                      <p:tavLst>
                                        <p:tav tm="0">
                                          <p:val>
                                            <p:strVal val="ppt_y"/>
                                          </p:val>
                                        </p:tav>
                                        <p:tav tm="100000">
                                          <p:val>
                                            <p:strVal val="ppt_y"/>
                                          </p:val>
                                        </p:tav>
                                      </p:tavLst>
                                    </p:anim>
                                    <p:set>
                                      <p:cBhvr>
                                        <p:cTn id="492" dur="1" fill="hold">
                                          <p:stCondLst>
                                            <p:cond delay="2999"/>
                                          </p:stCondLst>
                                        </p:cTn>
                                        <p:tgtEl>
                                          <p:spTgt spid="22"/>
                                        </p:tgtEl>
                                        <p:attrNameLst>
                                          <p:attrName>style.visibility</p:attrName>
                                        </p:attrNameLst>
                                      </p:cBhvr>
                                      <p:to>
                                        <p:strVal val="hidden"/>
                                      </p:to>
                                    </p:set>
                                  </p:childTnLst>
                                </p:cTn>
                              </p:par>
                              <p:par>
                                <p:cTn id="493" presetID="2" presetClass="exit" presetSubtype="8" fill="hold" grpId="2" nodeType="withEffect">
                                  <p:stCondLst>
                                    <p:cond delay="0"/>
                                  </p:stCondLst>
                                  <p:childTnLst>
                                    <p:anim calcmode="lin" valueType="num">
                                      <p:cBhvr additive="base">
                                        <p:cTn id="494" dur="3000"/>
                                        <p:tgtEl>
                                          <p:spTgt spid="23"/>
                                        </p:tgtEl>
                                        <p:attrNameLst>
                                          <p:attrName>ppt_x</p:attrName>
                                        </p:attrNameLst>
                                      </p:cBhvr>
                                      <p:tavLst>
                                        <p:tav tm="0">
                                          <p:val>
                                            <p:strVal val="ppt_x"/>
                                          </p:val>
                                        </p:tav>
                                        <p:tav tm="100000">
                                          <p:val>
                                            <p:strVal val="0-ppt_w/2"/>
                                          </p:val>
                                        </p:tav>
                                      </p:tavLst>
                                    </p:anim>
                                    <p:anim calcmode="lin" valueType="num">
                                      <p:cBhvr additive="base">
                                        <p:cTn id="495" dur="3000"/>
                                        <p:tgtEl>
                                          <p:spTgt spid="23"/>
                                        </p:tgtEl>
                                        <p:attrNameLst>
                                          <p:attrName>ppt_y</p:attrName>
                                        </p:attrNameLst>
                                      </p:cBhvr>
                                      <p:tavLst>
                                        <p:tav tm="0">
                                          <p:val>
                                            <p:strVal val="ppt_y"/>
                                          </p:val>
                                        </p:tav>
                                        <p:tav tm="100000">
                                          <p:val>
                                            <p:strVal val="ppt_y"/>
                                          </p:val>
                                        </p:tav>
                                      </p:tavLst>
                                    </p:anim>
                                    <p:set>
                                      <p:cBhvr>
                                        <p:cTn id="496" dur="1" fill="hold">
                                          <p:stCondLst>
                                            <p:cond delay="2999"/>
                                          </p:stCondLst>
                                        </p:cTn>
                                        <p:tgtEl>
                                          <p:spTgt spid="23"/>
                                        </p:tgtEl>
                                        <p:attrNameLst>
                                          <p:attrName>style.visibility</p:attrName>
                                        </p:attrNameLst>
                                      </p:cBhvr>
                                      <p:to>
                                        <p:strVal val="hidden"/>
                                      </p:to>
                                    </p:set>
                                  </p:childTnLst>
                                </p:cTn>
                              </p:par>
                              <p:par>
                                <p:cTn id="497" presetID="2" presetClass="exit" presetSubtype="8" fill="hold" grpId="2" nodeType="withEffect">
                                  <p:stCondLst>
                                    <p:cond delay="0"/>
                                  </p:stCondLst>
                                  <p:childTnLst>
                                    <p:anim calcmode="lin" valueType="num">
                                      <p:cBhvr additive="base">
                                        <p:cTn id="498" dur="3000"/>
                                        <p:tgtEl>
                                          <p:spTgt spid="25"/>
                                        </p:tgtEl>
                                        <p:attrNameLst>
                                          <p:attrName>ppt_x</p:attrName>
                                        </p:attrNameLst>
                                      </p:cBhvr>
                                      <p:tavLst>
                                        <p:tav tm="0">
                                          <p:val>
                                            <p:strVal val="ppt_x"/>
                                          </p:val>
                                        </p:tav>
                                        <p:tav tm="100000">
                                          <p:val>
                                            <p:strVal val="0-ppt_w/2"/>
                                          </p:val>
                                        </p:tav>
                                      </p:tavLst>
                                    </p:anim>
                                    <p:anim calcmode="lin" valueType="num">
                                      <p:cBhvr additive="base">
                                        <p:cTn id="499" dur="3000"/>
                                        <p:tgtEl>
                                          <p:spTgt spid="25"/>
                                        </p:tgtEl>
                                        <p:attrNameLst>
                                          <p:attrName>ppt_y</p:attrName>
                                        </p:attrNameLst>
                                      </p:cBhvr>
                                      <p:tavLst>
                                        <p:tav tm="0">
                                          <p:val>
                                            <p:strVal val="ppt_y"/>
                                          </p:val>
                                        </p:tav>
                                        <p:tav tm="100000">
                                          <p:val>
                                            <p:strVal val="ppt_y"/>
                                          </p:val>
                                        </p:tav>
                                      </p:tavLst>
                                    </p:anim>
                                    <p:set>
                                      <p:cBhvr>
                                        <p:cTn id="500" dur="1" fill="hold">
                                          <p:stCondLst>
                                            <p:cond delay="2999"/>
                                          </p:stCondLst>
                                        </p:cTn>
                                        <p:tgtEl>
                                          <p:spTgt spid="25"/>
                                        </p:tgtEl>
                                        <p:attrNameLst>
                                          <p:attrName>style.visibility</p:attrName>
                                        </p:attrNameLst>
                                      </p:cBhvr>
                                      <p:to>
                                        <p:strVal val="hidden"/>
                                      </p:to>
                                    </p:set>
                                  </p:childTnLst>
                                </p:cTn>
                              </p:par>
                              <p:par>
                                <p:cTn id="501" presetID="2" presetClass="exit" presetSubtype="8" fill="hold" grpId="2" nodeType="withEffect">
                                  <p:stCondLst>
                                    <p:cond delay="0"/>
                                  </p:stCondLst>
                                  <p:childTnLst>
                                    <p:anim calcmode="lin" valueType="num">
                                      <p:cBhvr additive="base">
                                        <p:cTn id="502" dur="3000"/>
                                        <p:tgtEl>
                                          <p:spTgt spid="26"/>
                                        </p:tgtEl>
                                        <p:attrNameLst>
                                          <p:attrName>ppt_x</p:attrName>
                                        </p:attrNameLst>
                                      </p:cBhvr>
                                      <p:tavLst>
                                        <p:tav tm="0">
                                          <p:val>
                                            <p:strVal val="ppt_x"/>
                                          </p:val>
                                        </p:tav>
                                        <p:tav tm="100000">
                                          <p:val>
                                            <p:strVal val="0-ppt_w/2"/>
                                          </p:val>
                                        </p:tav>
                                      </p:tavLst>
                                    </p:anim>
                                    <p:anim calcmode="lin" valueType="num">
                                      <p:cBhvr additive="base">
                                        <p:cTn id="503" dur="3000"/>
                                        <p:tgtEl>
                                          <p:spTgt spid="26"/>
                                        </p:tgtEl>
                                        <p:attrNameLst>
                                          <p:attrName>ppt_y</p:attrName>
                                        </p:attrNameLst>
                                      </p:cBhvr>
                                      <p:tavLst>
                                        <p:tav tm="0">
                                          <p:val>
                                            <p:strVal val="ppt_y"/>
                                          </p:val>
                                        </p:tav>
                                        <p:tav tm="100000">
                                          <p:val>
                                            <p:strVal val="ppt_y"/>
                                          </p:val>
                                        </p:tav>
                                      </p:tavLst>
                                    </p:anim>
                                    <p:set>
                                      <p:cBhvr>
                                        <p:cTn id="504" dur="1" fill="hold">
                                          <p:stCondLst>
                                            <p:cond delay="2999"/>
                                          </p:stCondLst>
                                        </p:cTn>
                                        <p:tgtEl>
                                          <p:spTgt spid="26"/>
                                        </p:tgtEl>
                                        <p:attrNameLst>
                                          <p:attrName>style.visibility</p:attrName>
                                        </p:attrNameLst>
                                      </p:cBhvr>
                                      <p:to>
                                        <p:strVal val="hidden"/>
                                      </p:to>
                                    </p:set>
                                  </p:childTnLst>
                                </p:cTn>
                              </p:par>
                              <p:par>
                                <p:cTn id="505" presetID="2" presetClass="exit" presetSubtype="8" fill="hold" grpId="2" nodeType="withEffect">
                                  <p:stCondLst>
                                    <p:cond delay="0"/>
                                  </p:stCondLst>
                                  <p:childTnLst>
                                    <p:anim calcmode="lin" valueType="num">
                                      <p:cBhvr additive="base">
                                        <p:cTn id="506" dur="3000"/>
                                        <p:tgtEl>
                                          <p:spTgt spid="27"/>
                                        </p:tgtEl>
                                        <p:attrNameLst>
                                          <p:attrName>ppt_x</p:attrName>
                                        </p:attrNameLst>
                                      </p:cBhvr>
                                      <p:tavLst>
                                        <p:tav tm="0">
                                          <p:val>
                                            <p:strVal val="ppt_x"/>
                                          </p:val>
                                        </p:tav>
                                        <p:tav tm="100000">
                                          <p:val>
                                            <p:strVal val="0-ppt_w/2"/>
                                          </p:val>
                                        </p:tav>
                                      </p:tavLst>
                                    </p:anim>
                                    <p:anim calcmode="lin" valueType="num">
                                      <p:cBhvr additive="base">
                                        <p:cTn id="507" dur="3000"/>
                                        <p:tgtEl>
                                          <p:spTgt spid="27"/>
                                        </p:tgtEl>
                                        <p:attrNameLst>
                                          <p:attrName>ppt_y</p:attrName>
                                        </p:attrNameLst>
                                      </p:cBhvr>
                                      <p:tavLst>
                                        <p:tav tm="0">
                                          <p:val>
                                            <p:strVal val="ppt_y"/>
                                          </p:val>
                                        </p:tav>
                                        <p:tav tm="100000">
                                          <p:val>
                                            <p:strVal val="ppt_y"/>
                                          </p:val>
                                        </p:tav>
                                      </p:tavLst>
                                    </p:anim>
                                    <p:set>
                                      <p:cBhvr>
                                        <p:cTn id="508" dur="1" fill="hold">
                                          <p:stCondLst>
                                            <p:cond delay="2999"/>
                                          </p:stCondLst>
                                        </p:cTn>
                                        <p:tgtEl>
                                          <p:spTgt spid="27"/>
                                        </p:tgtEl>
                                        <p:attrNameLst>
                                          <p:attrName>style.visibility</p:attrName>
                                        </p:attrNameLst>
                                      </p:cBhvr>
                                      <p:to>
                                        <p:strVal val="hidden"/>
                                      </p:to>
                                    </p:set>
                                  </p:childTnLst>
                                </p:cTn>
                              </p:par>
                              <p:par>
                                <p:cTn id="509" presetID="2" presetClass="exit" presetSubtype="8" fill="hold" grpId="2"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0-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8" fill="hold" grpId="2" nodeType="withEffect">
                                  <p:stCondLst>
                                    <p:cond delay="0"/>
                                  </p:stCondLst>
                                  <p:childTnLst>
                                    <p:anim calcmode="lin" valueType="num">
                                      <p:cBhvr additive="base">
                                        <p:cTn id="514" dur="3000"/>
                                        <p:tgtEl>
                                          <p:spTgt spid="29"/>
                                        </p:tgtEl>
                                        <p:attrNameLst>
                                          <p:attrName>ppt_x</p:attrName>
                                        </p:attrNameLst>
                                      </p:cBhvr>
                                      <p:tavLst>
                                        <p:tav tm="0">
                                          <p:val>
                                            <p:strVal val="ppt_x"/>
                                          </p:val>
                                        </p:tav>
                                        <p:tav tm="100000">
                                          <p:val>
                                            <p:strVal val="0-ppt_w/2"/>
                                          </p:val>
                                        </p:tav>
                                      </p:tavLst>
                                    </p:anim>
                                    <p:anim calcmode="lin" valueType="num">
                                      <p:cBhvr additive="base">
                                        <p:cTn id="515" dur="3000"/>
                                        <p:tgtEl>
                                          <p:spTgt spid="29"/>
                                        </p:tgtEl>
                                        <p:attrNameLst>
                                          <p:attrName>ppt_y</p:attrName>
                                        </p:attrNameLst>
                                      </p:cBhvr>
                                      <p:tavLst>
                                        <p:tav tm="0">
                                          <p:val>
                                            <p:strVal val="ppt_y"/>
                                          </p:val>
                                        </p:tav>
                                        <p:tav tm="100000">
                                          <p:val>
                                            <p:strVal val="ppt_y"/>
                                          </p:val>
                                        </p:tav>
                                      </p:tavLst>
                                    </p:anim>
                                    <p:set>
                                      <p:cBhvr>
                                        <p:cTn id="516" dur="1" fill="hold">
                                          <p:stCondLst>
                                            <p:cond delay="2999"/>
                                          </p:stCondLst>
                                        </p:cTn>
                                        <p:tgtEl>
                                          <p:spTgt spid="29"/>
                                        </p:tgtEl>
                                        <p:attrNameLst>
                                          <p:attrName>style.visibility</p:attrName>
                                        </p:attrNameLst>
                                      </p:cBhvr>
                                      <p:to>
                                        <p:strVal val="hidden"/>
                                      </p:to>
                                    </p:set>
                                  </p:childTnLst>
                                </p:cTn>
                              </p:par>
                              <p:par>
                                <p:cTn id="517" presetID="2" presetClass="exit" presetSubtype="8" fill="hold" grpId="2" nodeType="withEffect">
                                  <p:stCondLst>
                                    <p:cond delay="0"/>
                                  </p:stCondLst>
                                  <p:childTnLst>
                                    <p:anim calcmode="lin" valueType="num">
                                      <p:cBhvr additive="base">
                                        <p:cTn id="518" dur="3000"/>
                                        <p:tgtEl>
                                          <p:spTgt spid="30"/>
                                        </p:tgtEl>
                                        <p:attrNameLst>
                                          <p:attrName>ppt_x</p:attrName>
                                        </p:attrNameLst>
                                      </p:cBhvr>
                                      <p:tavLst>
                                        <p:tav tm="0">
                                          <p:val>
                                            <p:strVal val="ppt_x"/>
                                          </p:val>
                                        </p:tav>
                                        <p:tav tm="100000">
                                          <p:val>
                                            <p:strVal val="0-ppt_w/2"/>
                                          </p:val>
                                        </p:tav>
                                      </p:tavLst>
                                    </p:anim>
                                    <p:anim calcmode="lin" valueType="num">
                                      <p:cBhvr additive="base">
                                        <p:cTn id="519" dur="3000"/>
                                        <p:tgtEl>
                                          <p:spTgt spid="30"/>
                                        </p:tgtEl>
                                        <p:attrNameLst>
                                          <p:attrName>ppt_y</p:attrName>
                                        </p:attrNameLst>
                                      </p:cBhvr>
                                      <p:tavLst>
                                        <p:tav tm="0">
                                          <p:val>
                                            <p:strVal val="ppt_y"/>
                                          </p:val>
                                        </p:tav>
                                        <p:tav tm="100000">
                                          <p:val>
                                            <p:strVal val="ppt_y"/>
                                          </p:val>
                                        </p:tav>
                                      </p:tavLst>
                                    </p:anim>
                                    <p:set>
                                      <p:cBhvr>
                                        <p:cTn id="520" dur="1" fill="hold">
                                          <p:stCondLst>
                                            <p:cond delay="2999"/>
                                          </p:stCondLst>
                                        </p:cTn>
                                        <p:tgtEl>
                                          <p:spTgt spid="30"/>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3000"/>
                                        <p:tgtEl>
                                          <p:spTgt spid="31"/>
                                        </p:tgtEl>
                                        <p:attrNameLst>
                                          <p:attrName>ppt_x</p:attrName>
                                        </p:attrNameLst>
                                      </p:cBhvr>
                                      <p:tavLst>
                                        <p:tav tm="0">
                                          <p:val>
                                            <p:strVal val="ppt_x"/>
                                          </p:val>
                                        </p:tav>
                                        <p:tav tm="100000">
                                          <p:val>
                                            <p:strVal val="0-ppt_w/2"/>
                                          </p:val>
                                        </p:tav>
                                      </p:tavLst>
                                    </p:anim>
                                    <p:anim calcmode="lin" valueType="num">
                                      <p:cBhvr additive="base">
                                        <p:cTn id="523" dur="3000"/>
                                        <p:tgtEl>
                                          <p:spTgt spid="31"/>
                                        </p:tgtEl>
                                        <p:attrNameLst>
                                          <p:attrName>ppt_y</p:attrName>
                                        </p:attrNameLst>
                                      </p:cBhvr>
                                      <p:tavLst>
                                        <p:tav tm="0">
                                          <p:val>
                                            <p:strVal val="ppt_y"/>
                                          </p:val>
                                        </p:tav>
                                        <p:tav tm="100000">
                                          <p:val>
                                            <p:strVal val="ppt_y"/>
                                          </p:val>
                                        </p:tav>
                                      </p:tavLst>
                                    </p:anim>
                                    <p:set>
                                      <p:cBhvr>
                                        <p:cTn id="524" dur="1" fill="hold">
                                          <p:stCondLst>
                                            <p:cond delay="2999"/>
                                          </p:stCondLst>
                                        </p:cTn>
                                        <p:tgtEl>
                                          <p:spTgt spid="31"/>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3000"/>
                                        <p:tgtEl>
                                          <p:spTgt spid="33"/>
                                        </p:tgtEl>
                                        <p:attrNameLst>
                                          <p:attrName>ppt_x</p:attrName>
                                        </p:attrNameLst>
                                      </p:cBhvr>
                                      <p:tavLst>
                                        <p:tav tm="0">
                                          <p:val>
                                            <p:strVal val="ppt_x"/>
                                          </p:val>
                                        </p:tav>
                                        <p:tav tm="100000">
                                          <p:val>
                                            <p:strVal val="0-ppt_w/2"/>
                                          </p:val>
                                        </p:tav>
                                      </p:tavLst>
                                    </p:anim>
                                    <p:anim calcmode="lin" valueType="num">
                                      <p:cBhvr additive="base">
                                        <p:cTn id="527" dur="3000"/>
                                        <p:tgtEl>
                                          <p:spTgt spid="33"/>
                                        </p:tgtEl>
                                        <p:attrNameLst>
                                          <p:attrName>ppt_y</p:attrName>
                                        </p:attrNameLst>
                                      </p:cBhvr>
                                      <p:tavLst>
                                        <p:tav tm="0">
                                          <p:val>
                                            <p:strVal val="ppt_y"/>
                                          </p:val>
                                        </p:tav>
                                        <p:tav tm="100000">
                                          <p:val>
                                            <p:strVal val="ppt_y"/>
                                          </p:val>
                                        </p:tav>
                                      </p:tavLst>
                                    </p:anim>
                                    <p:set>
                                      <p:cBhvr>
                                        <p:cTn id="528" dur="1" fill="hold">
                                          <p:stCondLst>
                                            <p:cond delay="2999"/>
                                          </p:stCondLst>
                                        </p:cTn>
                                        <p:tgtEl>
                                          <p:spTgt spid="33"/>
                                        </p:tgtEl>
                                        <p:attrNameLst>
                                          <p:attrName>style.visibility</p:attrName>
                                        </p:attrNameLst>
                                      </p:cBhvr>
                                      <p:to>
                                        <p:strVal val="hidden"/>
                                      </p:to>
                                    </p:set>
                                  </p:childTnLst>
                                </p:cTn>
                              </p:par>
                              <p:par>
                                <p:cTn id="529" presetID="2" presetClass="exit" presetSubtype="2" fill="hold" grpId="2" nodeType="withEffect">
                                  <p:stCondLst>
                                    <p:cond delay="0"/>
                                  </p:stCondLst>
                                  <p:childTnLst>
                                    <p:anim calcmode="lin" valueType="num">
                                      <p:cBhvr additive="base">
                                        <p:cTn id="530" dur="3000"/>
                                        <p:tgtEl>
                                          <p:spTgt spid="34"/>
                                        </p:tgtEl>
                                        <p:attrNameLst>
                                          <p:attrName>ppt_x</p:attrName>
                                        </p:attrNameLst>
                                      </p:cBhvr>
                                      <p:tavLst>
                                        <p:tav tm="0">
                                          <p:val>
                                            <p:strVal val="ppt_x"/>
                                          </p:val>
                                        </p:tav>
                                        <p:tav tm="100000">
                                          <p:val>
                                            <p:strVal val="1+ppt_w/2"/>
                                          </p:val>
                                        </p:tav>
                                      </p:tavLst>
                                    </p:anim>
                                    <p:anim calcmode="lin" valueType="num">
                                      <p:cBhvr additive="base">
                                        <p:cTn id="531" dur="3000"/>
                                        <p:tgtEl>
                                          <p:spTgt spid="34"/>
                                        </p:tgtEl>
                                        <p:attrNameLst>
                                          <p:attrName>ppt_y</p:attrName>
                                        </p:attrNameLst>
                                      </p:cBhvr>
                                      <p:tavLst>
                                        <p:tav tm="0">
                                          <p:val>
                                            <p:strVal val="ppt_y"/>
                                          </p:val>
                                        </p:tav>
                                        <p:tav tm="100000">
                                          <p:val>
                                            <p:strVal val="ppt_y"/>
                                          </p:val>
                                        </p:tav>
                                      </p:tavLst>
                                    </p:anim>
                                    <p:set>
                                      <p:cBhvr>
                                        <p:cTn id="532" dur="1" fill="hold">
                                          <p:stCondLst>
                                            <p:cond delay="2999"/>
                                          </p:stCondLst>
                                        </p:cTn>
                                        <p:tgtEl>
                                          <p:spTgt spid="34"/>
                                        </p:tgtEl>
                                        <p:attrNameLst>
                                          <p:attrName>style.visibility</p:attrName>
                                        </p:attrNameLst>
                                      </p:cBhvr>
                                      <p:to>
                                        <p:strVal val="hidden"/>
                                      </p:to>
                                    </p:set>
                                  </p:childTnLst>
                                </p:cTn>
                              </p:par>
                              <p:par>
                                <p:cTn id="533" presetID="2" presetClass="exit" presetSubtype="2" fill="hold" grpId="2" nodeType="withEffect">
                                  <p:stCondLst>
                                    <p:cond delay="0"/>
                                  </p:stCondLst>
                                  <p:childTnLst>
                                    <p:anim calcmode="lin" valueType="num">
                                      <p:cBhvr additive="base">
                                        <p:cTn id="534" dur="3000"/>
                                        <p:tgtEl>
                                          <p:spTgt spid="35"/>
                                        </p:tgtEl>
                                        <p:attrNameLst>
                                          <p:attrName>ppt_x</p:attrName>
                                        </p:attrNameLst>
                                      </p:cBhvr>
                                      <p:tavLst>
                                        <p:tav tm="0">
                                          <p:val>
                                            <p:strVal val="ppt_x"/>
                                          </p:val>
                                        </p:tav>
                                        <p:tav tm="100000">
                                          <p:val>
                                            <p:strVal val="1+ppt_w/2"/>
                                          </p:val>
                                        </p:tav>
                                      </p:tavLst>
                                    </p:anim>
                                    <p:anim calcmode="lin" valueType="num">
                                      <p:cBhvr additive="base">
                                        <p:cTn id="535" dur="3000"/>
                                        <p:tgtEl>
                                          <p:spTgt spid="35"/>
                                        </p:tgtEl>
                                        <p:attrNameLst>
                                          <p:attrName>ppt_y</p:attrName>
                                        </p:attrNameLst>
                                      </p:cBhvr>
                                      <p:tavLst>
                                        <p:tav tm="0">
                                          <p:val>
                                            <p:strVal val="ppt_y"/>
                                          </p:val>
                                        </p:tav>
                                        <p:tav tm="100000">
                                          <p:val>
                                            <p:strVal val="ppt_y"/>
                                          </p:val>
                                        </p:tav>
                                      </p:tavLst>
                                    </p:anim>
                                    <p:set>
                                      <p:cBhvr>
                                        <p:cTn id="536" dur="1" fill="hold">
                                          <p:stCondLst>
                                            <p:cond delay="2999"/>
                                          </p:stCondLst>
                                        </p:cTn>
                                        <p:tgtEl>
                                          <p:spTgt spid="35"/>
                                        </p:tgtEl>
                                        <p:attrNameLst>
                                          <p:attrName>style.visibility</p:attrName>
                                        </p:attrNameLst>
                                      </p:cBhvr>
                                      <p:to>
                                        <p:strVal val="hidden"/>
                                      </p:to>
                                    </p:set>
                                  </p:childTnLst>
                                </p:cTn>
                              </p:par>
                              <p:par>
                                <p:cTn id="537" presetID="2" presetClass="exit" presetSubtype="2" fill="hold" grpId="2" nodeType="withEffect">
                                  <p:stCondLst>
                                    <p:cond delay="0"/>
                                  </p:stCondLst>
                                  <p:childTnLst>
                                    <p:anim calcmode="lin" valueType="num">
                                      <p:cBhvr additive="base">
                                        <p:cTn id="538" dur="3000"/>
                                        <p:tgtEl>
                                          <p:spTgt spid="36"/>
                                        </p:tgtEl>
                                        <p:attrNameLst>
                                          <p:attrName>ppt_x</p:attrName>
                                        </p:attrNameLst>
                                      </p:cBhvr>
                                      <p:tavLst>
                                        <p:tav tm="0">
                                          <p:val>
                                            <p:strVal val="ppt_x"/>
                                          </p:val>
                                        </p:tav>
                                        <p:tav tm="100000">
                                          <p:val>
                                            <p:strVal val="1+ppt_w/2"/>
                                          </p:val>
                                        </p:tav>
                                      </p:tavLst>
                                    </p:anim>
                                    <p:anim calcmode="lin" valueType="num">
                                      <p:cBhvr additive="base">
                                        <p:cTn id="539" dur="3000"/>
                                        <p:tgtEl>
                                          <p:spTgt spid="36"/>
                                        </p:tgtEl>
                                        <p:attrNameLst>
                                          <p:attrName>ppt_y</p:attrName>
                                        </p:attrNameLst>
                                      </p:cBhvr>
                                      <p:tavLst>
                                        <p:tav tm="0">
                                          <p:val>
                                            <p:strVal val="ppt_y"/>
                                          </p:val>
                                        </p:tav>
                                        <p:tav tm="100000">
                                          <p:val>
                                            <p:strVal val="ppt_y"/>
                                          </p:val>
                                        </p:tav>
                                      </p:tavLst>
                                    </p:anim>
                                    <p:set>
                                      <p:cBhvr>
                                        <p:cTn id="540" dur="1" fill="hold">
                                          <p:stCondLst>
                                            <p:cond delay="2999"/>
                                          </p:stCondLst>
                                        </p:cTn>
                                        <p:tgtEl>
                                          <p:spTgt spid="36"/>
                                        </p:tgtEl>
                                        <p:attrNameLst>
                                          <p:attrName>style.visibility</p:attrName>
                                        </p:attrNameLst>
                                      </p:cBhvr>
                                      <p:to>
                                        <p:strVal val="hidden"/>
                                      </p:to>
                                    </p:set>
                                  </p:childTnLst>
                                </p:cTn>
                              </p:par>
                              <p:par>
                                <p:cTn id="541" presetID="2" presetClass="exit" presetSubtype="2" fill="hold" grpId="2" nodeType="withEffect">
                                  <p:stCondLst>
                                    <p:cond delay="0"/>
                                  </p:stCondLst>
                                  <p:childTnLst>
                                    <p:anim calcmode="lin" valueType="num">
                                      <p:cBhvr additive="base">
                                        <p:cTn id="542" dur="3000"/>
                                        <p:tgtEl>
                                          <p:spTgt spid="37"/>
                                        </p:tgtEl>
                                        <p:attrNameLst>
                                          <p:attrName>ppt_x</p:attrName>
                                        </p:attrNameLst>
                                      </p:cBhvr>
                                      <p:tavLst>
                                        <p:tav tm="0">
                                          <p:val>
                                            <p:strVal val="ppt_x"/>
                                          </p:val>
                                        </p:tav>
                                        <p:tav tm="100000">
                                          <p:val>
                                            <p:strVal val="1+ppt_w/2"/>
                                          </p:val>
                                        </p:tav>
                                      </p:tavLst>
                                    </p:anim>
                                    <p:anim calcmode="lin" valueType="num">
                                      <p:cBhvr additive="base">
                                        <p:cTn id="543" dur="3000"/>
                                        <p:tgtEl>
                                          <p:spTgt spid="37"/>
                                        </p:tgtEl>
                                        <p:attrNameLst>
                                          <p:attrName>ppt_y</p:attrName>
                                        </p:attrNameLst>
                                      </p:cBhvr>
                                      <p:tavLst>
                                        <p:tav tm="0">
                                          <p:val>
                                            <p:strVal val="ppt_y"/>
                                          </p:val>
                                        </p:tav>
                                        <p:tav tm="100000">
                                          <p:val>
                                            <p:strVal val="ppt_y"/>
                                          </p:val>
                                        </p:tav>
                                      </p:tavLst>
                                    </p:anim>
                                    <p:set>
                                      <p:cBhvr>
                                        <p:cTn id="544" dur="1" fill="hold">
                                          <p:stCondLst>
                                            <p:cond delay="2999"/>
                                          </p:stCondLst>
                                        </p:cTn>
                                        <p:tgtEl>
                                          <p:spTgt spid="37"/>
                                        </p:tgtEl>
                                        <p:attrNameLst>
                                          <p:attrName>style.visibility</p:attrName>
                                        </p:attrNameLst>
                                      </p:cBhvr>
                                      <p:to>
                                        <p:strVal val="hidden"/>
                                      </p:to>
                                    </p:set>
                                  </p:childTnLst>
                                </p:cTn>
                              </p:par>
                              <p:par>
                                <p:cTn id="545" presetID="2" presetClass="exit" presetSubtype="2" fill="hold" grpId="2" nodeType="withEffect">
                                  <p:stCondLst>
                                    <p:cond delay="0"/>
                                  </p:stCondLst>
                                  <p:childTnLst>
                                    <p:anim calcmode="lin" valueType="num">
                                      <p:cBhvr additive="base">
                                        <p:cTn id="546" dur="3000"/>
                                        <p:tgtEl>
                                          <p:spTgt spid="38"/>
                                        </p:tgtEl>
                                        <p:attrNameLst>
                                          <p:attrName>ppt_x</p:attrName>
                                        </p:attrNameLst>
                                      </p:cBhvr>
                                      <p:tavLst>
                                        <p:tav tm="0">
                                          <p:val>
                                            <p:strVal val="ppt_x"/>
                                          </p:val>
                                        </p:tav>
                                        <p:tav tm="100000">
                                          <p:val>
                                            <p:strVal val="1+ppt_w/2"/>
                                          </p:val>
                                        </p:tav>
                                      </p:tavLst>
                                    </p:anim>
                                    <p:anim calcmode="lin" valueType="num">
                                      <p:cBhvr additive="base">
                                        <p:cTn id="547" dur="3000"/>
                                        <p:tgtEl>
                                          <p:spTgt spid="38"/>
                                        </p:tgtEl>
                                        <p:attrNameLst>
                                          <p:attrName>ppt_y</p:attrName>
                                        </p:attrNameLst>
                                      </p:cBhvr>
                                      <p:tavLst>
                                        <p:tav tm="0">
                                          <p:val>
                                            <p:strVal val="ppt_y"/>
                                          </p:val>
                                        </p:tav>
                                        <p:tav tm="100000">
                                          <p:val>
                                            <p:strVal val="ppt_y"/>
                                          </p:val>
                                        </p:tav>
                                      </p:tavLst>
                                    </p:anim>
                                    <p:set>
                                      <p:cBhvr>
                                        <p:cTn id="548" dur="1" fill="hold">
                                          <p:stCondLst>
                                            <p:cond delay="2999"/>
                                          </p:stCondLst>
                                        </p:cTn>
                                        <p:tgtEl>
                                          <p:spTgt spid="38"/>
                                        </p:tgtEl>
                                        <p:attrNameLst>
                                          <p:attrName>style.visibility</p:attrName>
                                        </p:attrNameLst>
                                      </p:cBhvr>
                                      <p:to>
                                        <p:strVal val="hidden"/>
                                      </p:to>
                                    </p:set>
                                  </p:childTnLst>
                                </p:cTn>
                              </p:par>
                              <p:par>
                                <p:cTn id="549" presetID="2" presetClass="exit" presetSubtype="2" fill="hold" grpId="2" nodeType="withEffect">
                                  <p:stCondLst>
                                    <p:cond delay="0"/>
                                  </p:stCondLst>
                                  <p:childTnLst>
                                    <p:anim calcmode="lin" valueType="num">
                                      <p:cBhvr additive="base">
                                        <p:cTn id="550" dur="3000"/>
                                        <p:tgtEl>
                                          <p:spTgt spid="39"/>
                                        </p:tgtEl>
                                        <p:attrNameLst>
                                          <p:attrName>ppt_x</p:attrName>
                                        </p:attrNameLst>
                                      </p:cBhvr>
                                      <p:tavLst>
                                        <p:tav tm="0">
                                          <p:val>
                                            <p:strVal val="ppt_x"/>
                                          </p:val>
                                        </p:tav>
                                        <p:tav tm="100000">
                                          <p:val>
                                            <p:strVal val="1+ppt_w/2"/>
                                          </p:val>
                                        </p:tav>
                                      </p:tavLst>
                                    </p:anim>
                                    <p:anim calcmode="lin" valueType="num">
                                      <p:cBhvr additive="base">
                                        <p:cTn id="551" dur="3000"/>
                                        <p:tgtEl>
                                          <p:spTgt spid="39"/>
                                        </p:tgtEl>
                                        <p:attrNameLst>
                                          <p:attrName>ppt_y</p:attrName>
                                        </p:attrNameLst>
                                      </p:cBhvr>
                                      <p:tavLst>
                                        <p:tav tm="0">
                                          <p:val>
                                            <p:strVal val="ppt_y"/>
                                          </p:val>
                                        </p:tav>
                                        <p:tav tm="100000">
                                          <p:val>
                                            <p:strVal val="ppt_y"/>
                                          </p:val>
                                        </p:tav>
                                      </p:tavLst>
                                    </p:anim>
                                    <p:set>
                                      <p:cBhvr>
                                        <p:cTn id="552" dur="1" fill="hold">
                                          <p:stCondLst>
                                            <p:cond delay="2999"/>
                                          </p:stCondLst>
                                        </p:cTn>
                                        <p:tgtEl>
                                          <p:spTgt spid="39"/>
                                        </p:tgtEl>
                                        <p:attrNameLst>
                                          <p:attrName>style.visibility</p:attrName>
                                        </p:attrNameLst>
                                      </p:cBhvr>
                                      <p:to>
                                        <p:strVal val="hidden"/>
                                      </p:to>
                                    </p:set>
                                  </p:childTnLst>
                                </p:cTn>
                              </p:par>
                              <p:par>
                                <p:cTn id="553" presetID="2" presetClass="exit" presetSubtype="2" fill="hold" grpId="2" nodeType="withEffect">
                                  <p:stCondLst>
                                    <p:cond delay="0"/>
                                  </p:stCondLst>
                                  <p:childTnLst>
                                    <p:anim calcmode="lin" valueType="num">
                                      <p:cBhvr additive="base">
                                        <p:cTn id="554" dur="3000"/>
                                        <p:tgtEl>
                                          <p:spTgt spid="40"/>
                                        </p:tgtEl>
                                        <p:attrNameLst>
                                          <p:attrName>ppt_x</p:attrName>
                                        </p:attrNameLst>
                                      </p:cBhvr>
                                      <p:tavLst>
                                        <p:tav tm="0">
                                          <p:val>
                                            <p:strVal val="ppt_x"/>
                                          </p:val>
                                        </p:tav>
                                        <p:tav tm="100000">
                                          <p:val>
                                            <p:strVal val="1+ppt_w/2"/>
                                          </p:val>
                                        </p:tav>
                                      </p:tavLst>
                                    </p:anim>
                                    <p:anim calcmode="lin" valueType="num">
                                      <p:cBhvr additive="base">
                                        <p:cTn id="555" dur="3000"/>
                                        <p:tgtEl>
                                          <p:spTgt spid="40"/>
                                        </p:tgtEl>
                                        <p:attrNameLst>
                                          <p:attrName>ppt_y</p:attrName>
                                        </p:attrNameLst>
                                      </p:cBhvr>
                                      <p:tavLst>
                                        <p:tav tm="0">
                                          <p:val>
                                            <p:strVal val="ppt_y"/>
                                          </p:val>
                                        </p:tav>
                                        <p:tav tm="100000">
                                          <p:val>
                                            <p:strVal val="ppt_y"/>
                                          </p:val>
                                        </p:tav>
                                      </p:tavLst>
                                    </p:anim>
                                    <p:set>
                                      <p:cBhvr>
                                        <p:cTn id="556" dur="1" fill="hold">
                                          <p:stCondLst>
                                            <p:cond delay="2999"/>
                                          </p:stCondLst>
                                        </p:cTn>
                                        <p:tgtEl>
                                          <p:spTgt spid="40"/>
                                        </p:tgtEl>
                                        <p:attrNameLst>
                                          <p:attrName>style.visibility</p:attrName>
                                        </p:attrNameLst>
                                      </p:cBhvr>
                                      <p:to>
                                        <p:strVal val="hidden"/>
                                      </p:to>
                                    </p:set>
                                  </p:childTnLst>
                                </p:cTn>
                              </p:par>
                              <p:par>
                                <p:cTn id="557" presetID="2" presetClass="exit" presetSubtype="2" fill="hold" grpId="2" nodeType="withEffect">
                                  <p:stCondLst>
                                    <p:cond delay="0"/>
                                  </p:stCondLst>
                                  <p:childTnLst>
                                    <p:anim calcmode="lin" valueType="num">
                                      <p:cBhvr additive="base">
                                        <p:cTn id="558" dur="3000"/>
                                        <p:tgtEl>
                                          <p:spTgt spid="41"/>
                                        </p:tgtEl>
                                        <p:attrNameLst>
                                          <p:attrName>ppt_x</p:attrName>
                                        </p:attrNameLst>
                                      </p:cBhvr>
                                      <p:tavLst>
                                        <p:tav tm="0">
                                          <p:val>
                                            <p:strVal val="ppt_x"/>
                                          </p:val>
                                        </p:tav>
                                        <p:tav tm="100000">
                                          <p:val>
                                            <p:strVal val="1+ppt_w/2"/>
                                          </p:val>
                                        </p:tav>
                                      </p:tavLst>
                                    </p:anim>
                                    <p:anim calcmode="lin" valueType="num">
                                      <p:cBhvr additive="base">
                                        <p:cTn id="559" dur="3000"/>
                                        <p:tgtEl>
                                          <p:spTgt spid="41"/>
                                        </p:tgtEl>
                                        <p:attrNameLst>
                                          <p:attrName>ppt_y</p:attrName>
                                        </p:attrNameLst>
                                      </p:cBhvr>
                                      <p:tavLst>
                                        <p:tav tm="0">
                                          <p:val>
                                            <p:strVal val="ppt_y"/>
                                          </p:val>
                                        </p:tav>
                                        <p:tav tm="100000">
                                          <p:val>
                                            <p:strVal val="ppt_y"/>
                                          </p:val>
                                        </p:tav>
                                      </p:tavLst>
                                    </p:anim>
                                    <p:set>
                                      <p:cBhvr>
                                        <p:cTn id="560" dur="1" fill="hold">
                                          <p:stCondLst>
                                            <p:cond delay="2999"/>
                                          </p:stCondLst>
                                        </p:cTn>
                                        <p:tgtEl>
                                          <p:spTgt spid="41"/>
                                        </p:tgtEl>
                                        <p:attrNameLst>
                                          <p:attrName>style.visibility</p:attrName>
                                        </p:attrNameLst>
                                      </p:cBhvr>
                                      <p:to>
                                        <p:strVal val="hidden"/>
                                      </p:to>
                                    </p:set>
                                  </p:childTnLst>
                                </p:cTn>
                              </p:par>
                              <p:par>
                                <p:cTn id="561" presetID="2" presetClass="exit" presetSubtype="2" fill="hold" grpId="2" nodeType="withEffect">
                                  <p:stCondLst>
                                    <p:cond delay="0"/>
                                  </p:stCondLst>
                                  <p:childTnLst>
                                    <p:anim calcmode="lin" valueType="num">
                                      <p:cBhvr additive="base">
                                        <p:cTn id="562" dur="3000"/>
                                        <p:tgtEl>
                                          <p:spTgt spid="42"/>
                                        </p:tgtEl>
                                        <p:attrNameLst>
                                          <p:attrName>ppt_x</p:attrName>
                                        </p:attrNameLst>
                                      </p:cBhvr>
                                      <p:tavLst>
                                        <p:tav tm="0">
                                          <p:val>
                                            <p:strVal val="ppt_x"/>
                                          </p:val>
                                        </p:tav>
                                        <p:tav tm="100000">
                                          <p:val>
                                            <p:strVal val="1+ppt_w/2"/>
                                          </p:val>
                                        </p:tav>
                                      </p:tavLst>
                                    </p:anim>
                                    <p:anim calcmode="lin" valueType="num">
                                      <p:cBhvr additive="base">
                                        <p:cTn id="563" dur="3000"/>
                                        <p:tgtEl>
                                          <p:spTgt spid="42"/>
                                        </p:tgtEl>
                                        <p:attrNameLst>
                                          <p:attrName>ppt_y</p:attrName>
                                        </p:attrNameLst>
                                      </p:cBhvr>
                                      <p:tavLst>
                                        <p:tav tm="0">
                                          <p:val>
                                            <p:strVal val="ppt_y"/>
                                          </p:val>
                                        </p:tav>
                                        <p:tav tm="100000">
                                          <p:val>
                                            <p:strVal val="ppt_y"/>
                                          </p:val>
                                        </p:tav>
                                      </p:tavLst>
                                    </p:anim>
                                    <p:set>
                                      <p:cBhvr>
                                        <p:cTn id="564" dur="1" fill="hold">
                                          <p:stCondLst>
                                            <p:cond delay="2999"/>
                                          </p:stCondLst>
                                        </p:cTn>
                                        <p:tgtEl>
                                          <p:spTgt spid="42"/>
                                        </p:tgtEl>
                                        <p:attrNameLst>
                                          <p:attrName>style.visibility</p:attrName>
                                        </p:attrNameLst>
                                      </p:cBhvr>
                                      <p:to>
                                        <p:strVal val="hidden"/>
                                      </p:to>
                                    </p:set>
                                  </p:childTnLst>
                                </p:cTn>
                              </p:par>
                              <p:par>
                                <p:cTn id="565" presetID="2" presetClass="exit" presetSubtype="2" fill="hold" grpId="2" nodeType="withEffect">
                                  <p:stCondLst>
                                    <p:cond delay="0"/>
                                  </p:stCondLst>
                                  <p:childTnLst>
                                    <p:anim calcmode="lin" valueType="num">
                                      <p:cBhvr additive="base">
                                        <p:cTn id="566" dur="3000"/>
                                        <p:tgtEl>
                                          <p:spTgt spid="43"/>
                                        </p:tgtEl>
                                        <p:attrNameLst>
                                          <p:attrName>ppt_x</p:attrName>
                                        </p:attrNameLst>
                                      </p:cBhvr>
                                      <p:tavLst>
                                        <p:tav tm="0">
                                          <p:val>
                                            <p:strVal val="ppt_x"/>
                                          </p:val>
                                        </p:tav>
                                        <p:tav tm="100000">
                                          <p:val>
                                            <p:strVal val="1+ppt_w/2"/>
                                          </p:val>
                                        </p:tav>
                                      </p:tavLst>
                                    </p:anim>
                                    <p:anim calcmode="lin" valueType="num">
                                      <p:cBhvr additive="base">
                                        <p:cTn id="567" dur="3000"/>
                                        <p:tgtEl>
                                          <p:spTgt spid="43"/>
                                        </p:tgtEl>
                                        <p:attrNameLst>
                                          <p:attrName>ppt_y</p:attrName>
                                        </p:attrNameLst>
                                      </p:cBhvr>
                                      <p:tavLst>
                                        <p:tav tm="0">
                                          <p:val>
                                            <p:strVal val="ppt_y"/>
                                          </p:val>
                                        </p:tav>
                                        <p:tav tm="100000">
                                          <p:val>
                                            <p:strVal val="ppt_y"/>
                                          </p:val>
                                        </p:tav>
                                      </p:tavLst>
                                    </p:anim>
                                    <p:set>
                                      <p:cBhvr>
                                        <p:cTn id="568" dur="1" fill="hold">
                                          <p:stCondLst>
                                            <p:cond delay="2999"/>
                                          </p:stCondLst>
                                        </p:cTn>
                                        <p:tgtEl>
                                          <p:spTgt spid="43"/>
                                        </p:tgtEl>
                                        <p:attrNameLst>
                                          <p:attrName>style.visibility</p:attrName>
                                        </p:attrNameLst>
                                      </p:cBhvr>
                                      <p:to>
                                        <p:strVal val="hidden"/>
                                      </p:to>
                                    </p:set>
                                  </p:childTnLst>
                                </p:cTn>
                              </p:par>
                              <p:par>
                                <p:cTn id="569" presetID="2" presetClass="exit" presetSubtype="2" fill="hold" grpId="2" nodeType="withEffect">
                                  <p:stCondLst>
                                    <p:cond delay="0"/>
                                  </p:stCondLst>
                                  <p:childTnLst>
                                    <p:anim calcmode="lin" valueType="num">
                                      <p:cBhvr additive="base">
                                        <p:cTn id="570" dur="3000"/>
                                        <p:tgtEl>
                                          <p:spTgt spid="44"/>
                                        </p:tgtEl>
                                        <p:attrNameLst>
                                          <p:attrName>ppt_x</p:attrName>
                                        </p:attrNameLst>
                                      </p:cBhvr>
                                      <p:tavLst>
                                        <p:tav tm="0">
                                          <p:val>
                                            <p:strVal val="ppt_x"/>
                                          </p:val>
                                        </p:tav>
                                        <p:tav tm="100000">
                                          <p:val>
                                            <p:strVal val="1+ppt_w/2"/>
                                          </p:val>
                                        </p:tav>
                                      </p:tavLst>
                                    </p:anim>
                                    <p:anim calcmode="lin" valueType="num">
                                      <p:cBhvr additive="base">
                                        <p:cTn id="571" dur="3000"/>
                                        <p:tgtEl>
                                          <p:spTgt spid="44"/>
                                        </p:tgtEl>
                                        <p:attrNameLst>
                                          <p:attrName>ppt_y</p:attrName>
                                        </p:attrNameLst>
                                      </p:cBhvr>
                                      <p:tavLst>
                                        <p:tav tm="0">
                                          <p:val>
                                            <p:strVal val="ppt_y"/>
                                          </p:val>
                                        </p:tav>
                                        <p:tav tm="100000">
                                          <p:val>
                                            <p:strVal val="ppt_y"/>
                                          </p:val>
                                        </p:tav>
                                      </p:tavLst>
                                    </p:anim>
                                    <p:set>
                                      <p:cBhvr>
                                        <p:cTn id="572" dur="1" fill="hold">
                                          <p:stCondLst>
                                            <p:cond delay="2999"/>
                                          </p:stCondLst>
                                        </p:cTn>
                                        <p:tgtEl>
                                          <p:spTgt spid="44"/>
                                        </p:tgtEl>
                                        <p:attrNameLst>
                                          <p:attrName>style.visibility</p:attrName>
                                        </p:attrNameLst>
                                      </p:cBhvr>
                                      <p:to>
                                        <p:strVal val="hidden"/>
                                      </p:to>
                                    </p:set>
                                  </p:childTnLst>
                                </p:cTn>
                              </p:par>
                              <p:par>
                                <p:cTn id="573" presetID="2" presetClass="exit" presetSubtype="2" fill="hold" grpId="2" nodeType="withEffect">
                                  <p:stCondLst>
                                    <p:cond delay="0"/>
                                  </p:stCondLst>
                                  <p:childTnLst>
                                    <p:anim calcmode="lin" valueType="num">
                                      <p:cBhvr additive="base">
                                        <p:cTn id="574" dur="3000"/>
                                        <p:tgtEl>
                                          <p:spTgt spid="45"/>
                                        </p:tgtEl>
                                        <p:attrNameLst>
                                          <p:attrName>ppt_x</p:attrName>
                                        </p:attrNameLst>
                                      </p:cBhvr>
                                      <p:tavLst>
                                        <p:tav tm="0">
                                          <p:val>
                                            <p:strVal val="ppt_x"/>
                                          </p:val>
                                        </p:tav>
                                        <p:tav tm="100000">
                                          <p:val>
                                            <p:strVal val="1+ppt_w/2"/>
                                          </p:val>
                                        </p:tav>
                                      </p:tavLst>
                                    </p:anim>
                                    <p:anim calcmode="lin" valueType="num">
                                      <p:cBhvr additive="base">
                                        <p:cTn id="575" dur="3000"/>
                                        <p:tgtEl>
                                          <p:spTgt spid="45"/>
                                        </p:tgtEl>
                                        <p:attrNameLst>
                                          <p:attrName>ppt_y</p:attrName>
                                        </p:attrNameLst>
                                      </p:cBhvr>
                                      <p:tavLst>
                                        <p:tav tm="0">
                                          <p:val>
                                            <p:strVal val="ppt_y"/>
                                          </p:val>
                                        </p:tav>
                                        <p:tav tm="100000">
                                          <p:val>
                                            <p:strVal val="ppt_y"/>
                                          </p:val>
                                        </p:tav>
                                      </p:tavLst>
                                    </p:anim>
                                    <p:set>
                                      <p:cBhvr>
                                        <p:cTn id="576" dur="1" fill="hold">
                                          <p:stCondLst>
                                            <p:cond delay="2999"/>
                                          </p:stCondLst>
                                        </p:cTn>
                                        <p:tgtEl>
                                          <p:spTgt spid="45"/>
                                        </p:tgtEl>
                                        <p:attrNameLst>
                                          <p:attrName>style.visibility</p:attrName>
                                        </p:attrNameLst>
                                      </p:cBhvr>
                                      <p:to>
                                        <p:strVal val="hidden"/>
                                      </p:to>
                                    </p:set>
                                  </p:childTnLst>
                                </p:cTn>
                              </p:par>
                              <p:par>
                                <p:cTn id="577" presetID="2" presetClass="exit" presetSubtype="2" fill="hold" grpId="2" nodeType="withEffect">
                                  <p:stCondLst>
                                    <p:cond delay="0"/>
                                  </p:stCondLst>
                                  <p:childTnLst>
                                    <p:anim calcmode="lin" valueType="num">
                                      <p:cBhvr additive="base">
                                        <p:cTn id="578" dur="3000"/>
                                        <p:tgtEl>
                                          <p:spTgt spid="46"/>
                                        </p:tgtEl>
                                        <p:attrNameLst>
                                          <p:attrName>ppt_x</p:attrName>
                                        </p:attrNameLst>
                                      </p:cBhvr>
                                      <p:tavLst>
                                        <p:tav tm="0">
                                          <p:val>
                                            <p:strVal val="ppt_x"/>
                                          </p:val>
                                        </p:tav>
                                        <p:tav tm="100000">
                                          <p:val>
                                            <p:strVal val="1+ppt_w/2"/>
                                          </p:val>
                                        </p:tav>
                                      </p:tavLst>
                                    </p:anim>
                                    <p:anim calcmode="lin" valueType="num">
                                      <p:cBhvr additive="base">
                                        <p:cTn id="579" dur="3000"/>
                                        <p:tgtEl>
                                          <p:spTgt spid="46"/>
                                        </p:tgtEl>
                                        <p:attrNameLst>
                                          <p:attrName>ppt_y</p:attrName>
                                        </p:attrNameLst>
                                      </p:cBhvr>
                                      <p:tavLst>
                                        <p:tav tm="0">
                                          <p:val>
                                            <p:strVal val="ppt_y"/>
                                          </p:val>
                                        </p:tav>
                                        <p:tav tm="100000">
                                          <p:val>
                                            <p:strVal val="ppt_y"/>
                                          </p:val>
                                        </p:tav>
                                      </p:tavLst>
                                    </p:anim>
                                    <p:set>
                                      <p:cBhvr>
                                        <p:cTn id="580" dur="1" fill="hold">
                                          <p:stCondLst>
                                            <p:cond delay="2999"/>
                                          </p:stCondLst>
                                        </p:cTn>
                                        <p:tgtEl>
                                          <p:spTgt spid="46"/>
                                        </p:tgtEl>
                                        <p:attrNameLst>
                                          <p:attrName>style.visibility</p:attrName>
                                        </p:attrNameLst>
                                      </p:cBhvr>
                                      <p:to>
                                        <p:strVal val="hidden"/>
                                      </p:to>
                                    </p:set>
                                  </p:childTnLst>
                                </p:cTn>
                              </p:par>
                              <p:par>
                                <p:cTn id="581" presetID="2" presetClass="exit" presetSubtype="2" fill="hold" grpId="2" nodeType="withEffect">
                                  <p:stCondLst>
                                    <p:cond delay="0"/>
                                  </p:stCondLst>
                                  <p:childTnLst>
                                    <p:anim calcmode="lin" valueType="num">
                                      <p:cBhvr additive="base">
                                        <p:cTn id="582" dur="3000"/>
                                        <p:tgtEl>
                                          <p:spTgt spid="47"/>
                                        </p:tgtEl>
                                        <p:attrNameLst>
                                          <p:attrName>ppt_x</p:attrName>
                                        </p:attrNameLst>
                                      </p:cBhvr>
                                      <p:tavLst>
                                        <p:tav tm="0">
                                          <p:val>
                                            <p:strVal val="ppt_x"/>
                                          </p:val>
                                        </p:tav>
                                        <p:tav tm="100000">
                                          <p:val>
                                            <p:strVal val="1+ppt_w/2"/>
                                          </p:val>
                                        </p:tav>
                                      </p:tavLst>
                                    </p:anim>
                                    <p:anim calcmode="lin" valueType="num">
                                      <p:cBhvr additive="base">
                                        <p:cTn id="583" dur="3000"/>
                                        <p:tgtEl>
                                          <p:spTgt spid="47"/>
                                        </p:tgtEl>
                                        <p:attrNameLst>
                                          <p:attrName>ppt_y</p:attrName>
                                        </p:attrNameLst>
                                      </p:cBhvr>
                                      <p:tavLst>
                                        <p:tav tm="0">
                                          <p:val>
                                            <p:strVal val="ppt_y"/>
                                          </p:val>
                                        </p:tav>
                                        <p:tav tm="100000">
                                          <p:val>
                                            <p:strVal val="ppt_y"/>
                                          </p:val>
                                        </p:tav>
                                      </p:tavLst>
                                    </p:anim>
                                    <p:set>
                                      <p:cBhvr>
                                        <p:cTn id="584" dur="1" fill="hold">
                                          <p:stCondLst>
                                            <p:cond delay="2999"/>
                                          </p:stCondLst>
                                        </p:cTn>
                                        <p:tgtEl>
                                          <p:spTgt spid="47"/>
                                        </p:tgtEl>
                                        <p:attrNameLst>
                                          <p:attrName>style.visibility</p:attrName>
                                        </p:attrNameLst>
                                      </p:cBhvr>
                                      <p:to>
                                        <p:strVal val="hidden"/>
                                      </p:to>
                                    </p:set>
                                  </p:childTnLst>
                                </p:cTn>
                              </p:par>
                              <p:par>
                                <p:cTn id="585" presetID="2" presetClass="exit" presetSubtype="2" fill="hold" grpId="2" nodeType="withEffect">
                                  <p:stCondLst>
                                    <p:cond delay="0"/>
                                  </p:stCondLst>
                                  <p:childTnLst>
                                    <p:anim calcmode="lin" valueType="num">
                                      <p:cBhvr additive="base">
                                        <p:cTn id="586" dur="3000"/>
                                        <p:tgtEl>
                                          <p:spTgt spid="48"/>
                                        </p:tgtEl>
                                        <p:attrNameLst>
                                          <p:attrName>ppt_x</p:attrName>
                                        </p:attrNameLst>
                                      </p:cBhvr>
                                      <p:tavLst>
                                        <p:tav tm="0">
                                          <p:val>
                                            <p:strVal val="ppt_x"/>
                                          </p:val>
                                        </p:tav>
                                        <p:tav tm="100000">
                                          <p:val>
                                            <p:strVal val="1+ppt_w/2"/>
                                          </p:val>
                                        </p:tav>
                                      </p:tavLst>
                                    </p:anim>
                                    <p:anim calcmode="lin" valueType="num">
                                      <p:cBhvr additive="base">
                                        <p:cTn id="587" dur="3000"/>
                                        <p:tgtEl>
                                          <p:spTgt spid="48"/>
                                        </p:tgtEl>
                                        <p:attrNameLst>
                                          <p:attrName>ppt_y</p:attrName>
                                        </p:attrNameLst>
                                      </p:cBhvr>
                                      <p:tavLst>
                                        <p:tav tm="0">
                                          <p:val>
                                            <p:strVal val="ppt_y"/>
                                          </p:val>
                                        </p:tav>
                                        <p:tav tm="100000">
                                          <p:val>
                                            <p:strVal val="ppt_y"/>
                                          </p:val>
                                        </p:tav>
                                      </p:tavLst>
                                    </p:anim>
                                    <p:set>
                                      <p:cBhvr>
                                        <p:cTn id="588" dur="1" fill="hold">
                                          <p:stCondLst>
                                            <p:cond delay="2999"/>
                                          </p:stCondLst>
                                        </p:cTn>
                                        <p:tgtEl>
                                          <p:spTgt spid="48"/>
                                        </p:tgtEl>
                                        <p:attrNameLst>
                                          <p:attrName>style.visibility</p:attrName>
                                        </p:attrNameLst>
                                      </p:cBhvr>
                                      <p:to>
                                        <p:strVal val="hidden"/>
                                      </p:to>
                                    </p:set>
                                  </p:childTnLst>
                                </p:cTn>
                              </p:par>
                              <p:par>
                                <p:cTn id="589" presetID="2" presetClass="exit" presetSubtype="2" fill="hold" grpId="2" nodeType="withEffect">
                                  <p:stCondLst>
                                    <p:cond delay="0"/>
                                  </p:stCondLst>
                                  <p:childTnLst>
                                    <p:anim calcmode="lin" valueType="num">
                                      <p:cBhvr additive="base">
                                        <p:cTn id="590" dur="3000"/>
                                        <p:tgtEl>
                                          <p:spTgt spid="49"/>
                                        </p:tgtEl>
                                        <p:attrNameLst>
                                          <p:attrName>ppt_x</p:attrName>
                                        </p:attrNameLst>
                                      </p:cBhvr>
                                      <p:tavLst>
                                        <p:tav tm="0">
                                          <p:val>
                                            <p:strVal val="ppt_x"/>
                                          </p:val>
                                        </p:tav>
                                        <p:tav tm="100000">
                                          <p:val>
                                            <p:strVal val="1+ppt_w/2"/>
                                          </p:val>
                                        </p:tav>
                                      </p:tavLst>
                                    </p:anim>
                                    <p:anim calcmode="lin" valueType="num">
                                      <p:cBhvr additive="base">
                                        <p:cTn id="591" dur="3000"/>
                                        <p:tgtEl>
                                          <p:spTgt spid="49"/>
                                        </p:tgtEl>
                                        <p:attrNameLst>
                                          <p:attrName>ppt_y</p:attrName>
                                        </p:attrNameLst>
                                      </p:cBhvr>
                                      <p:tavLst>
                                        <p:tav tm="0">
                                          <p:val>
                                            <p:strVal val="ppt_y"/>
                                          </p:val>
                                        </p:tav>
                                        <p:tav tm="100000">
                                          <p:val>
                                            <p:strVal val="ppt_y"/>
                                          </p:val>
                                        </p:tav>
                                      </p:tavLst>
                                    </p:anim>
                                    <p:set>
                                      <p:cBhvr>
                                        <p:cTn id="592" dur="1" fill="hold">
                                          <p:stCondLst>
                                            <p:cond delay="2999"/>
                                          </p:stCondLst>
                                        </p:cTn>
                                        <p:tgtEl>
                                          <p:spTgt spid="49"/>
                                        </p:tgtEl>
                                        <p:attrNameLst>
                                          <p:attrName>style.visibility</p:attrName>
                                        </p:attrNameLst>
                                      </p:cBhvr>
                                      <p:to>
                                        <p:strVal val="hidden"/>
                                      </p:to>
                                    </p:set>
                                  </p:childTnLst>
                                </p:cTn>
                              </p:par>
                              <p:par>
                                <p:cTn id="593" presetID="2" presetClass="exit" presetSubtype="2" fill="hold" grpId="2" nodeType="withEffect">
                                  <p:stCondLst>
                                    <p:cond delay="0"/>
                                  </p:stCondLst>
                                  <p:childTnLst>
                                    <p:anim calcmode="lin" valueType="num">
                                      <p:cBhvr additive="base">
                                        <p:cTn id="594" dur="3000"/>
                                        <p:tgtEl>
                                          <p:spTgt spid="50"/>
                                        </p:tgtEl>
                                        <p:attrNameLst>
                                          <p:attrName>ppt_x</p:attrName>
                                        </p:attrNameLst>
                                      </p:cBhvr>
                                      <p:tavLst>
                                        <p:tav tm="0">
                                          <p:val>
                                            <p:strVal val="ppt_x"/>
                                          </p:val>
                                        </p:tav>
                                        <p:tav tm="100000">
                                          <p:val>
                                            <p:strVal val="1+ppt_w/2"/>
                                          </p:val>
                                        </p:tav>
                                      </p:tavLst>
                                    </p:anim>
                                    <p:anim calcmode="lin" valueType="num">
                                      <p:cBhvr additive="base">
                                        <p:cTn id="595" dur="3000"/>
                                        <p:tgtEl>
                                          <p:spTgt spid="50"/>
                                        </p:tgtEl>
                                        <p:attrNameLst>
                                          <p:attrName>ppt_y</p:attrName>
                                        </p:attrNameLst>
                                      </p:cBhvr>
                                      <p:tavLst>
                                        <p:tav tm="0">
                                          <p:val>
                                            <p:strVal val="ppt_y"/>
                                          </p:val>
                                        </p:tav>
                                        <p:tav tm="100000">
                                          <p:val>
                                            <p:strVal val="ppt_y"/>
                                          </p:val>
                                        </p:tav>
                                      </p:tavLst>
                                    </p:anim>
                                    <p:set>
                                      <p:cBhvr>
                                        <p:cTn id="596" dur="1" fill="hold">
                                          <p:stCondLst>
                                            <p:cond delay="2999"/>
                                          </p:stCondLst>
                                        </p:cTn>
                                        <p:tgtEl>
                                          <p:spTgt spid="50"/>
                                        </p:tgtEl>
                                        <p:attrNameLst>
                                          <p:attrName>style.visibility</p:attrName>
                                        </p:attrNameLst>
                                      </p:cBhvr>
                                      <p:to>
                                        <p:strVal val="hidden"/>
                                      </p:to>
                                    </p:set>
                                  </p:childTnLst>
                                </p:cTn>
                              </p:par>
                              <p:par>
                                <p:cTn id="597" presetID="2" presetClass="exit" presetSubtype="2" fill="hold" grpId="2" nodeType="withEffect">
                                  <p:stCondLst>
                                    <p:cond delay="0"/>
                                  </p:stCondLst>
                                  <p:childTnLst>
                                    <p:anim calcmode="lin" valueType="num">
                                      <p:cBhvr additive="base">
                                        <p:cTn id="598" dur="3000"/>
                                        <p:tgtEl>
                                          <p:spTgt spid="51"/>
                                        </p:tgtEl>
                                        <p:attrNameLst>
                                          <p:attrName>ppt_x</p:attrName>
                                        </p:attrNameLst>
                                      </p:cBhvr>
                                      <p:tavLst>
                                        <p:tav tm="0">
                                          <p:val>
                                            <p:strVal val="ppt_x"/>
                                          </p:val>
                                        </p:tav>
                                        <p:tav tm="100000">
                                          <p:val>
                                            <p:strVal val="1+ppt_w/2"/>
                                          </p:val>
                                        </p:tav>
                                      </p:tavLst>
                                    </p:anim>
                                    <p:anim calcmode="lin" valueType="num">
                                      <p:cBhvr additive="base">
                                        <p:cTn id="599" dur="3000"/>
                                        <p:tgtEl>
                                          <p:spTgt spid="51"/>
                                        </p:tgtEl>
                                        <p:attrNameLst>
                                          <p:attrName>ppt_y</p:attrName>
                                        </p:attrNameLst>
                                      </p:cBhvr>
                                      <p:tavLst>
                                        <p:tav tm="0">
                                          <p:val>
                                            <p:strVal val="ppt_y"/>
                                          </p:val>
                                        </p:tav>
                                        <p:tav tm="100000">
                                          <p:val>
                                            <p:strVal val="ppt_y"/>
                                          </p:val>
                                        </p:tav>
                                      </p:tavLst>
                                    </p:anim>
                                    <p:set>
                                      <p:cBhvr>
                                        <p:cTn id="600" dur="1" fill="hold">
                                          <p:stCondLst>
                                            <p:cond delay="2999"/>
                                          </p:stCondLst>
                                        </p:cTn>
                                        <p:tgtEl>
                                          <p:spTgt spid="51"/>
                                        </p:tgtEl>
                                        <p:attrNameLst>
                                          <p:attrName>style.visibility</p:attrName>
                                        </p:attrNameLst>
                                      </p:cBhvr>
                                      <p:to>
                                        <p:strVal val="hidden"/>
                                      </p:to>
                                    </p:set>
                                  </p:childTnLst>
                                </p:cTn>
                              </p:par>
                              <p:par>
                                <p:cTn id="601" presetID="2" presetClass="exit" presetSubtype="2" fill="hold" grpId="2" nodeType="withEffect">
                                  <p:stCondLst>
                                    <p:cond delay="0"/>
                                  </p:stCondLst>
                                  <p:childTnLst>
                                    <p:anim calcmode="lin" valueType="num">
                                      <p:cBhvr additive="base">
                                        <p:cTn id="602" dur="3000"/>
                                        <p:tgtEl>
                                          <p:spTgt spid="52"/>
                                        </p:tgtEl>
                                        <p:attrNameLst>
                                          <p:attrName>ppt_x</p:attrName>
                                        </p:attrNameLst>
                                      </p:cBhvr>
                                      <p:tavLst>
                                        <p:tav tm="0">
                                          <p:val>
                                            <p:strVal val="ppt_x"/>
                                          </p:val>
                                        </p:tav>
                                        <p:tav tm="100000">
                                          <p:val>
                                            <p:strVal val="1+ppt_w/2"/>
                                          </p:val>
                                        </p:tav>
                                      </p:tavLst>
                                    </p:anim>
                                    <p:anim calcmode="lin" valueType="num">
                                      <p:cBhvr additive="base">
                                        <p:cTn id="603" dur="3000"/>
                                        <p:tgtEl>
                                          <p:spTgt spid="52"/>
                                        </p:tgtEl>
                                        <p:attrNameLst>
                                          <p:attrName>ppt_y</p:attrName>
                                        </p:attrNameLst>
                                      </p:cBhvr>
                                      <p:tavLst>
                                        <p:tav tm="0">
                                          <p:val>
                                            <p:strVal val="ppt_y"/>
                                          </p:val>
                                        </p:tav>
                                        <p:tav tm="100000">
                                          <p:val>
                                            <p:strVal val="ppt_y"/>
                                          </p:val>
                                        </p:tav>
                                      </p:tavLst>
                                    </p:anim>
                                    <p:set>
                                      <p:cBhvr>
                                        <p:cTn id="604" dur="1" fill="hold">
                                          <p:stCondLst>
                                            <p:cond delay="2999"/>
                                          </p:stCondLst>
                                        </p:cTn>
                                        <p:tgtEl>
                                          <p:spTgt spid="52"/>
                                        </p:tgtEl>
                                        <p:attrNameLst>
                                          <p:attrName>style.visibility</p:attrName>
                                        </p:attrNameLst>
                                      </p:cBhvr>
                                      <p:to>
                                        <p:strVal val="hidden"/>
                                      </p:to>
                                    </p:set>
                                  </p:childTnLst>
                                </p:cTn>
                              </p:par>
                              <p:par>
                                <p:cTn id="605" presetID="2" presetClass="exit" presetSubtype="2" fill="hold" grpId="2" nodeType="withEffect">
                                  <p:stCondLst>
                                    <p:cond delay="0"/>
                                  </p:stCondLst>
                                  <p:childTnLst>
                                    <p:anim calcmode="lin" valueType="num">
                                      <p:cBhvr additive="base">
                                        <p:cTn id="606" dur="3000"/>
                                        <p:tgtEl>
                                          <p:spTgt spid="53"/>
                                        </p:tgtEl>
                                        <p:attrNameLst>
                                          <p:attrName>ppt_x</p:attrName>
                                        </p:attrNameLst>
                                      </p:cBhvr>
                                      <p:tavLst>
                                        <p:tav tm="0">
                                          <p:val>
                                            <p:strVal val="ppt_x"/>
                                          </p:val>
                                        </p:tav>
                                        <p:tav tm="100000">
                                          <p:val>
                                            <p:strVal val="1+ppt_w/2"/>
                                          </p:val>
                                        </p:tav>
                                      </p:tavLst>
                                    </p:anim>
                                    <p:anim calcmode="lin" valueType="num">
                                      <p:cBhvr additive="base">
                                        <p:cTn id="607" dur="3000"/>
                                        <p:tgtEl>
                                          <p:spTgt spid="53"/>
                                        </p:tgtEl>
                                        <p:attrNameLst>
                                          <p:attrName>ppt_y</p:attrName>
                                        </p:attrNameLst>
                                      </p:cBhvr>
                                      <p:tavLst>
                                        <p:tav tm="0">
                                          <p:val>
                                            <p:strVal val="ppt_y"/>
                                          </p:val>
                                        </p:tav>
                                        <p:tav tm="100000">
                                          <p:val>
                                            <p:strVal val="ppt_y"/>
                                          </p:val>
                                        </p:tav>
                                      </p:tavLst>
                                    </p:anim>
                                    <p:set>
                                      <p:cBhvr>
                                        <p:cTn id="608" dur="1" fill="hold">
                                          <p:stCondLst>
                                            <p:cond delay="2999"/>
                                          </p:stCondLst>
                                        </p:cTn>
                                        <p:tgtEl>
                                          <p:spTgt spid="53"/>
                                        </p:tgtEl>
                                        <p:attrNameLst>
                                          <p:attrName>style.visibility</p:attrName>
                                        </p:attrNameLst>
                                      </p:cBhvr>
                                      <p:to>
                                        <p:strVal val="hidden"/>
                                      </p:to>
                                    </p:set>
                                  </p:childTnLst>
                                </p:cTn>
                              </p:par>
                              <p:par>
                                <p:cTn id="609" presetID="2" presetClass="exit" presetSubtype="2" fill="hold" grpId="2" nodeType="withEffect">
                                  <p:stCondLst>
                                    <p:cond delay="0"/>
                                  </p:stCondLst>
                                  <p:childTnLst>
                                    <p:anim calcmode="lin" valueType="num">
                                      <p:cBhvr additive="base">
                                        <p:cTn id="610" dur="3000"/>
                                        <p:tgtEl>
                                          <p:spTgt spid="54"/>
                                        </p:tgtEl>
                                        <p:attrNameLst>
                                          <p:attrName>ppt_x</p:attrName>
                                        </p:attrNameLst>
                                      </p:cBhvr>
                                      <p:tavLst>
                                        <p:tav tm="0">
                                          <p:val>
                                            <p:strVal val="ppt_x"/>
                                          </p:val>
                                        </p:tav>
                                        <p:tav tm="100000">
                                          <p:val>
                                            <p:strVal val="1+ppt_w/2"/>
                                          </p:val>
                                        </p:tav>
                                      </p:tavLst>
                                    </p:anim>
                                    <p:anim calcmode="lin" valueType="num">
                                      <p:cBhvr additive="base">
                                        <p:cTn id="611" dur="3000"/>
                                        <p:tgtEl>
                                          <p:spTgt spid="54"/>
                                        </p:tgtEl>
                                        <p:attrNameLst>
                                          <p:attrName>ppt_y</p:attrName>
                                        </p:attrNameLst>
                                      </p:cBhvr>
                                      <p:tavLst>
                                        <p:tav tm="0">
                                          <p:val>
                                            <p:strVal val="ppt_y"/>
                                          </p:val>
                                        </p:tav>
                                        <p:tav tm="100000">
                                          <p:val>
                                            <p:strVal val="ppt_y"/>
                                          </p:val>
                                        </p:tav>
                                      </p:tavLst>
                                    </p:anim>
                                    <p:set>
                                      <p:cBhvr>
                                        <p:cTn id="612" dur="1" fill="hold">
                                          <p:stCondLst>
                                            <p:cond delay="2999"/>
                                          </p:stCondLst>
                                        </p:cTn>
                                        <p:tgtEl>
                                          <p:spTgt spid="54"/>
                                        </p:tgtEl>
                                        <p:attrNameLst>
                                          <p:attrName>style.visibility</p:attrName>
                                        </p:attrNameLst>
                                      </p:cBhvr>
                                      <p:to>
                                        <p:strVal val="hidden"/>
                                      </p:to>
                                    </p:set>
                                  </p:childTnLst>
                                </p:cTn>
                              </p:par>
                              <p:par>
                                <p:cTn id="613" presetID="2" presetClass="exit" presetSubtype="2" fill="hold" grpId="2" nodeType="withEffect">
                                  <p:stCondLst>
                                    <p:cond delay="0"/>
                                  </p:stCondLst>
                                  <p:childTnLst>
                                    <p:anim calcmode="lin" valueType="num">
                                      <p:cBhvr additive="base">
                                        <p:cTn id="614" dur="3000"/>
                                        <p:tgtEl>
                                          <p:spTgt spid="55"/>
                                        </p:tgtEl>
                                        <p:attrNameLst>
                                          <p:attrName>ppt_x</p:attrName>
                                        </p:attrNameLst>
                                      </p:cBhvr>
                                      <p:tavLst>
                                        <p:tav tm="0">
                                          <p:val>
                                            <p:strVal val="ppt_x"/>
                                          </p:val>
                                        </p:tav>
                                        <p:tav tm="100000">
                                          <p:val>
                                            <p:strVal val="1+ppt_w/2"/>
                                          </p:val>
                                        </p:tav>
                                      </p:tavLst>
                                    </p:anim>
                                    <p:anim calcmode="lin" valueType="num">
                                      <p:cBhvr additive="base">
                                        <p:cTn id="615" dur="3000"/>
                                        <p:tgtEl>
                                          <p:spTgt spid="55"/>
                                        </p:tgtEl>
                                        <p:attrNameLst>
                                          <p:attrName>ppt_y</p:attrName>
                                        </p:attrNameLst>
                                      </p:cBhvr>
                                      <p:tavLst>
                                        <p:tav tm="0">
                                          <p:val>
                                            <p:strVal val="ppt_y"/>
                                          </p:val>
                                        </p:tav>
                                        <p:tav tm="100000">
                                          <p:val>
                                            <p:strVal val="ppt_y"/>
                                          </p:val>
                                        </p:tav>
                                      </p:tavLst>
                                    </p:anim>
                                    <p:set>
                                      <p:cBhvr>
                                        <p:cTn id="616" dur="1" fill="hold">
                                          <p:stCondLst>
                                            <p:cond delay="2999"/>
                                          </p:stCondLst>
                                        </p:cTn>
                                        <p:tgtEl>
                                          <p:spTgt spid="55"/>
                                        </p:tgtEl>
                                        <p:attrNameLst>
                                          <p:attrName>style.visibility</p:attrName>
                                        </p:attrNameLst>
                                      </p:cBhvr>
                                      <p:to>
                                        <p:strVal val="hidden"/>
                                      </p:to>
                                    </p:set>
                                  </p:childTnLst>
                                </p:cTn>
                              </p:par>
                              <p:par>
                                <p:cTn id="617" presetID="2" presetClass="exit" presetSubtype="2" fill="hold" grpId="2" nodeType="withEffect">
                                  <p:stCondLst>
                                    <p:cond delay="0"/>
                                  </p:stCondLst>
                                  <p:childTnLst>
                                    <p:anim calcmode="lin" valueType="num">
                                      <p:cBhvr additive="base">
                                        <p:cTn id="618" dur="3000"/>
                                        <p:tgtEl>
                                          <p:spTgt spid="56"/>
                                        </p:tgtEl>
                                        <p:attrNameLst>
                                          <p:attrName>ppt_x</p:attrName>
                                        </p:attrNameLst>
                                      </p:cBhvr>
                                      <p:tavLst>
                                        <p:tav tm="0">
                                          <p:val>
                                            <p:strVal val="ppt_x"/>
                                          </p:val>
                                        </p:tav>
                                        <p:tav tm="100000">
                                          <p:val>
                                            <p:strVal val="1+ppt_w/2"/>
                                          </p:val>
                                        </p:tav>
                                      </p:tavLst>
                                    </p:anim>
                                    <p:anim calcmode="lin" valueType="num">
                                      <p:cBhvr additive="base">
                                        <p:cTn id="619" dur="3000"/>
                                        <p:tgtEl>
                                          <p:spTgt spid="56"/>
                                        </p:tgtEl>
                                        <p:attrNameLst>
                                          <p:attrName>ppt_y</p:attrName>
                                        </p:attrNameLst>
                                      </p:cBhvr>
                                      <p:tavLst>
                                        <p:tav tm="0">
                                          <p:val>
                                            <p:strVal val="ppt_y"/>
                                          </p:val>
                                        </p:tav>
                                        <p:tav tm="100000">
                                          <p:val>
                                            <p:strVal val="ppt_y"/>
                                          </p:val>
                                        </p:tav>
                                      </p:tavLst>
                                    </p:anim>
                                    <p:set>
                                      <p:cBhvr>
                                        <p:cTn id="620" dur="1" fill="hold">
                                          <p:stCondLst>
                                            <p:cond delay="2999"/>
                                          </p:stCondLst>
                                        </p:cTn>
                                        <p:tgtEl>
                                          <p:spTgt spid="56"/>
                                        </p:tgtEl>
                                        <p:attrNameLst>
                                          <p:attrName>style.visibility</p:attrName>
                                        </p:attrNameLst>
                                      </p:cBhvr>
                                      <p:to>
                                        <p:strVal val="hidden"/>
                                      </p:to>
                                    </p:set>
                                  </p:childTnLst>
                                </p:cTn>
                              </p:par>
                              <p:par>
                                <p:cTn id="621" presetID="2" presetClass="exit" presetSubtype="2" fill="hold" grpId="2" nodeType="withEffect">
                                  <p:stCondLst>
                                    <p:cond delay="0"/>
                                  </p:stCondLst>
                                  <p:childTnLst>
                                    <p:anim calcmode="lin" valueType="num">
                                      <p:cBhvr additive="base">
                                        <p:cTn id="622" dur="3000"/>
                                        <p:tgtEl>
                                          <p:spTgt spid="57"/>
                                        </p:tgtEl>
                                        <p:attrNameLst>
                                          <p:attrName>ppt_x</p:attrName>
                                        </p:attrNameLst>
                                      </p:cBhvr>
                                      <p:tavLst>
                                        <p:tav tm="0">
                                          <p:val>
                                            <p:strVal val="ppt_x"/>
                                          </p:val>
                                        </p:tav>
                                        <p:tav tm="100000">
                                          <p:val>
                                            <p:strVal val="1+ppt_w/2"/>
                                          </p:val>
                                        </p:tav>
                                      </p:tavLst>
                                    </p:anim>
                                    <p:anim calcmode="lin" valueType="num">
                                      <p:cBhvr additive="base">
                                        <p:cTn id="623" dur="3000"/>
                                        <p:tgtEl>
                                          <p:spTgt spid="57"/>
                                        </p:tgtEl>
                                        <p:attrNameLst>
                                          <p:attrName>ppt_y</p:attrName>
                                        </p:attrNameLst>
                                      </p:cBhvr>
                                      <p:tavLst>
                                        <p:tav tm="0">
                                          <p:val>
                                            <p:strVal val="ppt_y"/>
                                          </p:val>
                                        </p:tav>
                                        <p:tav tm="100000">
                                          <p:val>
                                            <p:strVal val="ppt_y"/>
                                          </p:val>
                                        </p:tav>
                                      </p:tavLst>
                                    </p:anim>
                                    <p:set>
                                      <p:cBhvr>
                                        <p:cTn id="624" dur="1" fill="hold">
                                          <p:stCondLst>
                                            <p:cond delay="2999"/>
                                          </p:stCondLst>
                                        </p:cTn>
                                        <p:tgtEl>
                                          <p:spTgt spid="57"/>
                                        </p:tgtEl>
                                        <p:attrNameLst>
                                          <p:attrName>style.visibility</p:attrName>
                                        </p:attrNameLst>
                                      </p:cBhvr>
                                      <p:to>
                                        <p:strVal val="hidden"/>
                                      </p:to>
                                    </p:set>
                                  </p:childTnLst>
                                </p:cTn>
                              </p:par>
                              <p:par>
                                <p:cTn id="625" presetID="2" presetClass="exit" presetSubtype="2" fill="hold" grpId="2" nodeType="withEffect">
                                  <p:stCondLst>
                                    <p:cond delay="0"/>
                                  </p:stCondLst>
                                  <p:childTnLst>
                                    <p:anim calcmode="lin" valueType="num">
                                      <p:cBhvr additive="base">
                                        <p:cTn id="626" dur="3000"/>
                                        <p:tgtEl>
                                          <p:spTgt spid="58"/>
                                        </p:tgtEl>
                                        <p:attrNameLst>
                                          <p:attrName>ppt_x</p:attrName>
                                        </p:attrNameLst>
                                      </p:cBhvr>
                                      <p:tavLst>
                                        <p:tav tm="0">
                                          <p:val>
                                            <p:strVal val="ppt_x"/>
                                          </p:val>
                                        </p:tav>
                                        <p:tav tm="100000">
                                          <p:val>
                                            <p:strVal val="1+ppt_w/2"/>
                                          </p:val>
                                        </p:tav>
                                      </p:tavLst>
                                    </p:anim>
                                    <p:anim calcmode="lin" valueType="num">
                                      <p:cBhvr additive="base">
                                        <p:cTn id="627" dur="3000"/>
                                        <p:tgtEl>
                                          <p:spTgt spid="58"/>
                                        </p:tgtEl>
                                        <p:attrNameLst>
                                          <p:attrName>ppt_y</p:attrName>
                                        </p:attrNameLst>
                                      </p:cBhvr>
                                      <p:tavLst>
                                        <p:tav tm="0">
                                          <p:val>
                                            <p:strVal val="ppt_y"/>
                                          </p:val>
                                        </p:tav>
                                        <p:tav tm="100000">
                                          <p:val>
                                            <p:strVal val="ppt_y"/>
                                          </p:val>
                                        </p:tav>
                                      </p:tavLst>
                                    </p:anim>
                                    <p:set>
                                      <p:cBhvr>
                                        <p:cTn id="628" dur="1" fill="hold">
                                          <p:stCondLst>
                                            <p:cond delay="2999"/>
                                          </p:stCondLst>
                                        </p:cTn>
                                        <p:tgtEl>
                                          <p:spTgt spid="58"/>
                                        </p:tgtEl>
                                        <p:attrNameLst>
                                          <p:attrName>style.visibility</p:attrName>
                                        </p:attrNameLst>
                                      </p:cBhvr>
                                      <p:to>
                                        <p:strVal val="hidden"/>
                                      </p:to>
                                    </p:set>
                                  </p:childTnLst>
                                </p:cTn>
                              </p:par>
                              <p:par>
                                <p:cTn id="629" presetID="2" presetClass="exit" presetSubtype="2" fill="hold" grpId="2" nodeType="withEffect">
                                  <p:stCondLst>
                                    <p:cond delay="0"/>
                                  </p:stCondLst>
                                  <p:childTnLst>
                                    <p:anim calcmode="lin" valueType="num">
                                      <p:cBhvr additive="base">
                                        <p:cTn id="630" dur="3000"/>
                                        <p:tgtEl>
                                          <p:spTgt spid="59"/>
                                        </p:tgtEl>
                                        <p:attrNameLst>
                                          <p:attrName>ppt_x</p:attrName>
                                        </p:attrNameLst>
                                      </p:cBhvr>
                                      <p:tavLst>
                                        <p:tav tm="0">
                                          <p:val>
                                            <p:strVal val="ppt_x"/>
                                          </p:val>
                                        </p:tav>
                                        <p:tav tm="100000">
                                          <p:val>
                                            <p:strVal val="1+ppt_w/2"/>
                                          </p:val>
                                        </p:tav>
                                      </p:tavLst>
                                    </p:anim>
                                    <p:anim calcmode="lin" valueType="num">
                                      <p:cBhvr additive="base">
                                        <p:cTn id="631" dur="3000"/>
                                        <p:tgtEl>
                                          <p:spTgt spid="59"/>
                                        </p:tgtEl>
                                        <p:attrNameLst>
                                          <p:attrName>ppt_y</p:attrName>
                                        </p:attrNameLst>
                                      </p:cBhvr>
                                      <p:tavLst>
                                        <p:tav tm="0">
                                          <p:val>
                                            <p:strVal val="ppt_y"/>
                                          </p:val>
                                        </p:tav>
                                        <p:tav tm="100000">
                                          <p:val>
                                            <p:strVal val="ppt_y"/>
                                          </p:val>
                                        </p:tav>
                                      </p:tavLst>
                                    </p:anim>
                                    <p:set>
                                      <p:cBhvr>
                                        <p:cTn id="632" dur="1" fill="hold">
                                          <p:stCondLst>
                                            <p:cond delay="2999"/>
                                          </p:stCondLst>
                                        </p:cTn>
                                        <p:tgtEl>
                                          <p:spTgt spid="59"/>
                                        </p:tgtEl>
                                        <p:attrNameLst>
                                          <p:attrName>style.visibility</p:attrName>
                                        </p:attrNameLst>
                                      </p:cBhvr>
                                      <p:to>
                                        <p:strVal val="hidden"/>
                                      </p:to>
                                    </p:set>
                                  </p:childTnLst>
                                </p:cTn>
                              </p:par>
                              <p:par>
                                <p:cTn id="633" presetID="5" presetClass="exit" presetSubtype="10" fill="hold" grpId="3" nodeType="withEffect">
                                  <p:stCondLst>
                                    <p:cond delay="0"/>
                                  </p:stCondLst>
                                  <p:childTnLst>
                                    <p:animEffect transition="out" filter="checkerboard(across)">
                                      <p:cBhvr>
                                        <p:cTn id="634" dur="3000"/>
                                        <p:tgtEl>
                                          <p:spTgt spid="6"/>
                                        </p:tgtEl>
                                      </p:cBhvr>
                                    </p:animEffect>
                                    <p:set>
                                      <p:cBhvr>
                                        <p:cTn id="635" dur="1" fill="hold">
                                          <p:stCondLst>
                                            <p:cond delay="2999"/>
                                          </p:stCondLst>
                                        </p:cTn>
                                        <p:tgtEl>
                                          <p:spTgt spid="6"/>
                                        </p:tgtEl>
                                        <p:attrNameLst>
                                          <p:attrName>style.visibility</p:attrName>
                                        </p:attrNameLst>
                                      </p:cBhvr>
                                      <p:to>
                                        <p:strVal val="hidden"/>
                                      </p:to>
                                    </p:set>
                                  </p:childTnLst>
                                </p:cTn>
                              </p:par>
                              <p:par>
                                <p:cTn id="636" presetID="5" presetClass="exit" presetSubtype="10" fill="hold" grpId="3" nodeType="withEffect">
                                  <p:stCondLst>
                                    <p:cond delay="0"/>
                                  </p:stCondLst>
                                  <p:childTnLst>
                                    <p:animEffect transition="out" filter="checkerboard(across)">
                                      <p:cBhvr>
                                        <p:cTn id="637" dur="3000"/>
                                        <p:tgtEl>
                                          <p:spTgt spid="7"/>
                                        </p:tgtEl>
                                      </p:cBhvr>
                                    </p:animEffect>
                                    <p:set>
                                      <p:cBhvr>
                                        <p:cTn id="638" dur="1" fill="hold">
                                          <p:stCondLst>
                                            <p:cond delay="2999"/>
                                          </p:stCondLst>
                                        </p:cTn>
                                        <p:tgtEl>
                                          <p:spTgt spid="7"/>
                                        </p:tgtEl>
                                        <p:attrNameLst>
                                          <p:attrName>style.visibility</p:attrName>
                                        </p:attrNameLst>
                                      </p:cBhvr>
                                      <p:to>
                                        <p:strVal val="hidden"/>
                                      </p:to>
                                    </p:set>
                                  </p:childTnLst>
                                </p:cTn>
                              </p:par>
                              <p:par>
                                <p:cTn id="639" presetID="5" presetClass="exit" presetSubtype="10" fill="hold" grpId="3" nodeType="withEffect">
                                  <p:stCondLst>
                                    <p:cond delay="0"/>
                                  </p:stCondLst>
                                  <p:childTnLst>
                                    <p:animEffect transition="out" filter="checkerboard(across)">
                                      <p:cBhvr>
                                        <p:cTn id="640" dur="3000"/>
                                        <p:tgtEl>
                                          <p:spTgt spid="8"/>
                                        </p:tgtEl>
                                      </p:cBhvr>
                                    </p:animEffect>
                                    <p:set>
                                      <p:cBhvr>
                                        <p:cTn id="641" dur="1" fill="hold">
                                          <p:stCondLst>
                                            <p:cond delay="2999"/>
                                          </p:stCondLst>
                                        </p:cTn>
                                        <p:tgtEl>
                                          <p:spTgt spid="8"/>
                                        </p:tgtEl>
                                        <p:attrNameLst>
                                          <p:attrName>style.visibility</p:attrName>
                                        </p:attrNameLst>
                                      </p:cBhvr>
                                      <p:to>
                                        <p:strVal val="hidden"/>
                                      </p:to>
                                    </p:set>
                                  </p:childTnLst>
                                </p:cTn>
                              </p:par>
                              <p:par>
                                <p:cTn id="642" presetID="5" presetClass="exit" presetSubtype="10" fill="hold" grpId="3" nodeType="withEffect">
                                  <p:stCondLst>
                                    <p:cond delay="0"/>
                                  </p:stCondLst>
                                  <p:childTnLst>
                                    <p:animEffect transition="out" filter="checkerboard(across)">
                                      <p:cBhvr>
                                        <p:cTn id="643" dur="3000"/>
                                        <p:tgtEl>
                                          <p:spTgt spid="9"/>
                                        </p:tgtEl>
                                      </p:cBhvr>
                                    </p:animEffect>
                                    <p:set>
                                      <p:cBhvr>
                                        <p:cTn id="644" dur="1" fill="hold">
                                          <p:stCondLst>
                                            <p:cond delay="2999"/>
                                          </p:stCondLst>
                                        </p:cTn>
                                        <p:tgtEl>
                                          <p:spTgt spid="9"/>
                                        </p:tgtEl>
                                        <p:attrNameLst>
                                          <p:attrName>style.visibility</p:attrName>
                                        </p:attrNameLst>
                                      </p:cBhvr>
                                      <p:to>
                                        <p:strVal val="hidden"/>
                                      </p:to>
                                    </p:set>
                                  </p:childTnLst>
                                </p:cTn>
                              </p:par>
                              <p:par>
                                <p:cTn id="645" presetID="5" presetClass="exit" presetSubtype="10" fill="hold" grpId="3" nodeType="withEffect">
                                  <p:stCondLst>
                                    <p:cond delay="0"/>
                                  </p:stCondLst>
                                  <p:childTnLst>
                                    <p:animEffect transition="out" filter="checkerboard(across)">
                                      <p:cBhvr>
                                        <p:cTn id="646" dur="3000"/>
                                        <p:tgtEl>
                                          <p:spTgt spid="10"/>
                                        </p:tgtEl>
                                      </p:cBhvr>
                                    </p:animEffect>
                                    <p:set>
                                      <p:cBhvr>
                                        <p:cTn id="647" dur="1" fill="hold">
                                          <p:stCondLst>
                                            <p:cond delay="2999"/>
                                          </p:stCondLst>
                                        </p:cTn>
                                        <p:tgtEl>
                                          <p:spTgt spid="10"/>
                                        </p:tgtEl>
                                        <p:attrNameLst>
                                          <p:attrName>style.visibility</p:attrName>
                                        </p:attrNameLst>
                                      </p:cBhvr>
                                      <p:to>
                                        <p:strVal val="hidden"/>
                                      </p:to>
                                    </p:set>
                                  </p:childTnLst>
                                </p:cTn>
                              </p:par>
                              <p:par>
                                <p:cTn id="648" presetID="5" presetClass="exit" presetSubtype="10" fill="hold" grpId="3" nodeType="withEffect">
                                  <p:stCondLst>
                                    <p:cond delay="0"/>
                                  </p:stCondLst>
                                  <p:childTnLst>
                                    <p:animEffect transition="out" filter="checkerboard(across)">
                                      <p:cBhvr>
                                        <p:cTn id="649" dur="3000"/>
                                        <p:tgtEl>
                                          <p:spTgt spid="11"/>
                                        </p:tgtEl>
                                      </p:cBhvr>
                                    </p:animEffect>
                                    <p:set>
                                      <p:cBhvr>
                                        <p:cTn id="650" dur="1" fill="hold">
                                          <p:stCondLst>
                                            <p:cond delay="2999"/>
                                          </p:stCondLst>
                                        </p:cTn>
                                        <p:tgtEl>
                                          <p:spTgt spid="11"/>
                                        </p:tgtEl>
                                        <p:attrNameLst>
                                          <p:attrName>style.visibility</p:attrName>
                                        </p:attrNameLst>
                                      </p:cBhvr>
                                      <p:to>
                                        <p:strVal val="hidden"/>
                                      </p:to>
                                    </p:set>
                                  </p:childTnLst>
                                </p:cTn>
                              </p:par>
                              <p:par>
                                <p:cTn id="651" presetID="5" presetClass="exit" presetSubtype="10" fill="hold" grpId="3" nodeType="withEffect">
                                  <p:stCondLst>
                                    <p:cond delay="0"/>
                                  </p:stCondLst>
                                  <p:childTnLst>
                                    <p:animEffect transition="out" filter="checkerboard(across)">
                                      <p:cBhvr>
                                        <p:cTn id="652" dur="3000"/>
                                        <p:tgtEl>
                                          <p:spTgt spid="12"/>
                                        </p:tgtEl>
                                      </p:cBhvr>
                                    </p:animEffect>
                                    <p:set>
                                      <p:cBhvr>
                                        <p:cTn id="653" dur="1" fill="hold">
                                          <p:stCondLst>
                                            <p:cond delay="2999"/>
                                          </p:stCondLst>
                                        </p:cTn>
                                        <p:tgtEl>
                                          <p:spTgt spid="12"/>
                                        </p:tgtEl>
                                        <p:attrNameLst>
                                          <p:attrName>style.visibility</p:attrName>
                                        </p:attrNameLst>
                                      </p:cBhvr>
                                      <p:to>
                                        <p:strVal val="hidden"/>
                                      </p:to>
                                    </p:set>
                                  </p:childTnLst>
                                </p:cTn>
                              </p:par>
                              <p:par>
                                <p:cTn id="654" presetID="5" presetClass="exit" presetSubtype="10" fill="hold" grpId="3" nodeType="withEffect">
                                  <p:stCondLst>
                                    <p:cond delay="0"/>
                                  </p:stCondLst>
                                  <p:childTnLst>
                                    <p:animEffect transition="out" filter="checkerboard(across)">
                                      <p:cBhvr>
                                        <p:cTn id="655" dur="3000"/>
                                        <p:tgtEl>
                                          <p:spTgt spid="13"/>
                                        </p:tgtEl>
                                      </p:cBhvr>
                                    </p:animEffect>
                                    <p:set>
                                      <p:cBhvr>
                                        <p:cTn id="656" dur="1" fill="hold">
                                          <p:stCondLst>
                                            <p:cond delay="2999"/>
                                          </p:stCondLst>
                                        </p:cTn>
                                        <p:tgtEl>
                                          <p:spTgt spid="13"/>
                                        </p:tgtEl>
                                        <p:attrNameLst>
                                          <p:attrName>style.visibility</p:attrName>
                                        </p:attrNameLst>
                                      </p:cBhvr>
                                      <p:to>
                                        <p:strVal val="hidden"/>
                                      </p:to>
                                    </p:set>
                                  </p:childTnLst>
                                </p:cTn>
                              </p:par>
                              <p:par>
                                <p:cTn id="657" presetID="5" presetClass="exit" presetSubtype="10" fill="hold" grpId="3" nodeType="withEffect">
                                  <p:stCondLst>
                                    <p:cond delay="0"/>
                                  </p:stCondLst>
                                  <p:childTnLst>
                                    <p:animEffect transition="out" filter="checkerboard(across)">
                                      <p:cBhvr>
                                        <p:cTn id="658" dur="3000"/>
                                        <p:tgtEl>
                                          <p:spTgt spid="14"/>
                                        </p:tgtEl>
                                      </p:cBhvr>
                                    </p:animEffect>
                                    <p:set>
                                      <p:cBhvr>
                                        <p:cTn id="659" dur="1" fill="hold">
                                          <p:stCondLst>
                                            <p:cond delay="2999"/>
                                          </p:stCondLst>
                                        </p:cTn>
                                        <p:tgtEl>
                                          <p:spTgt spid="14"/>
                                        </p:tgtEl>
                                        <p:attrNameLst>
                                          <p:attrName>style.visibility</p:attrName>
                                        </p:attrNameLst>
                                      </p:cBhvr>
                                      <p:to>
                                        <p:strVal val="hidden"/>
                                      </p:to>
                                    </p:set>
                                  </p:childTnLst>
                                </p:cTn>
                              </p:par>
                              <p:par>
                                <p:cTn id="660" presetID="5" presetClass="exit" presetSubtype="10" fill="hold" grpId="3" nodeType="withEffect">
                                  <p:stCondLst>
                                    <p:cond delay="0"/>
                                  </p:stCondLst>
                                  <p:childTnLst>
                                    <p:animEffect transition="out" filter="checkerboard(across)">
                                      <p:cBhvr>
                                        <p:cTn id="661" dur="3000"/>
                                        <p:tgtEl>
                                          <p:spTgt spid="15"/>
                                        </p:tgtEl>
                                      </p:cBhvr>
                                    </p:animEffect>
                                    <p:set>
                                      <p:cBhvr>
                                        <p:cTn id="662" dur="1" fill="hold">
                                          <p:stCondLst>
                                            <p:cond delay="2999"/>
                                          </p:stCondLst>
                                        </p:cTn>
                                        <p:tgtEl>
                                          <p:spTgt spid="15"/>
                                        </p:tgtEl>
                                        <p:attrNameLst>
                                          <p:attrName>style.visibility</p:attrName>
                                        </p:attrNameLst>
                                      </p:cBhvr>
                                      <p:to>
                                        <p:strVal val="hidden"/>
                                      </p:to>
                                    </p:set>
                                  </p:childTnLst>
                                </p:cTn>
                              </p:par>
                              <p:par>
                                <p:cTn id="663" presetID="5" presetClass="exit" presetSubtype="10" fill="hold" grpId="3" nodeType="withEffect">
                                  <p:stCondLst>
                                    <p:cond delay="0"/>
                                  </p:stCondLst>
                                  <p:childTnLst>
                                    <p:animEffect transition="out" filter="checkerboard(across)">
                                      <p:cBhvr>
                                        <p:cTn id="664" dur="3000"/>
                                        <p:tgtEl>
                                          <p:spTgt spid="16"/>
                                        </p:tgtEl>
                                      </p:cBhvr>
                                    </p:animEffect>
                                    <p:set>
                                      <p:cBhvr>
                                        <p:cTn id="665" dur="1" fill="hold">
                                          <p:stCondLst>
                                            <p:cond delay="2999"/>
                                          </p:stCondLst>
                                        </p:cTn>
                                        <p:tgtEl>
                                          <p:spTgt spid="16"/>
                                        </p:tgtEl>
                                        <p:attrNameLst>
                                          <p:attrName>style.visibility</p:attrName>
                                        </p:attrNameLst>
                                      </p:cBhvr>
                                      <p:to>
                                        <p:strVal val="hidden"/>
                                      </p:to>
                                    </p:set>
                                  </p:childTnLst>
                                </p:cTn>
                              </p:par>
                              <p:par>
                                <p:cTn id="666" presetID="5" presetClass="exit" presetSubtype="10" fill="hold" grpId="3" nodeType="withEffect">
                                  <p:stCondLst>
                                    <p:cond delay="0"/>
                                  </p:stCondLst>
                                  <p:childTnLst>
                                    <p:animEffect transition="out" filter="checkerboard(across)">
                                      <p:cBhvr>
                                        <p:cTn id="667" dur="3000"/>
                                        <p:tgtEl>
                                          <p:spTgt spid="17"/>
                                        </p:tgtEl>
                                      </p:cBhvr>
                                    </p:animEffect>
                                    <p:set>
                                      <p:cBhvr>
                                        <p:cTn id="668" dur="1" fill="hold">
                                          <p:stCondLst>
                                            <p:cond delay="2999"/>
                                          </p:stCondLst>
                                        </p:cTn>
                                        <p:tgtEl>
                                          <p:spTgt spid="17"/>
                                        </p:tgtEl>
                                        <p:attrNameLst>
                                          <p:attrName>style.visibility</p:attrName>
                                        </p:attrNameLst>
                                      </p:cBhvr>
                                      <p:to>
                                        <p:strVal val="hidden"/>
                                      </p:to>
                                    </p:set>
                                  </p:childTnLst>
                                </p:cTn>
                              </p:par>
                              <p:par>
                                <p:cTn id="669" presetID="5" presetClass="exit" presetSubtype="10" fill="hold" grpId="3" nodeType="withEffect">
                                  <p:stCondLst>
                                    <p:cond delay="0"/>
                                  </p:stCondLst>
                                  <p:childTnLst>
                                    <p:animEffect transition="out" filter="checkerboard(across)">
                                      <p:cBhvr>
                                        <p:cTn id="670" dur="3000"/>
                                        <p:tgtEl>
                                          <p:spTgt spid="18"/>
                                        </p:tgtEl>
                                      </p:cBhvr>
                                    </p:animEffect>
                                    <p:set>
                                      <p:cBhvr>
                                        <p:cTn id="671" dur="1" fill="hold">
                                          <p:stCondLst>
                                            <p:cond delay="2999"/>
                                          </p:stCondLst>
                                        </p:cTn>
                                        <p:tgtEl>
                                          <p:spTgt spid="18"/>
                                        </p:tgtEl>
                                        <p:attrNameLst>
                                          <p:attrName>style.visibility</p:attrName>
                                        </p:attrNameLst>
                                      </p:cBhvr>
                                      <p:to>
                                        <p:strVal val="hidden"/>
                                      </p:to>
                                    </p:set>
                                  </p:childTnLst>
                                </p:cTn>
                              </p:par>
                              <p:par>
                                <p:cTn id="672" presetID="5" presetClass="exit" presetSubtype="10" fill="hold" grpId="3" nodeType="withEffect">
                                  <p:stCondLst>
                                    <p:cond delay="0"/>
                                  </p:stCondLst>
                                  <p:childTnLst>
                                    <p:animEffect transition="out" filter="checkerboard(across)">
                                      <p:cBhvr>
                                        <p:cTn id="673" dur="3000"/>
                                        <p:tgtEl>
                                          <p:spTgt spid="19"/>
                                        </p:tgtEl>
                                      </p:cBhvr>
                                    </p:animEffect>
                                    <p:set>
                                      <p:cBhvr>
                                        <p:cTn id="674" dur="1" fill="hold">
                                          <p:stCondLst>
                                            <p:cond delay="2999"/>
                                          </p:stCondLst>
                                        </p:cTn>
                                        <p:tgtEl>
                                          <p:spTgt spid="19"/>
                                        </p:tgtEl>
                                        <p:attrNameLst>
                                          <p:attrName>style.visibility</p:attrName>
                                        </p:attrNameLst>
                                      </p:cBhvr>
                                      <p:to>
                                        <p:strVal val="hidden"/>
                                      </p:to>
                                    </p:set>
                                  </p:childTnLst>
                                </p:cTn>
                              </p:par>
                              <p:par>
                                <p:cTn id="675" presetID="5" presetClass="exit" presetSubtype="10" fill="hold" grpId="3" nodeType="withEffect">
                                  <p:stCondLst>
                                    <p:cond delay="0"/>
                                  </p:stCondLst>
                                  <p:childTnLst>
                                    <p:animEffect transition="out" filter="checkerboard(across)">
                                      <p:cBhvr>
                                        <p:cTn id="676" dur="3000"/>
                                        <p:tgtEl>
                                          <p:spTgt spid="20"/>
                                        </p:tgtEl>
                                      </p:cBhvr>
                                    </p:animEffect>
                                    <p:set>
                                      <p:cBhvr>
                                        <p:cTn id="677" dur="1" fill="hold">
                                          <p:stCondLst>
                                            <p:cond delay="2999"/>
                                          </p:stCondLst>
                                        </p:cTn>
                                        <p:tgtEl>
                                          <p:spTgt spid="20"/>
                                        </p:tgtEl>
                                        <p:attrNameLst>
                                          <p:attrName>style.visibility</p:attrName>
                                        </p:attrNameLst>
                                      </p:cBhvr>
                                      <p:to>
                                        <p:strVal val="hidden"/>
                                      </p:to>
                                    </p:set>
                                  </p:childTnLst>
                                </p:cTn>
                              </p:par>
                              <p:par>
                                <p:cTn id="678" presetID="5" presetClass="exit" presetSubtype="10" fill="hold" grpId="3" nodeType="withEffect">
                                  <p:stCondLst>
                                    <p:cond delay="0"/>
                                  </p:stCondLst>
                                  <p:childTnLst>
                                    <p:animEffect transition="out" filter="checkerboard(across)">
                                      <p:cBhvr>
                                        <p:cTn id="679" dur="3000"/>
                                        <p:tgtEl>
                                          <p:spTgt spid="21"/>
                                        </p:tgtEl>
                                      </p:cBhvr>
                                    </p:animEffect>
                                    <p:set>
                                      <p:cBhvr>
                                        <p:cTn id="680" dur="1" fill="hold">
                                          <p:stCondLst>
                                            <p:cond delay="2999"/>
                                          </p:stCondLst>
                                        </p:cTn>
                                        <p:tgtEl>
                                          <p:spTgt spid="21"/>
                                        </p:tgtEl>
                                        <p:attrNameLst>
                                          <p:attrName>style.visibility</p:attrName>
                                        </p:attrNameLst>
                                      </p:cBhvr>
                                      <p:to>
                                        <p:strVal val="hidden"/>
                                      </p:to>
                                    </p:set>
                                  </p:childTnLst>
                                </p:cTn>
                              </p:par>
                              <p:par>
                                <p:cTn id="681" presetID="5" presetClass="exit" presetSubtype="10" fill="hold" grpId="3" nodeType="withEffect">
                                  <p:stCondLst>
                                    <p:cond delay="0"/>
                                  </p:stCondLst>
                                  <p:childTnLst>
                                    <p:animEffect transition="out" filter="checkerboard(across)">
                                      <p:cBhvr>
                                        <p:cTn id="682" dur="3000"/>
                                        <p:tgtEl>
                                          <p:spTgt spid="22"/>
                                        </p:tgtEl>
                                      </p:cBhvr>
                                    </p:animEffect>
                                    <p:set>
                                      <p:cBhvr>
                                        <p:cTn id="683" dur="1" fill="hold">
                                          <p:stCondLst>
                                            <p:cond delay="2999"/>
                                          </p:stCondLst>
                                        </p:cTn>
                                        <p:tgtEl>
                                          <p:spTgt spid="22"/>
                                        </p:tgtEl>
                                        <p:attrNameLst>
                                          <p:attrName>style.visibility</p:attrName>
                                        </p:attrNameLst>
                                      </p:cBhvr>
                                      <p:to>
                                        <p:strVal val="hidden"/>
                                      </p:to>
                                    </p:set>
                                  </p:childTnLst>
                                </p:cTn>
                              </p:par>
                              <p:par>
                                <p:cTn id="684" presetID="5" presetClass="exit" presetSubtype="10" fill="hold" grpId="3" nodeType="withEffect">
                                  <p:stCondLst>
                                    <p:cond delay="0"/>
                                  </p:stCondLst>
                                  <p:childTnLst>
                                    <p:animEffect transition="out" filter="checkerboard(across)">
                                      <p:cBhvr>
                                        <p:cTn id="685" dur="3000"/>
                                        <p:tgtEl>
                                          <p:spTgt spid="23"/>
                                        </p:tgtEl>
                                      </p:cBhvr>
                                    </p:animEffect>
                                    <p:set>
                                      <p:cBhvr>
                                        <p:cTn id="686" dur="1" fill="hold">
                                          <p:stCondLst>
                                            <p:cond delay="2999"/>
                                          </p:stCondLst>
                                        </p:cTn>
                                        <p:tgtEl>
                                          <p:spTgt spid="23"/>
                                        </p:tgtEl>
                                        <p:attrNameLst>
                                          <p:attrName>style.visibility</p:attrName>
                                        </p:attrNameLst>
                                      </p:cBhvr>
                                      <p:to>
                                        <p:strVal val="hidden"/>
                                      </p:to>
                                    </p:set>
                                  </p:childTnLst>
                                </p:cTn>
                              </p:par>
                              <p:par>
                                <p:cTn id="687" presetID="5" presetClass="exit" presetSubtype="10" fill="hold" grpId="3" nodeType="withEffect">
                                  <p:stCondLst>
                                    <p:cond delay="0"/>
                                  </p:stCondLst>
                                  <p:childTnLst>
                                    <p:animEffect transition="out" filter="checkerboard(across)">
                                      <p:cBhvr>
                                        <p:cTn id="688" dur="3000"/>
                                        <p:tgtEl>
                                          <p:spTgt spid="25"/>
                                        </p:tgtEl>
                                      </p:cBhvr>
                                    </p:animEffect>
                                    <p:set>
                                      <p:cBhvr>
                                        <p:cTn id="689" dur="1" fill="hold">
                                          <p:stCondLst>
                                            <p:cond delay="2999"/>
                                          </p:stCondLst>
                                        </p:cTn>
                                        <p:tgtEl>
                                          <p:spTgt spid="25"/>
                                        </p:tgtEl>
                                        <p:attrNameLst>
                                          <p:attrName>style.visibility</p:attrName>
                                        </p:attrNameLst>
                                      </p:cBhvr>
                                      <p:to>
                                        <p:strVal val="hidden"/>
                                      </p:to>
                                    </p:set>
                                  </p:childTnLst>
                                </p:cTn>
                              </p:par>
                              <p:par>
                                <p:cTn id="690" presetID="5" presetClass="exit" presetSubtype="10" fill="hold" grpId="3" nodeType="withEffect">
                                  <p:stCondLst>
                                    <p:cond delay="0"/>
                                  </p:stCondLst>
                                  <p:childTnLst>
                                    <p:animEffect transition="out" filter="checkerboard(across)">
                                      <p:cBhvr>
                                        <p:cTn id="691" dur="3000"/>
                                        <p:tgtEl>
                                          <p:spTgt spid="26"/>
                                        </p:tgtEl>
                                      </p:cBhvr>
                                    </p:animEffect>
                                    <p:set>
                                      <p:cBhvr>
                                        <p:cTn id="692" dur="1" fill="hold">
                                          <p:stCondLst>
                                            <p:cond delay="2999"/>
                                          </p:stCondLst>
                                        </p:cTn>
                                        <p:tgtEl>
                                          <p:spTgt spid="26"/>
                                        </p:tgtEl>
                                        <p:attrNameLst>
                                          <p:attrName>style.visibility</p:attrName>
                                        </p:attrNameLst>
                                      </p:cBhvr>
                                      <p:to>
                                        <p:strVal val="hidden"/>
                                      </p:to>
                                    </p:set>
                                  </p:childTnLst>
                                </p:cTn>
                              </p:par>
                              <p:par>
                                <p:cTn id="693" presetID="5" presetClass="exit" presetSubtype="10" fill="hold" grpId="3" nodeType="withEffect">
                                  <p:stCondLst>
                                    <p:cond delay="0"/>
                                  </p:stCondLst>
                                  <p:childTnLst>
                                    <p:animEffect transition="out" filter="checkerboard(across)">
                                      <p:cBhvr>
                                        <p:cTn id="694" dur="3000"/>
                                        <p:tgtEl>
                                          <p:spTgt spid="27"/>
                                        </p:tgtEl>
                                      </p:cBhvr>
                                    </p:animEffect>
                                    <p:set>
                                      <p:cBhvr>
                                        <p:cTn id="695" dur="1" fill="hold">
                                          <p:stCondLst>
                                            <p:cond delay="2999"/>
                                          </p:stCondLst>
                                        </p:cTn>
                                        <p:tgtEl>
                                          <p:spTgt spid="27"/>
                                        </p:tgtEl>
                                        <p:attrNameLst>
                                          <p:attrName>style.visibility</p:attrName>
                                        </p:attrNameLst>
                                      </p:cBhvr>
                                      <p:to>
                                        <p:strVal val="hidden"/>
                                      </p:to>
                                    </p:set>
                                  </p:childTnLst>
                                </p:cTn>
                              </p:par>
                              <p:par>
                                <p:cTn id="696" presetID="5" presetClass="exit" presetSubtype="10" fill="hold" grpId="3" nodeType="withEffect">
                                  <p:stCondLst>
                                    <p:cond delay="0"/>
                                  </p:stCondLst>
                                  <p:childTnLst>
                                    <p:animEffect transition="out" filter="checkerboard(across)">
                                      <p:cBhvr>
                                        <p:cTn id="697" dur="3000"/>
                                        <p:tgtEl>
                                          <p:spTgt spid="28"/>
                                        </p:tgtEl>
                                      </p:cBhvr>
                                    </p:animEffect>
                                    <p:set>
                                      <p:cBhvr>
                                        <p:cTn id="698" dur="1" fill="hold">
                                          <p:stCondLst>
                                            <p:cond delay="2999"/>
                                          </p:stCondLst>
                                        </p:cTn>
                                        <p:tgtEl>
                                          <p:spTgt spid="28"/>
                                        </p:tgtEl>
                                        <p:attrNameLst>
                                          <p:attrName>style.visibility</p:attrName>
                                        </p:attrNameLst>
                                      </p:cBhvr>
                                      <p:to>
                                        <p:strVal val="hidden"/>
                                      </p:to>
                                    </p:set>
                                  </p:childTnLst>
                                </p:cTn>
                              </p:par>
                              <p:par>
                                <p:cTn id="699" presetID="5" presetClass="exit" presetSubtype="10" fill="hold" grpId="3" nodeType="withEffect">
                                  <p:stCondLst>
                                    <p:cond delay="0"/>
                                  </p:stCondLst>
                                  <p:childTnLst>
                                    <p:animEffect transition="out" filter="checkerboard(across)">
                                      <p:cBhvr>
                                        <p:cTn id="700" dur="3000"/>
                                        <p:tgtEl>
                                          <p:spTgt spid="29"/>
                                        </p:tgtEl>
                                      </p:cBhvr>
                                    </p:animEffect>
                                    <p:set>
                                      <p:cBhvr>
                                        <p:cTn id="701" dur="1" fill="hold">
                                          <p:stCondLst>
                                            <p:cond delay="2999"/>
                                          </p:stCondLst>
                                        </p:cTn>
                                        <p:tgtEl>
                                          <p:spTgt spid="29"/>
                                        </p:tgtEl>
                                        <p:attrNameLst>
                                          <p:attrName>style.visibility</p:attrName>
                                        </p:attrNameLst>
                                      </p:cBhvr>
                                      <p:to>
                                        <p:strVal val="hidden"/>
                                      </p:to>
                                    </p:set>
                                  </p:childTnLst>
                                </p:cTn>
                              </p:par>
                              <p:par>
                                <p:cTn id="702" presetID="5" presetClass="exit" presetSubtype="10" fill="hold" grpId="3" nodeType="withEffect">
                                  <p:stCondLst>
                                    <p:cond delay="0"/>
                                  </p:stCondLst>
                                  <p:childTnLst>
                                    <p:animEffect transition="out" filter="checkerboard(across)">
                                      <p:cBhvr>
                                        <p:cTn id="703" dur="3000"/>
                                        <p:tgtEl>
                                          <p:spTgt spid="30"/>
                                        </p:tgtEl>
                                      </p:cBhvr>
                                    </p:animEffect>
                                    <p:set>
                                      <p:cBhvr>
                                        <p:cTn id="704" dur="1" fill="hold">
                                          <p:stCondLst>
                                            <p:cond delay="2999"/>
                                          </p:stCondLst>
                                        </p:cTn>
                                        <p:tgtEl>
                                          <p:spTgt spid="30"/>
                                        </p:tgtEl>
                                        <p:attrNameLst>
                                          <p:attrName>style.visibility</p:attrName>
                                        </p:attrNameLst>
                                      </p:cBhvr>
                                      <p:to>
                                        <p:strVal val="hidden"/>
                                      </p:to>
                                    </p:set>
                                  </p:childTnLst>
                                </p:cTn>
                              </p:par>
                              <p:par>
                                <p:cTn id="705" presetID="5" presetClass="exit" presetSubtype="10" fill="hold" grpId="3" nodeType="withEffect">
                                  <p:stCondLst>
                                    <p:cond delay="0"/>
                                  </p:stCondLst>
                                  <p:childTnLst>
                                    <p:animEffect transition="out" filter="checkerboard(across)">
                                      <p:cBhvr>
                                        <p:cTn id="706" dur="3000"/>
                                        <p:tgtEl>
                                          <p:spTgt spid="31"/>
                                        </p:tgtEl>
                                      </p:cBhvr>
                                    </p:animEffect>
                                    <p:set>
                                      <p:cBhvr>
                                        <p:cTn id="707" dur="1" fill="hold">
                                          <p:stCondLst>
                                            <p:cond delay="2999"/>
                                          </p:stCondLst>
                                        </p:cTn>
                                        <p:tgtEl>
                                          <p:spTgt spid="31"/>
                                        </p:tgtEl>
                                        <p:attrNameLst>
                                          <p:attrName>style.visibility</p:attrName>
                                        </p:attrNameLst>
                                      </p:cBhvr>
                                      <p:to>
                                        <p:strVal val="hidden"/>
                                      </p:to>
                                    </p:set>
                                  </p:childTnLst>
                                </p:cTn>
                              </p:par>
                              <p:par>
                                <p:cTn id="708" presetID="5" presetClass="exit" presetSubtype="10" fill="hold" grpId="3" nodeType="withEffect">
                                  <p:stCondLst>
                                    <p:cond delay="0"/>
                                  </p:stCondLst>
                                  <p:childTnLst>
                                    <p:animEffect transition="out" filter="checkerboard(across)">
                                      <p:cBhvr>
                                        <p:cTn id="709" dur="3000"/>
                                        <p:tgtEl>
                                          <p:spTgt spid="33"/>
                                        </p:tgtEl>
                                      </p:cBhvr>
                                    </p:animEffect>
                                    <p:set>
                                      <p:cBhvr>
                                        <p:cTn id="710" dur="1" fill="hold">
                                          <p:stCondLst>
                                            <p:cond delay="2999"/>
                                          </p:stCondLst>
                                        </p:cTn>
                                        <p:tgtEl>
                                          <p:spTgt spid="33"/>
                                        </p:tgtEl>
                                        <p:attrNameLst>
                                          <p:attrName>style.visibility</p:attrName>
                                        </p:attrNameLst>
                                      </p:cBhvr>
                                      <p:to>
                                        <p:strVal val="hidden"/>
                                      </p:to>
                                    </p:set>
                                  </p:childTnLst>
                                </p:cTn>
                              </p:par>
                              <p:par>
                                <p:cTn id="711" presetID="5" presetClass="exit" presetSubtype="10" fill="hold" grpId="3" nodeType="withEffect">
                                  <p:stCondLst>
                                    <p:cond delay="0"/>
                                  </p:stCondLst>
                                  <p:childTnLst>
                                    <p:animEffect transition="out" filter="checkerboard(across)">
                                      <p:cBhvr>
                                        <p:cTn id="712" dur="3000"/>
                                        <p:tgtEl>
                                          <p:spTgt spid="34"/>
                                        </p:tgtEl>
                                      </p:cBhvr>
                                    </p:animEffect>
                                    <p:set>
                                      <p:cBhvr>
                                        <p:cTn id="713" dur="1" fill="hold">
                                          <p:stCondLst>
                                            <p:cond delay="2999"/>
                                          </p:stCondLst>
                                        </p:cTn>
                                        <p:tgtEl>
                                          <p:spTgt spid="34"/>
                                        </p:tgtEl>
                                        <p:attrNameLst>
                                          <p:attrName>style.visibility</p:attrName>
                                        </p:attrNameLst>
                                      </p:cBhvr>
                                      <p:to>
                                        <p:strVal val="hidden"/>
                                      </p:to>
                                    </p:set>
                                  </p:childTnLst>
                                </p:cTn>
                              </p:par>
                              <p:par>
                                <p:cTn id="714" presetID="5" presetClass="exit" presetSubtype="10" fill="hold" grpId="3" nodeType="withEffect">
                                  <p:stCondLst>
                                    <p:cond delay="0"/>
                                  </p:stCondLst>
                                  <p:childTnLst>
                                    <p:animEffect transition="out" filter="checkerboard(across)">
                                      <p:cBhvr>
                                        <p:cTn id="715" dur="3000"/>
                                        <p:tgtEl>
                                          <p:spTgt spid="35"/>
                                        </p:tgtEl>
                                      </p:cBhvr>
                                    </p:animEffect>
                                    <p:set>
                                      <p:cBhvr>
                                        <p:cTn id="716" dur="1" fill="hold">
                                          <p:stCondLst>
                                            <p:cond delay="2999"/>
                                          </p:stCondLst>
                                        </p:cTn>
                                        <p:tgtEl>
                                          <p:spTgt spid="35"/>
                                        </p:tgtEl>
                                        <p:attrNameLst>
                                          <p:attrName>style.visibility</p:attrName>
                                        </p:attrNameLst>
                                      </p:cBhvr>
                                      <p:to>
                                        <p:strVal val="hidden"/>
                                      </p:to>
                                    </p:set>
                                  </p:childTnLst>
                                </p:cTn>
                              </p:par>
                              <p:par>
                                <p:cTn id="717" presetID="5" presetClass="exit" presetSubtype="10" fill="hold" grpId="3" nodeType="withEffect">
                                  <p:stCondLst>
                                    <p:cond delay="0"/>
                                  </p:stCondLst>
                                  <p:childTnLst>
                                    <p:animEffect transition="out" filter="checkerboard(across)">
                                      <p:cBhvr>
                                        <p:cTn id="718" dur="3000"/>
                                        <p:tgtEl>
                                          <p:spTgt spid="36"/>
                                        </p:tgtEl>
                                      </p:cBhvr>
                                    </p:animEffect>
                                    <p:set>
                                      <p:cBhvr>
                                        <p:cTn id="719" dur="1" fill="hold">
                                          <p:stCondLst>
                                            <p:cond delay="2999"/>
                                          </p:stCondLst>
                                        </p:cTn>
                                        <p:tgtEl>
                                          <p:spTgt spid="36"/>
                                        </p:tgtEl>
                                        <p:attrNameLst>
                                          <p:attrName>style.visibility</p:attrName>
                                        </p:attrNameLst>
                                      </p:cBhvr>
                                      <p:to>
                                        <p:strVal val="hidden"/>
                                      </p:to>
                                    </p:set>
                                  </p:childTnLst>
                                </p:cTn>
                              </p:par>
                              <p:par>
                                <p:cTn id="720" presetID="5" presetClass="exit" presetSubtype="10" fill="hold" grpId="3" nodeType="withEffect">
                                  <p:stCondLst>
                                    <p:cond delay="0"/>
                                  </p:stCondLst>
                                  <p:childTnLst>
                                    <p:animEffect transition="out" filter="checkerboard(across)">
                                      <p:cBhvr>
                                        <p:cTn id="721" dur="3000"/>
                                        <p:tgtEl>
                                          <p:spTgt spid="37"/>
                                        </p:tgtEl>
                                      </p:cBhvr>
                                    </p:animEffect>
                                    <p:set>
                                      <p:cBhvr>
                                        <p:cTn id="722" dur="1" fill="hold">
                                          <p:stCondLst>
                                            <p:cond delay="2999"/>
                                          </p:stCondLst>
                                        </p:cTn>
                                        <p:tgtEl>
                                          <p:spTgt spid="37"/>
                                        </p:tgtEl>
                                        <p:attrNameLst>
                                          <p:attrName>style.visibility</p:attrName>
                                        </p:attrNameLst>
                                      </p:cBhvr>
                                      <p:to>
                                        <p:strVal val="hidden"/>
                                      </p:to>
                                    </p:set>
                                  </p:childTnLst>
                                </p:cTn>
                              </p:par>
                              <p:par>
                                <p:cTn id="723" presetID="5" presetClass="exit" presetSubtype="10" fill="hold" grpId="3" nodeType="withEffect">
                                  <p:stCondLst>
                                    <p:cond delay="0"/>
                                  </p:stCondLst>
                                  <p:childTnLst>
                                    <p:animEffect transition="out" filter="checkerboard(across)">
                                      <p:cBhvr>
                                        <p:cTn id="724" dur="3000"/>
                                        <p:tgtEl>
                                          <p:spTgt spid="38"/>
                                        </p:tgtEl>
                                      </p:cBhvr>
                                    </p:animEffect>
                                    <p:set>
                                      <p:cBhvr>
                                        <p:cTn id="725" dur="1" fill="hold">
                                          <p:stCondLst>
                                            <p:cond delay="2999"/>
                                          </p:stCondLst>
                                        </p:cTn>
                                        <p:tgtEl>
                                          <p:spTgt spid="38"/>
                                        </p:tgtEl>
                                        <p:attrNameLst>
                                          <p:attrName>style.visibility</p:attrName>
                                        </p:attrNameLst>
                                      </p:cBhvr>
                                      <p:to>
                                        <p:strVal val="hidden"/>
                                      </p:to>
                                    </p:set>
                                  </p:childTnLst>
                                </p:cTn>
                              </p:par>
                              <p:par>
                                <p:cTn id="726" presetID="5" presetClass="exit" presetSubtype="10" fill="hold" grpId="3" nodeType="withEffect">
                                  <p:stCondLst>
                                    <p:cond delay="0"/>
                                  </p:stCondLst>
                                  <p:childTnLst>
                                    <p:animEffect transition="out" filter="checkerboard(across)">
                                      <p:cBhvr>
                                        <p:cTn id="727" dur="3000"/>
                                        <p:tgtEl>
                                          <p:spTgt spid="39"/>
                                        </p:tgtEl>
                                      </p:cBhvr>
                                    </p:animEffect>
                                    <p:set>
                                      <p:cBhvr>
                                        <p:cTn id="728" dur="1" fill="hold">
                                          <p:stCondLst>
                                            <p:cond delay="2999"/>
                                          </p:stCondLst>
                                        </p:cTn>
                                        <p:tgtEl>
                                          <p:spTgt spid="39"/>
                                        </p:tgtEl>
                                        <p:attrNameLst>
                                          <p:attrName>style.visibility</p:attrName>
                                        </p:attrNameLst>
                                      </p:cBhvr>
                                      <p:to>
                                        <p:strVal val="hidden"/>
                                      </p:to>
                                    </p:set>
                                  </p:childTnLst>
                                </p:cTn>
                              </p:par>
                              <p:par>
                                <p:cTn id="729" presetID="5" presetClass="exit" presetSubtype="10" fill="hold" grpId="3" nodeType="withEffect">
                                  <p:stCondLst>
                                    <p:cond delay="0"/>
                                  </p:stCondLst>
                                  <p:childTnLst>
                                    <p:animEffect transition="out" filter="checkerboard(across)">
                                      <p:cBhvr>
                                        <p:cTn id="730" dur="3000"/>
                                        <p:tgtEl>
                                          <p:spTgt spid="40"/>
                                        </p:tgtEl>
                                      </p:cBhvr>
                                    </p:animEffect>
                                    <p:set>
                                      <p:cBhvr>
                                        <p:cTn id="731" dur="1" fill="hold">
                                          <p:stCondLst>
                                            <p:cond delay="2999"/>
                                          </p:stCondLst>
                                        </p:cTn>
                                        <p:tgtEl>
                                          <p:spTgt spid="40"/>
                                        </p:tgtEl>
                                        <p:attrNameLst>
                                          <p:attrName>style.visibility</p:attrName>
                                        </p:attrNameLst>
                                      </p:cBhvr>
                                      <p:to>
                                        <p:strVal val="hidden"/>
                                      </p:to>
                                    </p:set>
                                  </p:childTnLst>
                                </p:cTn>
                              </p:par>
                              <p:par>
                                <p:cTn id="732" presetID="5" presetClass="exit" presetSubtype="10" fill="hold" grpId="3" nodeType="withEffect">
                                  <p:stCondLst>
                                    <p:cond delay="0"/>
                                  </p:stCondLst>
                                  <p:childTnLst>
                                    <p:animEffect transition="out" filter="checkerboard(across)">
                                      <p:cBhvr>
                                        <p:cTn id="733" dur="3000"/>
                                        <p:tgtEl>
                                          <p:spTgt spid="41"/>
                                        </p:tgtEl>
                                      </p:cBhvr>
                                    </p:animEffect>
                                    <p:set>
                                      <p:cBhvr>
                                        <p:cTn id="734" dur="1" fill="hold">
                                          <p:stCondLst>
                                            <p:cond delay="2999"/>
                                          </p:stCondLst>
                                        </p:cTn>
                                        <p:tgtEl>
                                          <p:spTgt spid="41"/>
                                        </p:tgtEl>
                                        <p:attrNameLst>
                                          <p:attrName>style.visibility</p:attrName>
                                        </p:attrNameLst>
                                      </p:cBhvr>
                                      <p:to>
                                        <p:strVal val="hidden"/>
                                      </p:to>
                                    </p:set>
                                  </p:childTnLst>
                                </p:cTn>
                              </p:par>
                              <p:par>
                                <p:cTn id="735" presetID="5" presetClass="exit" presetSubtype="10" fill="hold" grpId="3" nodeType="withEffect">
                                  <p:stCondLst>
                                    <p:cond delay="0"/>
                                  </p:stCondLst>
                                  <p:childTnLst>
                                    <p:animEffect transition="out" filter="checkerboard(across)">
                                      <p:cBhvr>
                                        <p:cTn id="736" dur="3000"/>
                                        <p:tgtEl>
                                          <p:spTgt spid="42"/>
                                        </p:tgtEl>
                                      </p:cBhvr>
                                    </p:animEffect>
                                    <p:set>
                                      <p:cBhvr>
                                        <p:cTn id="737" dur="1" fill="hold">
                                          <p:stCondLst>
                                            <p:cond delay="2999"/>
                                          </p:stCondLst>
                                        </p:cTn>
                                        <p:tgtEl>
                                          <p:spTgt spid="42"/>
                                        </p:tgtEl>
                                        <p:attrNameLst>
                                          <p:attrName>style.visibility</p:attrName>
                                        </p:attrNameLst>
                                      </p:cBhvr>
                                      <p:to>
                                        <p:strVal val="hidden"/>
                                      </p:to>
                                    </p:set>
                                  </p:childTnLst>
                                </p:cTn>
                              </p:par>
                              <p:par>
                                <p:cTn id="738" presetID="5" presetClass="exit" presetSubtype="10" fill="hold" grpId="3" nodeType="withEffect">
                                  <p:stCondLst>
                                    <p:cond delay="0"/>
                                  </p:stCondLst>
                                  <p:childTnLst>
                                    <p:animEffect transition="out" filter="checkerboard(across)">
                                      <p:cBhvr>
                                        <p:cTn id="739" dur="3000"/>
                                        <p:tgtEl>
                                          <p:spTgt spid="43"/>
                                        </p:tgtEl>
                                      </p:cBhvr>
                                    </p:animEffect>
                                    <p:set>
                                      <p:cBhvr>
                                        <p:cTn id="740" dur="1" fill="hold">
                                          <p:stCondLst>
                                            <p:cond delay="2999"/>
                                          </p:stCondLst>
                                        </p:cTn>
                                        <p:tgtEl>
                                          <p:spTgt spid="43"/>
                                        </p:tgtEl>
                                        <p:attrNameLst>
                                          <p:attrName>style.visibility</p:attrName>
                                        </p:attrNameLst>
                                      </p:cBhvr>
                                      <p:to>
                                        <p:strVal val="hidden"/>
                                      </p:to>
                                    </p:set>
                                  </p:childTnLst>
                                </p:cTn>
                              </p:par>
                              <p:par>
                                <p:cTn id="741" presetID="5" presetClass="exit" presetSubtype="10" fill="hold" grpId="3" nodeType="withEffect">
                                  <p:stCondLst>
                                    <p:cond delay="0"/>
                                  </p:stCondLst>
                                  <p:childTnLst>
                                    <p:animEffect transition="out" filter="checkerboard(across)">
                                      <p:cBhvr>
                                        <p:cTn id="742" dur="3000"/>
                                        <p:tgtEl>
                                          <p:spTgt spid="44"/>
                                        </p:tgtEl>
                                      </p:cBhvr>
                                    </p:animEffect>
                                    <p:set>
                                      <p:cBhvr>
                                        <p:cTn id="743" dur="1" fill="hold">
                                          <p:stCondLst>
                                            <p:cond delay="2999"/>
                                          </p:stCondLst>
                                        </p:cTn>
                                        <p:tgtEl>
                                          <p:spTgt spid="44"/>
                                        </p:tgtEl>
                                        <p:attrNameLst>
                                          <p:attrName>style.visibility</p:attrName>
                                        </p:attrNameLst>
                                      </p:cBhvr>
                                      <p:to>
                                        <p:strVal val="hidden"/>
                                      </p:to>
                                    </p:set>
                                  </p:childTnLst>
                                </p:cTn>
                              </p:par>
                              <p:par>
                                <p:cTn id="744" presetID="5" presetClass="exit" presetSubtype="10" fill="hold" grpId="3" nodeType="withEffect">
                                  <p:stCondLst>
                                    <p:cond delay="0"/>
                                  </p:stCondLst>
                                  <p:childTnLst>
                                    <p:animEffect transition="out" filter="checkerboard(across)">
                                      <p:cBhvr>
                                        <p:cTn id="745" dur="3000"/>
                                        <p:tgtEl>
                                          <p:spTgt spid="45"/>
                                        </p:tgtEl>
                                      </p:cBhvr>
                                    </p:animEffect>
                                    <p:set>
                                      <p:cBhvr>
                                        <p:cTn id="746" dur="1" fill="hold">
                                          <p:stCondLst>
                                            <p:cond delay="2999"/>
                                          </p:stCondLst>
                                        </p:cTn>
                                        <p:tgtEl>
                                          <p:spTgt spid="45"/>
                                        </p:tgtEl>
                                        <p:attrNameLst>
                                          <p:attrName>style.visibility</p:attrName>
                                        </p:attrNameLst>
                                      </p:cBhvr>
                                      <p:to>
                                        <p:strVal val="hidden"/>
                                      </p:to>
                                    </p:set>
                                  </p:childTnLst>
                                </p:cTn>
                              </p:par>
                              <p:par>
                                <p:cTn id="747" presetID="5" presetClass="exit" presetSubtype="10" fill="hold" grpId="3" nodeType="withEffect">
                                  <p:stCondLst>
                                    <p:cond delay="0"/>
                                  </p:stCondLst>
                                  <p:childTnLst>
                                    <p:animEffect transition="out" filter="checkerboard(across)">
                                      <p:cBhvr>
                                        <p:cTn id="748" dur="3000"/>
                                        <p:tgtEl>
                                          <p:spTgt spid="46"/>
                                        </p:tgtEl>
                                      </p:cBhvr>
                                    </p:animEffect>
                                    <p:set>
                                      <p:cBhvr>
                                        <p:cTn id="749" dur="1" fill="hold">
                                          <p:stCondLst>
                                            <p:cond delay="2999"/>
                                          </p:stCondLst>
                                        </p:cTn>
                                        <p:tgtEl>
                                          <p:spTgt spid="46"/>
                                        </p:tgtEl>
                                        <p:attrNameLst>
                                          <p:attrName>style.visibility</p:attrName>
                                        </p:attrNameLst>
                                      </p:cBhvr>
                                      <p:to>
                                        <p:strVal val="hidden"/>
                                      </p:to>
                                    </p:set>
                                  </p:childTnLst>
                                </p:cTn>
                              </p:par>
                              <p:par>
                                <p:cTn id="750" presetID="5" presetClass="exit" presetSubtype="10" fill="hold" grpId="3" nodeType="withEffect">
                                  <p:stCondLst>
                                    <p:cond delay="0"/>
                                  </p:stCondLst>
                                  <p:childTnLst>
                                    <p:animEffect transition="out" filter="checkerboard(across)">
                                      <p:cBhvr>
                                        <p:cTn id="751" dur="3000"/>
                                        <p:tgtEl>
                                          <p:spTgt spid="47"/>
                                        </p:tgtEl>
                                      </p:cBhvr>
                                    </p:animEffect>
                                    <p:set>
                                      <p:cBhvr>
                                        <p:cTn id="752" dur="1" fill="hold">
                                          <p:stCondLst>
                                            <p:cond delay="2999"/>
                                          </p:stCondLst>
                                        </p:cTn>
                                        <p:tgtEl>
                                          <p:spTgt spid="47"/>
                                        </p:tgtEl>
                                        <p:attrNameLst>
                                          <p:attrName>style.visibility</p:attrName>
                                        </p:attrNameLst>
                                      </p:cBhvr>
                                      <p:to>
                                        <p:strVal val="hidden"/>
                                      </p:to>
                                    </p:set>
                                  </p:childTnLst>
                                </p:cTn>
                              </p:par>
                              <p:par>
                                <p:cTn id="753" presetID="5" presetClass="exit" presetSubtype="10" fill="hold" grpId="3" nodeType="withEffect">
                                  <p:stCondLst>
                                    <p:cond delay="0"/>
                                  </p:stCondLst>
                                  <p:childTnLst>
                                    <p:animEffect transition="out" filter="checkerboard(across)">
                                      <p:cBhvr>
                                        <p:cTn id="754" dur="3000"/>
                                        <p:tgtEl>
                                          <p:spTgt spid="48"/>
                                        </p:tgtEl>
                                      </p:cBhvr>
                                    </p:animEffect>
                                    <p:set>
                                      <p:cBhvr>
                                        <p:cTn id="755" dur="1" fill="hold">
                                          <p:stCondLst>
                                            <p:cond delay="2999"/>
                                          </p:stCondLst>
                                        </p:cTn>
                                        <p:tgtEl>
                                          <p:spTgt spid="48"/>
                                        </p:tgtEl>
                                        <p:attrNameLst>
                                          <p:attrName>style.visibility</p:attrName>
                                        </p:attrNameLst>
                                      </p:cBhvr>
                                      <p:to>
                                        <p:strVal val="hidden"/>
                                      </p:to>
                                    </p:set>
                                  </p:childTnLst>
                                </p:cTn>
                              </p:par>
                              <p:par>
                                <p:cTn id="756" presetID="5" presetClass="exit" presetSubtype="10" fill="hold" grpId="3" nodeType="withEffect">
                                  <p:stCondLst>
                                    <p:cond delay="0"/>
                                  </p:stCondLst>
                                  <p:childTnLst>
                                    <p:animEffect transition="out" filter="checkerboard(across)">
                                      <p:cBhvr>
                                        <p:cTn id="757" dur="3000"/>
                                        <p:tgtEl>
                                          <p:spTgt spid="49"/>
                                        </p:tgtEl>
                                      </p:cBhvr>
                                    </p:animEffect>
                                    <p:set>
                                      <p:cBhvr>
                                        <p:cTn id="758" dur="1" fill="hold">
                                          <p:stCondLst>
                                            <p:cond delay="2999"/>
                                          </p:stCondLst>
                                        </p:cTn>
                                        <p:tgtEl>
                                          <p:spTgt spid="49"/>
                                        </p:tgtEl>
                                        <p:attrNameLst>
                                          <p:attrName>style.visibility</p:attrName>
                                        </p:attrNameLst>
                                      </p:cBhvr>
                                      <p:to>
                                        <p:strVal val="hidden"/>
                                      </p:to>
                                    </p:set>
                                  </p:childTnLst>
                                </p:cTn>
                              </p:par>
                              <p:par>
                                <p:cTn id="759" presetID="5" presetClass="exit" presetSubtype="10" fill="hold" grpId="3" nodeType="withEffect">
                                  <p:stCondLst>
                                    <p:cond delay="0"/>
                                  </p:stCondLst>
                                  <p:childTnLst>
                                    <p:animEffect transition="out" filter="checkerboard(across)">
                                      <p:cBhvr>
                                        <p:cTn id="760" dur="3000"/>
                                        <p:tgtEl>
                                          <p:spTgt spid="50"/>
                                        </p:tgtEl>
                                      </p:cBhvr>
                                    </p:animEffect>
                                    <p:set>
                                      <p:cBhvr>
                                        <p:cTn id="761" dur="1" fill="hold">
                                          <p:stCondLst>
                                            <p:cond delay="2999"/>
                                          </p:stCondLst>
                                        </p:cTn>
                                        <p:tgtEl>
                                          <p:spTgt spid="50"/>
                                        </p:tgtEl>
                                        <p:attrNameLst>
                                          <p:attrName>style.visibility</p:attrName>
                                        </p:attrNameLst>
                                      </p:cBhvr>
                                      <p:to>
                                        <p:strVal val="hidden"/>
                                      </p:to>
                                    </p:set>
                                  </p:childTnLst>
                                </p:cTn>
                              </p:par>
                              <p:par>
                                <p:cTn id="762" presetID="5" presetClass="exit" presetSubtype="10" fill="hold" grpId="3" nodeType="withEffect">
                                  <p:stCondLst>
                                    <p:cond delay="0"/>
                                  </p:stCondLst>
                                  <p:childTnLst>
                                    <p:animEffect transition="out" filter="checkerboard(across)">
                                      <p:cBhvr>
                                        <p:cTn id="763" dur="3000"/>
                                        <p:tgtEl>
                                          <p:spTgt spid="51"/>
                                        </p:tgtEl>
                                      </p:cBhvr>
                                    </p:animEffect>
                                    <p:set>
                                      <p:cBhvr>
                                        <p:cTn id="764" dur="1" fill="hold">
                                          <p:stCondLst>
                                            <p:cond delay="2999"/>
                                          </p:stCondLst>
                                        </p:cTn>
                                        <p:tgtEl>
                                          <p:spTgt spid="51"/>
                                        </p:tgtEl>
                                        <p:attrNameLst>
                                          <p:attrName>style.visibility</p:attrName>
                                        </p:attrNameLst>
                                      </p:cBhvr>
                                      <p:to>
                                        <p:strVal val="hidden"/>
                                      </p:to>
                                    </p:set>
                                  </p:childTnLst>
                                </p:cTn>
                              </p:par>
                              <p:par>
                                <p:cTn id="765" presetID="5" presetClass="exit" presetSubtype="10" fill="hold" grpId="3" nodeType="withEffect">
                                  <p:stCondLst>
                                    <p:cond delay="0"/>
                                  </p:stCondLst>
                                  <p:childTnLst>
                                    <p:animEffect transition="out" filter="checkerboard(across)">
                                      <p:cBhvr>
                                        <p:cTn id="766" dur="3000"/>
                                        <p:tgtEl>
                                          <p:spTgt spid="52"/>
                                        </p:tgtEl>
                                      </p:cBhvr>
                                    </p:animEffect>
                                    <p:set>
                                      <p:cBhvr>
                                        <p:cTn id="767" dur="1" fill="hold">
                                          <p:stCondLst>
                                            <p:cond delay="2999"/>
                                          </p:stCondLst>
                                        </p:cTn>
                                        <p:tgtEl>
                                          <p:spTgt spid="52"/>
                                        </p:tgtEl>
                                        <p:attrNameLst>
                                          <p:attrName>style.visibility</p:attrName>
                                        </p:attrNameLst>
                                      </p:cBhvr>
                                      <p:to>
                                        <p:strVal val="hidden"/>
                                      </p:to>
                                    </p:set>
                                  </p:childTnLst>
                                </p:cTn>
                              </p:par>
                              <p:par>
                                <p:cTn id="768" presetID="5" presetClass="exit" presetSubtype="10" fill="hold" grpId="3" nodeType="withEffect">
                                  <p:stCondLst>
                                    <p:cond delay="0"/>
                                  </p:stCondLst>
                                  <p:childTnLst>
                                    <p:animEffect transition="out" filter="checkerboard(across)">
                                      <p:cBhvr>
                                        <p:cTn id="769" dur="3000"/>
                                        <p:tgtEl>
                                          <p:spTgt spid="53"/>
                                        </p:tgtEl>
                                      </p:cBhvr>
                                    </p:animEffect>
                                    <p:set>
                                      <p:cBhvr>
                                        <p:cTn id="770" dur="1" fill="hold">
                                          <p:stCondLst>
                                            <p:cond delay="2999"/>
                                          </p:stCondLst>
                                        </p:cTn>
                                        <p:tgtEl>
                                          <p:spTgt spid="53"/>
                                        </p:tgtEl>
                                        <p:attrNameLst>
                                          <p:attrName>style.visibility</p:attrName>
                                        </p:attrNameLst>
                                      </p:cBhvr>
                                      <p:to>
                                        <p:strVal val="hidden"/>
                                      </p:to>
                                    </p:set>
                                  </p:childTnLst>
                                </p:cTn>
                              </p:par>
                              <p:par>
                                <p:cTn id="771" presetID="5" presetClass="exit" presetSubtype="10" fill="hold" grpId="3" nodeType="withEffect">
                                  <p:stCondLst>
                                    <p:cond delay="0"/>
                                  </p:stCondLst>
                                  <p:childTnLst>
                                    <p:animEffect transition="out" filter="checkerboard(across)">
                                      <p:cBhvr>
                                        <p:cTn id="772" dur="3000"/>
                                        <p:tgtEl>
                                          <p:spTgt spid="54"/>
                                        </p:tgtEl>
                                      </p:cBhvr>
                                    </p:animEffect>
                                    <p:set>
                                      <p:cBhvr>
                                        <p:cTn id="773" dur="1" fill="hold">
                                          <p:stCondLst>
                                            <p:cond delay="2999"/>
                                          </p:stCondLst>
                                        </p:cTn>
                                        <p:tgtEl>
                                          <p:spTgt spid="54"/>
                                        </p:tgtEl>
                                        <p:attrNameLst>
                                          <p:attrName>style.visibility</p:attrName>
                                        </p:attrNameLst>
                                      </p:cBhvr>
                                      <p:to>
                                        <p:strVal val="hidden"/>
                                      </p:to>
                                    </p:set>
                                  </p:childTnLst>
                                </p:cTn>
                              </p:par>
                              <p:par>
                                <p:cTn id="774" presetID="5" presetClass="exit" presetSubtype="10" fill="hold" grpId="3" nodeType="withEffect">
                                  <p:stCondLst>
                                    <p:cond delay="0"/>
                                  </p:stCondLst>
                                  <p:childTnLst>
                                    <p:animEffect transition="out" filter="checkerboard(across)">
                                      <p:cBhvr>
                                        <p:cTn id="775" dur="3000"/>
                                        <p:tgtEl>
                                          <p:spTgt spid="55"/>
                                        </p:tgtEl>
                                      </p:cBhvr>
                                    </p:animEffect>
                                    <p:set>
                                      <p:cBhvr>
                                        <p:cTn id="776" dur="1" fill="hold">
                                          <p:stCondLst>
                                            <p:cond delay="2999"/>
                                          </p:stCondLst>
                                        </p:cTn>
                                        <p:tgtEl>
                                          <p:spTgt spid="55"/>
                                        </p:tgtEl>
                                        <p:attrNameLst>
                                          <p:attrName>style.visibility</p:attrName>
                                        </p:attrNameLst>
                                      </p:cBhvr>
                                      <p:to>
                                        <p:strVal val="hidden"/>
                                      </p:to>
                                    </p:set>
                                  </p:childTnLst>
                                </p:cTn>
                              </p:par>
                              <p:par>
                                <p:cTn id="777" presetID="5" presetClass="exit" presetSubtype="10" fill="hold" grpId="3" nodeType="withEffect">
                                  <p:stCondLst>
                                    <p:cond delay="0"/>
                                  </p:stCondLst>
                                  <p:childTnLst>
                                    <p:animEffect transition="out" filter="checkerboard(across)">
                                      <p:cBhvr>
                                        <p:cTn id="778" dur="3000"/>
                                        <p:tgtEl>
                                          <p:spTgt spid="56"/>
                                        </p:tgtEl>
                                      </p:cBhvr>
                                    </p:animEffect>
                                    <p:set>
                                      <p:cBhvr>
                                        <p:cTn id="779" dur="1" fill="hold">
                                          <p:stCondLst>
                                            <p:cond delay="2999"/>
                                          </p:stCondLst>
                                        </p:cTn>
                                        <p:tgtEl>
                                          <p:spTgt spid="56"/>
                                        </p:tgtEl>
                                        <p:attrNameLst>
                                          <p:attrName>style.visibility</p:attrName>
                                        </p:attrNameLst>
                                      </p:cBhvr>
                                      <p:to>
                                        <p:strVal val="hidden"/>
                                      </p:to>
                                    </p:set>
                                  </p:childTnLst>
                                </p:cTn>
                              </p:par>
                              <p:par>
                                <p:cTn id="780" presetID="5" presetClass="exit" presetSubtype="10" fill="hold" grpId="3" nodeType="withEffect">
                                  <p:stCondLst>
                                    <p:cond delay="0"/>
                                  </p:stCondLst>
                                  <p:childTnLst>
                                    <p:animEffect transition="out" filter="checkerboard(across)">
                                      <p:cBhvr>
                                        <p:cTn id="781" dur="3000"/>
                                        <p:tgtEl>
                                          <p:spTgt spid="57"/>
                                        </p:tgtEl>
                                      </p:cBhvr>
                                    </p:animEffect>
                                    <p:set>
                                      <p:cBhvr>
                                        <p:cTn id="782" dur="1" fill="hold">
                                          <p:stCondLst>
                                            <p:cond delay="2999"/>
                                          </p:stCondLst>
                                        </p:cTn>
                                        <p:tgtEl>
                                          <p:spTgt spid="57"/>
                                        </p:tgtEl>
                                        <p:attrNameLst>
                                          <p:attrName>style.visibility</p:attrName>
                                        </p:attrNameLst>
                                      </p:cBhvr>
                                      <p:to>
                                        <p:strVal val="hidden"/>
                                      </p:to>
                                    </p:set>
                                  </p:childTnLst>
                                </p:cTn>
                              </p:par>
                              <p:par>
                                <p:cTn id="783" presetID="5" presetClass="exit" presetSubtype="10" fill="hold" grpId="3" nodeType="withEffect">
                                  <p:stCondLst>
                                    <p:cond delay="0"/>
                                  </p:stCondLst>
                                  <p:childTnLst>
                                    <p:animEffect transition="out" filter="checkerboard(across)">
                                      <p:cBhvr>
                                        <p:cTn id="784" dur="3000"/>
                                        <p:tgtEl>
                                          <p:spTgt spid="58"/>
                                        </p:tgtEl>
                                      </p:cBhvr>
                                    </p:animEffect>
                                    <p:set>
                                      <p:cBhvr>
                                        <p:cTn id="785" dur="1" fill="hold">
                                          <p:stCondLst>
                                            <p:cond delay="2999"/>
                                          </p:stCondLst>
                                        </p:cTn>
                                        <p:tgtEl>
                                          <p:spTgt spid="58"/>
                                        </p:tgtEl>
                                        <p:attrNameLst>
                                          <p:attrName>style.visibility</p:attrName>
                                        </p:attrNameLst>
                                      </p:cBhvr>
                                      <p:to>
                                        <p:strVal val="hidden"/>
                                      </p:to>
                                    </p:set>
                                  </p:childTnLst>
                                </p:cTn>
                              </p:par>
                              <p:par>
                                <p:cTn id="786" presetID="5" presetClass="exit" presetSubtype="10" fill="hold" grpId="3" nodeType="withEffect">
                                  <p:stCondLst>
                                    <p:cond delay="0"/>
                                  </p:stCondLst>
                                  <p:childTnLst>
                                    <p:animEffect transition="out" filter="checkerboard(across)">
                                      <p:cBhvr>
                                        <p:cTn id="787" dur="3000"/>
                                        <p:tgtEl>
                                          <p:spTgt spid="59"/>
                                        </p:tgtEl>
                                      </p:cBhvr>
                                    </p:animEffect>
                                    <p:set>
                                      <p:cBhvr>
                                        <p:cTn id="788" dur="1" fill="hold">
                                          <p:stCondLst>
                                            <p:cond delay="2999"/>
                                          </p:stCondLst>
                                        </p:cTn>
                                        <p:tgtEl>
                                          <p:spTgt spid="59"/>
                                        </p:tgtEl>
                                        <p:attrNameLst>
                                          <p:attrName>style.visibility</p:attrName>
                                        </p:attrNameLst>
                                      </p:cBhvr>
                                      <p:to>
                                        <p:strVal val="hidden"/>
                                      </p:to>
                                    </p:set>
                                  </p:childTnLst>
                                </p:cTn>
                              </p:par>
                              <p:par>
                                <p:cTn id="789" presetID="17" presetClass="entr" presetSubtype="10" fill="hold" nodeType="withEffect">
                                  <p:stCondLst>
                                    <p:cond delay="0"/>
                                  </p:stCondLst>
                                  <p:childTnLst>
                                    <p:set>
                                      <p:cBhvr>
                                        <p:cTn id="790" dur="1" fill="hold">
                                          <p:stCondLst>
                                            <p:cond delay="0"/>
                                          </p:stCondLst>
                                        </p:cTn>
                                        <p:tgtEl>
                                          <p:spTgt spid="24"/>
                                        </p:tgtEl>
                                        <p:attrNameLst>
                                          <p:attrName>style.visibility</p:attrName>
                                        </p:attrNameLst>
                                      </p:cBhvr>
                                      <p:to>
                                        <p:strVal val="visible"/>
                                      </p:to>
                                    </p:set>
                                    <p:anim calcmode="lin" valueType="num">
                                      <p:cBhvr>
                                        <p:cTn id="791" dur="3000" fill="hold"/>
                                        <p:tgtEl>
                                          <p:spTgt spid="24"/>
                                        </p:tgtEl>
                                        <p:attrNameLst>
                                          <p:attrName>ppt_w</p:attrName>
                                        </p:attrNameLst>
                                      </p:cBhvr>
                                      <p:tavLst>
                                        <p:tav tm="0">
                                          <p:val>
                                            <p:fltVal val="0"/>
                                          </p:val>
                                        </p:tav>
                                        <p:tav tm="100000">
                                          <p:val>
                                            <p:strVal val="#ppt_w"/>
                                          </p:val>
                                        </p:tav>
                                      </p:tavLst>
                                    </p:anim>
                                    <p:anim calcmode="lin" valueType="num">
                                      <p:cBhvr>
                                        <p:cTn id="792" dur="3000" fill="hold"/>
                                        <p:tgtEl>
                                          <p:spTgt spid="24"/>
                                        </p:tgtEl>
                                        <p:attrNameLst>
                                          <p:attrName>ppt_h</p:attrName>
                                        </p:attrNameLst>
                                      </p:cBhvr>
                                      <p:tavLst>
                                        <p:tav tm="0">
                                          <p:val>
                                            <p:strVal val="#ppt_h"/>
                                          </p:val>
                                        </p:tav>
                                        <p:tav tm="100000">
                                          <p:val>
                                            <p:strVal val="#ppt_h"/>
                                          </p:val>
                                        </p:tav>
                                      </p:tavLst>
                                    </p:anim>
                                  </p:childTnLst>
                                </p:cTn>
                              </p:par>
                              <p:par>
                                <p:cTn id="793" presetID="16" presetClass="entr" presetSubtype="37" fill="hold" nodeType="withEffect">
                                  <p:stCondLst>
                                    <p:cond delay="0"/>
                                  </p:stCondLst>
                                  <p:childTnLst>
                                    <p:set>
                                      <p:cBhvr>
                                        <p:cTn id="794" dur="1" fill="hold">
                                          <p:stCondLst>
                                            <p:cond delay="0"/>
                                          </p:stCondLst>
                                        </p:cTn>
                                        <p:tgtEl>
                                          <p:spTgt spid="24"/>
                                        </p:tgtEl>
                                        <p:attrNameLst>
                                          <p:attrName>style.visibility</p:attrName>
                                        </p:attrNameLst>
                                      </p:cBhvr>
                                      <p:to>
                                        <p:strVal val="visible"/>
                                      </p:to>
                                    </p:set>
                                    <p:animEffect transition="in" filter="barn(outVertical)">
                                      <p:cBhvr>
                                        <p:cTn id="795"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44000" cy="6858000"/>
          </a:xfrm>
          <a:prstGeom prst="rect">
            <a:avLst/>
          </a:prstGeom>
          <a:effectLst>
            <a:softEdge rad="12700"/>
          </a:effectLst>
        </p:spPr>
      </p:pic>
      <p:sp>
        <p:nvSpPr>
          <p:cNvPr id="6" name="5 Onda"/>
          <p:cNvSpPr/>
          <p:nvPr/>
        </p:nvSpPr>
        <p:spPr>
          <a:xfrm>
            <a:off x="0" y="0"/>
            <a:ext cx="4143372" cy="1285884"/>
          </a:xfrm>
          <a:prstGeom prst="wave">
            <a:avLst>
              <a:gd name="adj1" fmla="val 20000"/>
              <a:gd name="adj2" fmla="val -10000"/>
            </a:avLst>
          </a:prstGeom>
          <a:solidFill>
            <a:schemeClr val="accent6">
              <a:lumMod val="7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142984"/>
            <a:ext cx="4143372" cy="1285884"/>
          </a:xfrm>
          <a:prstGeom prst="wave">
            <a:avLst>
              <a:gd name="adj1" fmla="val 20000"/>
              <a:gd name="adj2" fmla="val -10000"/>
            </a:avLst>
          </a:prstGeom>
          <a:solidFill>
            <a:schemeClr val="bg2">
              <a:lumMod val="7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428868"/>
            <a:ext cx="4143372" cy="1285884"/>
          </a:xfrm>
          <a:prstGeom prst="wave">
            <a:avLst>
              <a:gd name="adj1" fmla="val 20000"/>
              <a:gd name="adj2" fmla="val -10000"/>
            </a:avLst>
          </a:prstGeom>
          <a:solidFill>
            <a:schemeClr val="tx1">
              <a:lumMod val="6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786190"/>
            <a:ext cx="4143372" cy="1285884"/>
          </a:xfrm>
          <a:prstGeom prst="wave">
            <a:avLst>
              <a:gd name="adj1" fmla="val 20000"/>
              <a:gd name="adj2" fmla="val -10000"/>
            </a:avLst>
          </a:prstGeom>
          <a:solidFill>
            <a:schemeClr val="bg2">
              <a:lumMod val="7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143512"/>
            <a:ext cx="4143372" cy="1285884"/>
          </a:xfrm>
          <a:prstGeom prst="wave">
            <a:avLst>
              <a:gd name="adj1" fmla="val 20000"/>
              <a:gd name="adj2" fmla="val -10000"/>
            </a:avLst>
          </a:prstGeom>
          <a:solidFill>
            <a:schemeClr val="accent2">
              <a:lumMod val="50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V="1">
            <a:off x="5000628" y="0"/>
            <a:ext cx="4143372" cy="1357298"/>
          </a:xfrm>
          <a:prstGeom prst="wave">
            <a:avLst>
              <a:gd name="adj1" fmla="val 20000"/>
              <a:gd name="adj2" fmla="val -10000"/>
            </a:avLst>
          </a:prstGeom>
          <a:solidFill>
            <a:schemeClr val="accent6">
              <a:lumMod val="7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5000628" y="1214422"/>
            <a:ext cx="4143372" cy="1357298"/>
          </a:xfrm>
          <a:prstGeom prst="wave">
            <a:avLst>
              <a:gd name="adj1" fmla="val 20000"/>
              <a:gd name="adj2" fmla="val -10000"/>
            </a:avLst>
          </a:prstGeom>
          <a:solidFill>
            <a:schemeClr val="bg2">
              <a:lumMod val="7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5000628" y="2500306"/>
            <a:ext cx="4143372" cy="1357298"/>
          </a:xfrm>
          <a:prstGeom prst="wave">
            <a:avLst>
              <a:gd name="adj1" fmla="val 20000"/>
              <a:gd name="adj2" fmla="val -10000"/>
            </a:avLst>
          </a:prstGeom>
          <a:solidFill>
            <a:schemeClr val="tx1">
              <a:lumMod val="6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5000628" y="3786190"/>
            <a:ext cx="4143372" cy="1357298"/>
          </a:xfrm>
          <a:prstGeom prst="wave">
            <a:avLst>
              <a:gd name="adj1" fmla="val 20000"/>
              <a:gd name="adj2" fmla="val -10000"/>
            </a:avLst>
          </a:prstGeom>
          <a:solidFill>
            <a:schemeClr val="bg2">
              <a:lumMod val="7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5000628" y="5214950"/>
            <a:ext cx="4143372" cy="1357298"/>
          </a:xfrm>
          <a:prstGeom prst="wave">
            <a:avLst>
              <a:gd name="adj1" fmla="val 20000"/>
              <a:gd name="adj2" fmla="val -10000"/>
            </a:avLst>
          </a:prstGeom>
          <a:solidFill>
            <a:schemeClr val="accent2">
              <a:lumMod val="50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fmla="#ppt_w*sin(2.5*pi*$)">
                                          <p:val>
                                            <p:fltVal val="0"/>
                                          </p:val>
                                        </p:tav>
                                        <p:tav tm="100000">
                                          <p:val>
                                            <p:fltVal val="1"/>
                                          </p:val>
                                        </p:tav>
                                      </p:tavLst>
                                    </p:anim>
                                    <p:anim calcmode="lin" valueType="num">
                                      <p:cBhvr>
                                        <p:cTn id="47" dur="300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fmla="#ppt_w*sin(2.5*pi*$)">
                                          <p:val>
                                            <p:fltVal val="0"/>
                                          </p:val>
                                        </p:tav>
                                        <p:tav tm="100000">
                                          <p:val>
                                            <p:fltVal val="1"/>
                                          </p:val>
                                        </p:tav>
                                      </p:tavLst>
                                    </p:anim>
                                    <p:anim calcmode="lin" valueType="num">
                                      <p:cBhvr>
                                        <p:cTn id="87" dur="3000" fill="hold"/>
                                        <p:tgtEl>
                                          <p:spTgt spid="15"/>
                                        </p:tgtEl>
                                        <p:attrNameLst>
                                          <p:attrName>ppt_h</p:attrName>
                                        </p:attrNameLst>
                                      </p:cBhvr>
                                      <p:tavLst>
                                        <p:tav tm="0">
                                          <p:val>
                                            <p:strVal val="#ppt_h"/>
                                          </p:val>
                                        </p:tav>
                                        <p:tav tm="100000">
                                          <p:val>
                                            <p:strVal val="#ppt_h"/>
                                          </p:val>
                                        </p:tav>
                                      </p:tavLst>
                                    </p:anim>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5"/>
                                        </p:tgtEl>
                                        <p:attrNameLst>
                                          <p:attrName>r</p:attrName>
                                        </p:attrNameLst>
                                      </p:cBhvr>
                                    </p:animRot>
                                  </p:childTnLst>
                                </p:cTn>
                              </p:par>
                            </p:childTnLst>
                          </p:cTn>
                        </p:par>
                        <p:par>
                          <p:cTn id="108" fill="hold">
                            <p:stCondLst>
                              <p:cond delay="3000"/>
                            </p:stCondLst>
                            <p:childTnLst>
                              <p:par>
                                <p:cTn id="109" presetID="2" presetClass="exit" presetSubtype="8" fill="hold" grpId="3" nodeType="after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3"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17" presetClass="entr" presetSubtype="10"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fltVal val="0"/>
                                          </p:val>
                                        </p:tav>
                                        <p:tav tm="100000">
                                          <p:val>
                                            <p:strVal val="#ppt_w"/>
                                          </p:val>
                                        </p:tav>
                                      </p:tavLst>
                                    </p:anim>
                                    <p:anim calcmode="lin" valueType="num">
                                      <p:cBhvr>
                                        <p:cTn id="15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16200000" scaled="1"/>
            <a:tileRect/>
          </a:gradFill>
        </p:spPr>
        <p:txBody>
          <a:bodyPr/>
          <a:lstStyle/>
          <a:p>
            <a:endParaRPr lang="es-ES" dirty="0"/>
          </a:p>
        </p:txBody>
      </p:sp>
      <p:pic>
        <p:nvPicPr>
          <p:cNvPr id="4" name="3 Imagen" descr="lady-amhersts-pheasant-at-mysore-zoo-india-f4.jpg"/>
          <p:cNvPicPr>
            <a:picLocks noChangeAspect="1"/>
          </p:cNvPicPr>
          <p:nvPr/>
        </p:nvPicPr>
        <p:blipFill>
          <a:blip r:embed="rId2"/>
          <a:stretch>
            <a:fillRect/>
          </a:stretch>
        </p:blipFill>
        <p:spPr>
          <a:xfrm>
            <a:off x="0" y="20033"/>
            <a:ext cx="9144000" cy="6837967"/>
          </a:xfrm>
          <a:prstGeom prst="rect">
            <a:avLst/>
          </a:prstGeom>
        </p:spPr>
      </p:pic>
      <p:sp>
        <p:nvSpPr>
          <p:cNvPr id="6" name="5 Cheurón"/>
          <p:cNvSpPr/>
          <p:nvPr/>
        </p:nvSpPr>
        <p:spPr>
          <a:xfrm rot="5400000">
            <a:off x="-214302" y="71426"/>
            <a:ext cx="2928934" cy="2786082"/>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1000112" y="71426"/>
            <a:ext cx="2928934" cy="2786082"/>
          </a:xfrm>
          <a:prstGeom prst="chevron">
            <a:avLst>
              <a:gd name="adj" fmla="val 93343"/>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2500310" y="142864"/>
            <a:ext cx="2928934" cy="2643206"/>
          </a:xfrm>
          <a:prstGeom prst="chevron">
            <a:avLst>
              <a:gd name="adj" fmla="val 100550"/>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750475" y="107145"/>
            <a:ext cx="2928934" cy="2714644"/>
          </a:xfrm>
          <a:prstGeom prst="chevron">
            <a:avLst>
              <a:gd name="adj" fmla="val 96852"/>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107797" y="178583"/>
            <a:ext cx="2928934" cy="2571768"/>
          </a:xfrm>
          <a:prstGeom prst="chevron">
            <a:avLst>
              <a:gd name="adj" fmla="val 10149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6393665" y="178599"/>
            <a:ext cx="2928934" cy="2571736"/>
          </a:xfrm>
          <a:prstGeom prst="chevron">
            <a:avLst>
              <a:gd name="adj" fmla="val 102972"/>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142864" y="4071930"/>
            <a:ext cx="2928934" cy="2643206"/>
          </a:xfrm>
          <a:prstGeom prst="chevron">
            <a:avLst>
              <a:gd name="adj" fmla="val 101160"/>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1000128" y="4000508"/>
            <a:ext cx="2928934" cy="2786050"/>
          </a:xfrm>
          <a:prstGeom prst="chevron">
            <a:avLst>
              <a:gd name="adj" fmla="val 93343"/>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500310" y="4071930"/>
            <a:ext cx="2928934" cy="2643206"/>
          </a:xfrm>
          <a:prstGeom prst="chevron">
            <a:avLst>
              <a:gd name="adj" fmla="val 100550"/>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714756" y="4071930"/>
            <a:ext cx="2928934" cy="2643206"/>
          </a:xfrm>
          <a:prstGeom prst="chevron">
            <a:avLst>
              <a:gd name="adj" fmla="val 99829"/>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143516" y="4071930"/>
            <a:ext cx="2928934" cy="2643206"/>
          </a:xfrm>
          <a:prstGeom prst="chevron">
            <a:avLst>
              <a:gd name="adj" fmla="val 100550"/>
            </a:avLst>
          </a:prstGeom>
          <a:solidFill>
            <a:schemeClr val="tx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357946" y="4071946"/>
            <a:ext cx="2928934" cy="2643174"/>
          </a:xfrm>
          <a:prstGeom prst="chevron">
            <a:avLst>
              <a:gd name="adj" fmla="val 101271"/>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ppt_x"/>
                                          </p:val>
                                        </p:tav>
                                      </p:tavLst>
                                    </p:anim>
                                    <p:anim calcmode="lin" valueType="num">
                                      <p:cBhvr additive="base">
                                        <p:cTn id="67" dur="3000"/>
                                        <p:tgtEl>
                                          <p:spTgt spid="8"/>
                                        </p:tgtEl>
                                        <p:attrNameLst>
                                          <p:attrName>ppt_y</p:attrName>
                                        </p:attrNameLst>
                                      </p:cBhvr>
                                      <p:tavLst>
                                        <p:tav tm="0">
                                          <p:val>
                                            <p:strVal val="ppt_y"/>
                                          </p:val>
                                        </p:tav>
                                        <p:tav tm="100000">
                                          <p:val>
                                            <p:strVal val="1+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ppt_x"/>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ppt_x"/>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ppt_x"/>
                                          </p:val>
                                        </p:tav>
                                      </p:tavLst>
                                    </p:anim>
                                    <p:anim calcmode="lin" valueType="num">
                                      <p:cBhvr additive="base">
                                        <p:cTn id="83" dur="3000"/>
                                        <p:tgtEl>
                                          <p:spTgt spid="12"/>
                                        </p:tgtEl>
                                        <p:attrNameLst>
                                          <p:attrName>ppt_y</p:attrName>
                                        </p:attrNameLst>
                                      </p:cBhvr>
                                      <p:tavLst>
                                        <p:tav tm="0">
                                          <p:val>
                                            <p:strVal val="ppt_y"/>
                                          </p:val>
                                        </p:tav>
                                        <p:tav tm="100000">
                                          <p:val>
                                            <p:strVal val="0-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ppt_x"/>
                                          </p:val>
                                        </p:tav>
                                      </p:tavLst>
                                    </p:anim>
                                    <p:anim calcmode="lin" valueType="num">
                                      <p:cBhvr additive="base">
                                        <p:cTn id="91" dur="3000"/>
                                        <p:tgtEl>
                                          <p:spTgt spid="14"/>
                                        </p:tgtEl>
                                        <p:attrNameLst>
                                          <p:attrName>ppt_y</p:attrName>
                                        </p:attrNameLst>
                                      </p:cBhvr>
                                      <p:tavLst>
                                        <p:tav tm="0">
                                          <p:val>
                                            <p:strVal val="ppt_y"/>
                                          </p:val>
                                        </p:tav>
                                        <p:tav tm="100000">
                                          <p:val>
                                            <p:strVal val="0-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0-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6"/>
                                        </p:tgtEl>
                                        <p:attrNameLst>
                                          <p:attrName>ppt_x</p:attrName>
                                        </p:attrNameLst>
                                      </p:cBhvr>
                                      <p:tavLst>
                                        <p:tav tm="0">
                                          <p:val>
                                            <p:strVal val="ppt_x"/>
                                          </p:val>
                                        </p:tav>
                                        <p:tav tm="100000">
                                          <p:val>
                                            <p:strVal val="ppt_x"/>
                                          </p:val>
                                        </p:tav>
                                      </p:tavLst>
                                    </p:anim>
                                    <p:anim calcmode="lin" valueType="num">
                                      <p:cBhvr additive="base">
                                        <p:cTn id="99" dur="3000"/>
                                        <p:tgtEl>
                                          <p:spTgt spid="16"/>
                                        </p:tgtEl>
                                        <p:attrNameLst>
                                          <p:attrName>ppt_y</p:attrName>
                                        </p:attrNameLst>
                                      </p:cBhvr>
                                      <p:tavLst>
                                        <p:tav tm="0">
                                          <p:val>
                                            <p:strVal val="ppt_y"/>
                                          </p:val>
                                        </p:tav>
                                        <p:tav tm="100000">
                                          <p:val>
                                            <p:strVal val="0-ppt_h/2"/>
                                          </p:val>
                                        </p:tav>
                                      </p:tavLst>
                                    </p:anim>
                                    <p:set>
                                      <p:cBhvr>
                                        <p:cTn id="100" dur="1" fill="hold">
                                          <p:stCondLst>
                                            <p:cond delay="2999"/>
                                          </p:stCondLst>
                                        </p:cTn>
                                        <p:tgtEl>
                                          <p:spTgt spid="1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ppt_x"/>
                                          </p:val>
                                        </p:tav>
                                      </p:tavLst>
                                    </p:anim>
                                    <p:anim calcmode="lin" valueType="num">
                                      <p:cBhvr additive="base">
                                        <p:cTn id="103" dur="3000"/>
                                        <p:tgtEl>
                                          <p:spTgt spid="17"/>
                                        </p:tgtEl>
                                        <p:attrNameLst>
                                          <p:attrName>ppt_y</p:attrName>
                                        </p:attrNameLst>
                                      </p:cBhvr>
                                      <p:tavLst>
                                        <p:tav tm="0">
                                          <p:val>
                                            <p:strVal val="ppt_y"/>
                                          </p:val>
                                        </p:tav>
                                        <p:tav tm="100000">
                                          <p:val>
                                            <p:strVal val="0-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tx1">
                  <a:lumMod val="50000"/>
                  <a:shade val="67500"/>
                  <a:satMod val="115000"/>
                </a:schemeClr>
              </a:gs>
              <a:gs pos="100000">
                <a:schemeClr val="tx1">
                  <a:lumMod val="50000"/>
                  <a:shade val="100000"/>
                  <a:satMod val="115000"/>
                </a:schemeClr>
              </a:gs>
            </a:gsLst>
            <a:lin ang="16200000" scaled="1"/>
            <a:tileRect/>
          </a:gradFill>
        </p:spPr>
        <p:txBody>
          <a:bodyPr/>
          <a:lstStyle/>
          <a:p>
            <a:endParaRPr lang="es-ES" dirty="0"/>
          </a:p>
        </p:txBody>
      </p:sp>
      <p:pic>
        <p:nvPicPr>
          <p:cNvPr id="4" name="3 Imagen" descr="lewis_silver_.jpg"/>
          <p:cNvPicPr>
            <a:picLocks noChangeAspect="1"/>
          </p:cNvPicPr>
          <p:nvPr/>
        </p:nvPicPr>
        <p:blipFill>
          <a:blip r:embed="rId2"/>
          <a:stretch>
            <a:fillRect/>
          </a:stretch>
        </p:blipFill>
        <p:spPr>
          <a:xfrm>
            <a:off x="0" y="0"/>
            <a:ext cx="9144000" cy="6858000"/>
          </a:xfrm>
          <a:prstGeom prst="rect">
            <a:avLst/>
          </a:prstGeom>
        </p:spPr>
      </p:pic>
      <p:sp>
        <p:nvSpPr>
          <p:cNvPr id="7" name="6 Datos"/>
          <p:cNvSpPr/>
          <p:nvPr/>
        </p:nvSpPr>
        <p:spPr>
          <a:xfrm rot="802810">
            <a:off x="3470587" y="42262"/>
            <a:ext cx="633405" cy="2286016"/>
          </a:xfrm>
          <a:prstGeom prst="flowChartInputOutput">
            <a:avLst/>
          </a:prstGeom>
          <a:solidFill>
            <a:srgbClr val="C00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2684769" y="899494"/>
            <a:ext cx="633405" cy="2286016"/>
          </a:xfrm>
          <a:prstGeom prst="flowChartInputOutput">
            <a:avLst/>
          </a:prstGeom>
          <a:solidFill>
            <a:schemeClr val="bg1"/>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1827512" y="1971065"/>
            <a:ext cx="633405" cy="2286016"/>
          </a:xfrm>
          <a:prstGeom prst="flowChartInputOutput">
            <a:avLst/>
          </a:prstGeom>
          <a:solidFill>
            <a:srgbClr val="C00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802810">
            <a:off x="1041693" y="2828322"/>
            <a:ext cx="633405" cy="2286016"/>
          </a:xfrm>
          <a:prstGeom prst="flowChartInputOutput">
            <a:avLst/>
          </a:prstGeom>
          <a:solidFill>
            <a:schemeClr val="bg1"/>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802810">
            <a:off x="255908" y="3757014"/>
            <a:ext cx="633405" cy="2286016"/>
          </a:xfrm>
          <a:prstGeom prst="flowChartInputOutput">
            <a:avLst/>
          </a:prstGeom>
          <a:solidFill>
            <a:srgbClr val="C00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444529">
            <a:off x="4931265" y="40496"/>
            <a:ext cx="633405" cy="2286016"/>
          </a:xfrm>
          <a:prstGeom prst="flowChartInputOutput">
            <a:avLst/>
          </a:prstGeom>
          <a:solidFill>
            <a:srgbClr val="C00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376222">
            <a:off x="5736314" y="895946"/>
            <a:ext cx="633405" cy="2286016"/>
          </a:xfrm>
          <a:prstGeom prst="flowChartInputOutput">
            <a:avLst/>
          </a:prstGeom>
          <a:solidFill>
            <a:schemeClr val="bg1"/>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378422">
            <a:off x="6378640" y="1610390"/>
            <a:ext cx="633405" cy="2286016"/>
          </a:xfrm>
          <a:prstGeom prst="flowChartInputOutput">
            <a:avLst/>
          </a:prstGeom>
          <a:solidFill>
            <a:srgbClr val="C00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rot="20272989">
            <a:off x="7193613" y="2606876"/>
            <a:ext cx="633405" cy="2286016"/>
          </a:xfrm>
          <a:prstGeom prst="flowChartInputOutput">
            <a:avLst/>
          </a:prstGeom>
          <a:solidFill>
            <a:schemeClr val="bg1"/>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rot="20015636">
            <a:off x="8006742" y="3585461"/>
            <a:ext cx="633405" cy="2286016"/>
          </a:xfrm>
          <a:prstGeom prst="flowChartInputOutput">
            <a:avLst/>
          </a:prstGeom>
          <a:solidFill>
            <a:srgbClr val="C00000"/>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uadroTexto"/>
          <p:cNvSpPr txBox="1"/>
          <p:nvPr/>
        </p:nvSpPr>
        <p:spPr>
          <a:xfrm>
            <a:off x="1000100" y="6027003"/>
            <a:ext cx="2613279" cy="830997"/>
          </a:xfrm>
          <a:prstGeom prst="rect">
            <a:avLst/>
          </a:prstGeom>
          <a:noFill/>
        </p:spPr>
        <p:txBody>
          <a:bodyPr wrap="none" rtlCol="0">
            <a:spAutoFit/>
          </a:bodyPr>
          <a:lstStyle/>
          <a:p>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Faisán Lewis  </a:t>
            </a:r>
            <a:r>
              <a:rPr lang="es-ES" sz="24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Silver</a:t>
            </a: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8" name="1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8" presetClass="emph" presetSubtype="0" fill="hold" grpId="0" nodeType="withEffect">
                                  <p:stCondLst>
                                    <p:cond delay="0"/>
                                  </p:stCondLst>
                                  <p:childTnLst>
                                    <p:animRot by="21600000">
                                      <p:cBhvr>
                                        <p:cTn id="9" dur="3000" fill="hold"/>
                                        <p:tgtEl>
                                          <p:spTgt spid="7"/>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8"/>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0"/>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1"/>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2"/>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3"/>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4"/>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5"/>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6"/>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1+ppt_w/2"/>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1+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1+ppt_w/2"/>
                                          </p:val>
                                        </p:tav>
                                      </p:tavLst>
                                    </p:anim>
                                    <p:anim calcmode="lin" valueType="num">
                                      <p:cBhvr additive="base">
                                        <p:cTn id="107" dur="3000"/>
                                        <p:tgtEl>
                                          <p:spTgt spid="16"/>
                                        </p:tgtEl>
                                        <p:attrNameLst>
                                          <p:attrName>ppt_y</p:attrName>
                                        </p:attrNameLst>
                                      </p:cBhvr>
                                      <p:tavLst>
                                        <p:tav tm="0">
                                          <p:val>
                                            <p:strVal val="ppt_y"/>
                                          </p:val>
                                        </p:tav>
                                        <p:tav tm="100000">
                                          <p:val>
                                            <p:strVal val="1+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4/3*#ppt_w"/>
                                          </p:val>
                                        </p:tav>
                                        <p:tav tm="100000">
                                          <p:val>
                                            <p:strVal val="#ppt_w"/>
                                          </p:val>
                                        </p:tav>
                                      </p:tavLst>
                                    </p:anim>
                                    <p:anim calcmode="lin" valueType="num">
                                      <p:cBhvr>
                                        <p:cTn id="112" dur="3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par>
                          <p:cTn id="116" fill="hold">
                            <p:stCondLst>
                              <p:cond delay="6000"/>
                            </p:stCondLst>
                            <p:childTnLst>
                              <p:par>
                                <p:cTn id="117" presetID="17" presetClass="entr" presetSubtype="10" fill="hold" grpId="0" nodeType="afterEffect">
                                  <p:stCondLst>
                                    <p:cond delay="0"/>
                                  </p:stCondLst>
                                  <p:childTnLst>
                                    <p:set>
                                      <p:cBhvr>
                                        <p:cTn id="118" dur="1" fill="hold">
                                          <p:stCondLst>
                                            <p:cond delay="0"/>
                                          </p:stCondLst>
                                        </p:cTn>
                                        <p:tgtEl>
                                          <p:spTgt spid="17"/>
                                        </p:tgtEl>
                                        <p:attrNameLst>
                                          <p:attrName>style.visibility</p:attrName>
                                        </p:attrNameLst>
                                      </p:cBhvr>
                                      <p:to>
                                        <p:strVal val="visible"/>
                                      </p:to>
                                    </p:set>
                                    <p:anim calcmode="lin" valueType="num">
                                      <p:cBhvr>
                                        <p:cTn id="119" dur="3000" fill="hold"/>
                                        <p:tgtEl>
                                          <p:spTgt spid="17"/>
                                        </p:tgtEl>
                                        <p:attrNameLst>
                                          <p:attrName>ppt_w</p:attrName>
                                        </p:attrNameLst>
                                      </p:cBhvr>
                                      <p:tavLst>
                                        <p:tav tm="0">
                                          <p:val>
                                            <p:fltVal val="0"/>
                                          </p:val>
                                        </p:tav>
                                        <p:tav tm="100000">
                                          <p:val>
                                            <p:strVal val="#ppt_w"/>
                                          </p:val>
                                        </p:tav>
                                      </p:tavLst>
                                    </p:anim>
                                    <p:anim calcmode="lin" valueType="num">
                                      <p:cBhvr>
                                        <p:cTn id="120" dur="3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P spid="1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D8B26E">
                  <a:shade val="67500"/>
                  <a:satMod val="115000"/>
                </a:srgbClr>
              </a:gs>
              <a:gs pos="100000">
                <a:srgbClr val="D8B26E">
                  <a:shade val="100000"/>
                  <a:satMod val="115000"/>
                </a:srgbClr>
              </a:gs>
            </a:gsLst>
            <a:lin ang="5400000" scaled="1"/>
            <a:tileRect/>
          </a:gradFill>
        </p:spPr>
        <p:txBody>
          <a:bodyPr/>
          <a:lstStyle/>
          <a:p>
            <a:endParaRPr lang="es-ES" dirty="0"/>
          </a:p>
        </p:txBody>
      </p:sp>
      <p:pic>
        <p:nvPicPr>
          <p:cNvPr id="4" name="3 Imagen" descr="minnesota154.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7358082" y="5072074"/>
            <a:ext cx="1560235" cy="830997"/>
          </a:xfrm>
          <a:prstGeom prst="rect">
            <a:avLst/>
          </a:prstGeom>
          <a:noFill/>
        </p:spPr>
        <p:txBody>
          <a:bodyPr wrap="none" rtlCol="0">
            <a:spAutoFit/>
          </a:bodyPr>
          <a:lstStyle/>
          <a:p>
            <a:pPr algn="ctr"/>
            <a:r>
              <a:rPr lang="es-ES_tradnl"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Faisán </a:t>
            </a:r>
          </a:p>
          <a:p>
            <a:pPr algn="ctr"/>
            <a:r>
              <a:rPr lang="es-ES_tradnl"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Minnesota</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6 Decisión"/>
          <p:cNvSpPr/>
          <p:nvPr/>
        </p:nvSpPr>
        <p:spPr>
          <a:xfrm>
            <a:off x="0" y="357166"/>
            <a:ext cx="9144000" cy="6143668"/>
          </a:xfrm>
          <a:prstGeom prst="flowChartDecision">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928670"/>
            <a:ext cx="9144000" cy="5072074"/>
          </a:xfrm>
          <a:prstGeom prst="flowChartDecision">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1714488"/>
            <a:ext cx="9144000" cy="3571900"/>
          </a:xfrm>
          <a:prstGeom prst="flowChartDecision">
            <a:avLst/>
          </a:prstGeom>
          <a:solidFill>
            <a:srgbClr val="D8B26E"/>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214554"/>
            <a:ext cx="9144000" cy="2643206"/>
          </a:xfrm>
          <a:prstGeom prst="flowChartDecision">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3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3000"/>
                                        <p:tgtEl>
                                          <p:spTgt spid="10"/>
                                        </p:tgtEl>
                                      </p:cBhvr>
                                    </p:animEffect>
                                  </p:childTnLst>
                                </p:cTn>
                              </p:par>
                            </p:childTnLst>
                          </p:cTn>
                        </p:par>
                        <p:par>
                          <p:cTn id="20" fill="hold">
                            <p:stCondLst>
                              <p:cond delay="3000"/>
                            </p:stCondLst>
                            <p:childTnLst>
                              <p:par>
                                <p:cTn id="21" presetID="16" presetClass="exit" presetSubtype="37" fill="hold" grpId="1" nodeType="afterEffect">
                                  <p:stCondLst>
                                    <p:cond delay="0"/>
                                  </p:stCondLst>
                                  <p:childTnLst>
                                    <p:animEffect transition="out" filter="barn(outVertical)">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6" presetClass="exit" presetSubtype="37" fill="hold" grpId="1" nodeType="withEffect">
                                  <p:stCondLst>
                                    <p:cond delay="0"/>
                                  </p:stCondLst>
                                  <p:childTnLst>
                                    <p:animEffect transition="out" filter="barn(out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16" presetClass="exit" presetSubtype="37" fill="hold" grpId="1" nodeType="withEffect">
                                  <p:stCondLst>
                                    <p:cond delay="0"/>
                                  </p:stCondLst>
                                  <p:childTnLst>
                                    <p:animEffect transition="out" filter="barn(outVertical)">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5" presetClass="exit" presetSubtype="10" fill="hold" grpId="2" nodeType="withEffect">
                                  <p:stCondLst>
                                    <p:cond delay="0"/>
                                  </p:stCondLst>
                                  <p:childTnLst>
                                    <p:animEffect transition="out" filter="checkerboard(across)">
                                      <p:cBhvr>
                                        <p:cTn id="34" dur="3000"/>
                                        <p:tgtEl>
                                          <p:spTgt spid="7"/>
                                        </p:tgtEl>
                                      </p:cBhvr>
                                    </p:animEffect>
                                    <p:set>
                                      <p:cBhvr>
                                        <p:cTn id="35" dur="1" fill="hold">
                                          <p:stCondLst>
                                            <p:cond delay="2999"/>
                                          </p:stCondLst>
                                        </p:cTn>
                                        <p:tgtEl>
                                          <p:spTgt spid="7"/>
                                        </p:tgtEl>
                                        <p:attrNameLst>
                                          <p:attrName>style.visibility</p:attrName>
                                        </p:attrNameLst>
                                      </p:cBhvr>
                                      <p:to>
                                        <p:strVal val="hidden"/>
                                      </p:to>
                                    </p:set>
                                  </p:childTnLst>
                                </p:cTn>
                              </p:par>
                              <p:par>
                                <p:cTn id="36" presetID="5" presetClass="exit" presetSubtype="5" fill="hold" grpId="2" nodeType="withEffect">
                                  <p:stCondLst>
                                    <p:cond delay="0"/>
                                  </p:stCondLst>
                                  <p:childTnLst>
                                    <p:animEffect transition="out" filter="checkerboard(down)">
                                      <p:cBhvr>
                                        <p:cTn id="37" dur="3000"/>
                                        <p:tgtEl>
                                          <p:spTgt spid="8"/>
                                        </p:tgtEl>
                                      </p:cBhvr>
                                    </p:animEffect>
                                    <p:set>
                                      <p:cBhvr>
                                        <p:cTn id="38" dur="1" fill="hold">
                                          <p:stCondLst>
                                            <p:cond delay="2999"/>
                                          </p:stCondLst>
                                        </p:cTn>
                                        <p:tgtEl>
                                          <p:spTgt spid="8"/>
                                        </p:tgtEl>
                                        <p:attrNameLst>
                                          <p:attrName>style.visibility</p:attrName>
                                        </p:attrNameLst>
                                      </p:cBhvr>
                                      <p:to>
                                        <p:strVal val="hidden"/>
                                      </p:to>
                                    </p:set>
                                  </p:childTnLst>
                                </p:cTn>
                              </p:par>
                              <p:par>
                                <p:cTn id="39" presetID="5" presetClass="exit" presetSubtype="10" fill="hold" grpId="2" nodeType="withEffect">
                                  <p:stCondLst>
                                    <p:cond delay="0"/>
                                  </p:stCondLst>
                                  <p:childTnLst>
                                    <p:animEffect transition="out" filter="checkerboard(across)">
                                      <p:cBhvr>
                                        <p:cTn id="40" dur="3000"/>
                                        <p:tgtEl>
                                          <p:spTgt spid="9"/>
                                        </p:tgtEl>
                                      </p:cBhvr>
                                    </p:animEffect>
                                    <p:set>
                                      <p:cBhvr>
                                        <p:cTn id="41" dur="1" fill="hold">
                                          <p:stCondLst>
                                            <p:cond delay="2999"/>
                                          </p:stCondLst>
                                        </p:cTn>
                                        <p:tgtEl>
                                          <p:spTgt spid="9"/>
                                        </p:tgtEl>
                                        <p:attrNameLst>
                                          <p:attrName>style.visibility</p:attrName>
                                        </p:attrNameLst>
                                      </p:cBhvr>
                                      <p:to>
                                        <p:strVal val="hidden"/>
                                      </p:to>
                                    </p:set>
                                  </p:childTnLst>
                                </p:cTn>
                              </p:par>
                              <p:par>
                                <p:cTn id="42" presetID="5" presetClass="exit" presetSubtype="5" fill="hold" grpId="2" nodeType="withEffect">
                                  <p:stCondLst>
                                    <p:cond delay="0"/>
                                  </p:stCondLst>
                                  <p:childTnLst>
                                    <p:animEffect transition="out" filter="checkerboard(down)">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2/3*#ppt_w"/>
                                          </p:val>
                                        </p:tav>
                                        <p:tav tm="100000">
                                          <p:val>
                                            <p:strVal val="#ppt_w"/>
                                          </p:val>
                                        </p:tav>
                                      </p:tavLst>
                                    </p:anim>
                                    <p:anim calcmode="lin" valueType="num">
                                      <p:cBhvr>
                                        <p:cTn id="48" dur="3000" fill="hold"/>
                                        <p:tgtEl>
                                          <p:spTgt spid="4"/>
                                        </p:tgtEl>
                                        <p:attrNameLst>
                                          <p:attrName>ppt_h</p:attrName>
                                        </p:attrNameLst>
                                      </p:cBhvr>
                                      <p:tavLst>
                                        <p:tav tm="0">
                                          <p:val>
                                            <p:strVal val="2/3*#ppt_h"/>
                                          </p:val>
                                        </p:tav>
                                        <p:tav tm="100000">
                                          <p:val>
                                            <p:strVal val="#ppt_h"/>
                                          </p:val>
                                        </p:tav>
                                      </p:tavLst>
                                    </p:anim>
                                  </p:childTnLst>
                                </p:cTn>
                              </p:par>
                              <p:par>
                                <p:cTn id="49" presetID="8"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diamond(out)">
                                      <p:cBhvr>
                                        <p:cTn id="51" dur="3000"/>
                                        <p:tgtEl>
                                          <p:spTgt spid="4"/>
                                        </p:tgtEl>
                                      </p:cBhvr>
                                    </p:animEffect>
                                  </p:childTnLst>
                                </p:cTn>
                              </p:par>
                            </p:childTnLst>
                          </p:cTn>
                        </p:par>
                        <p:par>
                          <p:cTn id="52" fill="hold">
                            <p:stCondLst>
                              <p:cond delay="6000"/>
                            </p:stCondLst>
                            <p:childTnLst>
                              <p:par>
                                <p:cTn id="53" presetID="17" presetClass="entr" presetSubtype="1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2000" fill="hold"/>
                                        <p:tgtEl>
                                          <p:spTgt spid="5"/>
                                        </p:tgtEl>
                                        <p:attrNameLst>
                                          <p:attrName>ppt_w</p:attrName>
                                        </p:attrNameLst>
                                      </p:cBhvr>
                                      <p:tavLst>
                                        <p:tav tm="0">
                                          <p:val>
                                            <p:fltVal val="0"/>
                                          </p:val>
                                        </p:tav>
                                        <p:tav tm="100000">
                                          <p:val>
                                            <p:strVal val="#ppt_w"/>
                                          </p:val>
                                        </p:tav>
                                      </p:tavLst>
                                    </p:anim>
                                    <p:anim calcmode="lin" valueType="num">
                                      <p:cBhvr>
                                        <p:cTn id="56"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p:spPr>
        <p:txBody>
          <a:bodyPr/>
          <a:lstStyle/>
          <a:p>
            <a:endParaRPr lang="es-ES" dirty="0"/>
          </a:p>
        </p:txBody>
      </p:sp>
      <p:pic>
        <p:nvPicPr>
          <p:cNvPr id="4" name="3 Imagen" descr="satyr_cock_pheasant_hen_in_background.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286380" y="6000768"/>
            <a:ext cx="2106346" cy="52322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Faisán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satyr</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Lágrima"/>
          <p:cNvSpPr/>
          <p:nvPr/>
        </p:nvSpPr>
        <p:spPr>
          <a:xfrm>
            <a:off x="2928893" y="0"/>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03516">
            <a:off x="4827317" y="41027"/>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66186">
            <a:off x="2476244" y="761776"/>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65159">
            <a:off x="5283564" y="854436"/>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66186">
            <a:off x="1976179" y="1476155"/>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965159">
            <a:off x="5712191" y="1568818"/>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965159">
            <a:off x="6212257" y="2354636"/>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66186">
            <a:off x="1404674" y="2261974"/>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966186">
            <a:off x="904641" y="3119229"/>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66186">
            <a:off x="404576" y="3833608"/>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966186">
            <a:off x="-166929" y="4619427"/>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65159">
            <a:off x="6926639" y="3283327"/>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65159">
            <a:off x="7355266" y="3997709"/>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65159">
            <a:off x="7855333" y="4783527"/>
            <a:ext cx="1428760" cy="1428736"/>
          </a:xfrm>
          <a:prstGeom prst="teardrop">
            <a:avLst/>
          </a:prstGeom>
          <a:gradFill flip="none" rotWithShape="1">
            <a:gsLst>
              <a:gs pos="57000">
                <a:srgbClr val="414161">
                  <a:alpha val="17000"/>
                </a:srgbClr>
              </a:gs>
              <a:gs pos="50000">
                <a:srgbClr val="9E9EBE">
                  <a:shade val="67500"/>
                  <a:satMod val="115000"/>
                </a:srgbClr>
              </a:gs>
              <a:gs pos="100000">
                <a:srgbClr val="9E9EBE">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12" fill="hold" grpId="1"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14"/>
                                        </p:tgtEl>
                                        <p:attrNameLst>
                                          <p:attrName>ppt_x</p:attrName>
                                        </p:attrNameLst>
                                      </p:cBhvr>
                                      <p:tavLst>
                                        <p:tav tm="0">
                                          <p:val>
                                            <p:strVal val="ppt_x"/>
                                          </p:val>
                                        </p:tav>
                                        <p:tav tm="100000">
                                          <p:val>
                                            <p:strVal val="0-ppt_w/2"/>
                                          </p:val>
                                        </p:tav>
                                      </p:tavLst>
                                    </p:anim>
                                    <p:anim calcmode="lin" valueType="num">
                                      <p:cBhvr additive="base">
                                        <p:cTn id="83" dur="3000"/>
                                        <p:tgtEl>
                                          <p:spTgt spid="14"/>
                                        </p:tgtEl>
                                        <p:attrNameLst>
                                          <p:attrName>ppt_y</p:attrName>
                                        </p:attrNameLst>
                                      </p:cBhvr>
                                      <p:tavLst>
                                        <p:tav tm="0">
                                          <p:val>
                                            <p:strVal val="ppt_y"/>
                                          </p:val>
                                        </p:tav>
                                        <p:tav tm="100000">
                                          <p:val>
                                            <p:strVal val="1+ppt_h/2"/>
                                          </p:val>
                                        </p:tav>
                                      </p:tavLst>
                                    </p:anim>
                                    <p:set>
                                      <p:cBhvr>
                                        <p:cTn id="84" dur="1" fill="hold">
                                          <p:stCondLst>
                                            <p:cond delay="2999"/>
                                          </p:stCondLst>
                                        </p:cTn>
                                        <p:tgtEl>
                                          <p:spTgt spid="14"/>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0-ppt_w/2"/>
                                          </p:val>
                                        </p:tav>
                                      </p:tavLst>
                                    </p:anim>
                                    <p:anim calcmode="lin" valueType="num">
                                      <p:cBhvr additive="base">
                                        <p:cTn id="87" dur="3000"/>
                                        <p:tgtEl>
                                          <p:spTgt spid="15"/>
                                        </p:tgtEl>
                                        <p:attrNameLst>
                                          <p:attrName>ppt_y</p:attrName>
                                        </p:attrNameLst>
                                      </p:cBhvr>
                                      <p:tavLst>
                                        <p:tav tm="0">
                                          <p:val>
                                            <p:strVal val="ppt_y"/>
                                          </p:val>
                                        </p:tav>
                                        <p:tav tm="100000">
                                          <p:val>
                                            <p:strVal val="1+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1+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1+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1+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1+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6" fill="hold" grpId="1"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1+ppt_w/2"/>
                                          </p:val>
                                        </p:tav>
                                      </p:tavLst>
                                    </p:anim>
                                    <p:anim calcmode="lin" valueType="num">
                                      <p:cBhvr additive="base">
                                        <p:cTn id="111" dur="3000"/>
                                        <p:tgtEl>
                                          <p:spTgt spid="17"/>
                                        </p:tgtEl>
                                        <p:attrNameLst>
                                          <p:attrName>ppt_y</p:attrName>
                                        </p:attrNameLst>
                                      </p:cBhvr>
                                      <p:tavLst>
                                        <p:tav tm="0">
                                          <p:val>
                                            <p:strVal val="ppt_y"/>
                                          </p:val>
                                        </p:tav>
                                        <p:tav tm="100000">
                                          <p:val>
                                            <p:strVal val="1+ppt_h/2"/>
                                          </p:val>
                                        </p:tav>
                                      </p:tavLst>
                                    </p:anim>
                                    <p:set>
                                      <p:cBhvr>
                                        <p:cTn id="112" dur="1" fill="hold">
                                          <p:stCondLst>
                                            <p:cond delay="2999"/>
                                          </p:stCondLst>
                                        </p:cTn>
                                        <p:tgtEl>
                                          <p:spTgt spid="17"/>
                                        </p:tgtEl>
                                        <p:attrNameLst>
                                          <p:attrName>style.visibility</p:attrName>
                                        </p:attrNameLst>
                                      </p:cBhvr>
                                      <p:to>
                                        <p:strVal val="hidden"/>
                                      </p:to>
                                    </p:set>
                                  </p:childTnLst>
                                </p:cTn>
                              </p:par>
                              <p:par>
                                <p:cTn id="113" presetID="2" presetClass="exit" presetSubtype="6" fill="hold" grpId="1" nodeType="withEffect">
                                  <p:stCondLst>
                                    <p:cond delay="0"/>
                                  </p:stCondLst>
                                  <p:childTnLst>
                                    <p:anim calcmode="lin" valueType="num">
                                      <p:cBhvr additive="base">
                                        <p:cTn id="114" dur="3000"/>
                                        <p:tgtEl>
                                          <p:spTgt spid="18"/>
                                        </p:tgtEl>
                                        <p:attrNameLst>
                                          <p:attrName>ppt_x</p:attrName>
                                        </p:attrNameLst>
                                      </p:cBhvr>
                                      <p:tavLst>
                                        <p:tav tm="0">
                                          <p:val>
                                            <p:strVal val="ppt_x"/>
                                          </p:val>
                                        </p:tav>
                                        <p:tav tm="100000">
                                          <p:val>
                                            <p:strVal val="1+ppt_w/2"/>
                                          </p:val>
                                        </p:tav>
                                      </p:tavLst>
                                    </p:anim>
                                    <p:anim calcmode="lin" valueType="num">
                                      <p:cBhvr additive="base">
                                        <p:cTn id="115" dur="3000"/>
                                        <p:tgtEl>
                                          <p:spTgt spid="18"/>
                                        </p:tgtEl>
                                        <p:attrNameLst>
                                          <p:attrName>ppt_y</p:attrName>
                                        </p:attrNameLst>
                                      </p:cBhvr>
                                      <p:tavLst>
                                        <p:tav tm="0">
                                          <p:val>
                                            <p:strVal val="ppt_y"/>
                                          </p:val>
                                        </p:tav>
                                        <p:tav tm="100000">
                                          <p:val>
                                            <p:strVal val="1+ppt_h/2"/>
                                          </p:val>
                                        </p:tav>
                                      </p:tavLst>
                                    </p:anim>
                                    <p:set>
                                      <p:cBhvr>
                                        <p:cTn id="116" dur="1" fill="hold">
                                          <p:stCondLst>
                                            <p:cond delay="2999"/>
                                          </p:stCondLst>
                                        </p:cTn>
                                        <p:tgtEl>
                                          <p:spTgt spid="18"/>
                                        </p:tgtEl>
                                        <p:attrNameLst>
                                          <p:attrName>style.visibility</p:attrName>
                                        </p:attrNameLst>
                                      </p:cBhvr>
                                      <p:to>
                                        <p:strVal val="hidden"/>
                                      </p:to>
                                    </p:set>
                                  </p:childTnLst>
                                </p:cTn>
                              </p:par>
                              <p:par>
                                <p:cTn id="117" presetID="2" presetClass="exit" presetSubtype="6" fill="hold" grpId="1"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1+ppt_w/2"/>
                                          </p:val>
                                        </p:tav>
                                      </p:tavLst>
                                    </p:anim>
                                    <p:anim calcmode="lin" valueType="num">
                                      <p:cBhvr additive="base">
                                        <p:cTn id="119" dur="3000"/>
                                        <p:tgtEl>
                                          <p:spTgt spid="19"/>
                                        </p:tgtEl>
                                        <p:attrNameLst>
                                          <p:attrName>ppt_y</p:attrName>
                                        </p:attrNameLst>
                                      </p:cBhvr>
                                      <p:tavLst>
                                        <p:tav tm="0">
                                          <p:val>
                                            <p:strVal val="ppt_y"/>
                                          </p:val>
                                        </p:tav>
                                        <p:tav tm="100000">
                                          <p:val>
                                            <p:strVal val="1+ppt_h/2"/>
                                          </p:val>
                                        </p:tav>
                                      </p:tavLst>
                                    </p:anim>
                                    <p:set>
                                      <p:cBhvr>
                                        <p:cTn id="120" dur="1" fill="hold">
                                          <p:stCondLst>
                                            <p:cond delay="2999"/>
                                          </p:stCondLst>
                                        </p:cTn>
                                        <p:tgtEl>
                                          <p:spTgt spid="19"/>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par>
                          <p:cTn id="128" fill="hold">
                            <p:stCondLst>
                              <p:cond delay="6000"/>
                            </p:stCondLst>
                            <p:childTnLst>
                              <p:par>
                                <p:cTn id="129" presetID="17" presetClass="entr" presetSubtype="10" fill="hold" grpId="0" nodeType="after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p:cTn id="131" dur="2000" fill="hold"/>
                                        <p:tgtEl>
                                          <p:spTgt spid="5"/>
                                        </p:tgtEl>
                                        <p:attrNameLst>
                                          <p:attrName>ppt_w</p:attrName>
                                        </p:attrNameLst>
                                      </p:cBhvr>
                                      <p:tavLst>
                                        <p:tav tm="0">
                                          <p:val>
                                            <p:fltVal val="0"/>
                                          </p:val>
                                        </p:tav>
                                        <p:tav tm="100000">
                                          <p:val>
                                            <p:strVal val="#ppt_w"/>
                                          </p:val>
                                        </p:tav>
                                      </p:tavLst>
                                    </p:anim>
                                    <p:anim calcmode="lin" valueType="num">
                                      <p:cBhvr>
                                        <p:cTn id="132"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p:spPr>
        <p:txBody>
          <a:bodyPr/>
          <a:lstStyle/>
          <a:p>
            <a:endParaRPr lang="es-ES" dirty="0"/>
          </a:p>
        </p:txBody>
      </p:sp>
      <p:pic>
        <p:nvPicPr>
          <p:cNvPr id="4" name="3 Imagen" descr="male_bornean_fireback_medium_siz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1071538" y="5857892"/>
            <a:ext cx="3652923" cy="461665"/>
          </a:xfrm>
          <a:prstGeom prst="rect">
            <a:avLst/>
          </a:prstGeom>
          <a:noFill/>
          <a:ln>
            <a:noFill/>
          </a:ln>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Faisán  Bornean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Fireback</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3" name="22 Rectángulo"/>
          <p:cNvSpPr/>
          <p:nvPr/>
        </p:nvSpPr>
        <p:spPr>
          <a:xfrm rot="2128709">
            <a:off x="-573729" y="1467409"/>
            <a:ext cx="5101301" cy="147195"/>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236876">
            <a:off x="4677847" y="5133473"/>
            <a:ext cx="4966206" cy="243499"/>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388590">
            <a:off x="-582760" y="5149023"/>
            <a:ext cx="5163278" cy="156474"/>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9388590">
            <a:off x="4661054" y="1424449"/>
            <a:ext cx="4867315" cy="100009"/>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128709">
            <a:off x="-561286" y="1617801"/>
            <a:ext cx="4990646" cy="127514"/>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9388590">
            <a:off x="-451862" y="5213517"/>
            <a:ext cx="5096082" cy="129016"/>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271326">
            <a:off x="4591671" y="5226250"/>
            <a:ext cx="5056950" cy="89516"/>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9388590">
            <a:off x="4648937" y="1373228"/>
            <a:ext cx="4615818" cy="111040"/>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128709">
            <a:off x="-388069" y="1448167"/>
            <a:ext cx="4946012" cy="92540"/>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9388590">
            <a:off x="4795139" y="1422785"/>
            <a:ext cx="4787880" cy="131510"/>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259808">
            <a:off x="4659267" y="5244960"/>
            <a:ext cx="4848443" cy="82829"/>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9388590">
            <a:off x="-739287" y="5061732"/>
            <a:ext cx="5223382" cy="127979"/>
          </a:xfrm>
          <a:prstGeom prst="rect">
            <a:avLst/>
          </a:prstGeom>
          <a:solidFill>
            <a:srgbClr val="FF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3" presetClass="entr" presetSubtype="5"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blinds(vertical)">
                                      <p:cBhvr>
                                        <p:cTn id="10" dur="3000"/>
                                        <p:tgtEl>
                                          <p:spTgt spid="2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linds(vertical)">
                                      <p:cBhvr>
                                        <p:cTn id="13" dur="3000"/>
                                        <p:tgtEl>
                                          <p:spTgt spid="24"/>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linds(vertical)">
                                      <p:cBhvr>
                                        <p:cTn id="16" dur="3000"/>
                                        <p:tgtEl>
                                          <p:spTgt spid="23"/>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linds(vertical)">
                                      <p:cBhvr>
                                        <p:cTn id="19" dur="3000"/>
                                        <p:tgtEl>
                                          <p:spTgt spid="25"/>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1+#ppt_w/2"/>
                                          </p:val>
                                        </p:tav>
                                        <p:tav tm="100000">
                                          <p:val>
                                            <p:strVal val="#ppt_x"/>
                                          </p:val>
                                        </p:tav>
                                      </p:tavLst>
                                    </p:anim>
                                    <p:anim calcmode="lin" valueType="num">
                                      <p:cBhvr additive="base">
                                        <p:cTn id="23" dur="3000" fill="hold"/>
                                        <p:tgtEl>
                                          <p:spTgt spid="23"/>
                                        </p:tgtEl>
                                        <p:attrNameLst>
                                          <p:attrName>ppt_y</p:attrName>
                                        </p:attrNameLst>
                                      </p:cBhvr>
                                      <p:tavLst>
                                        <p:tav tm="0">
                                          <p:val>
                                            <p:strVal val="1+#ppt_h/2"/>
                                          </p:val>
                                        </p:tav>
                                        <p:tav tm="100000">
                                          <p:val>
                                            <p:strVal val="#ppt_y"/>
                                          </p:val>
                                        </p:tav>
                                      </p:tavLst>
                                    </p:anim>
                                  </p:childTnLst>
                                </p:cTn>
                              </p:par>
                              <p:par>
                                <p:cTn id="24" presetID="2" presetClass="entr" presetSubtype="12" fill="hold" grpId="1"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3000" fill="hold"/>
                                        <p:tgtEl>
                                          <p:spTgt spid="26"/>
                                        </p:tgtEl>
                                        <p:attrNameLst>
                                          <p:attrName>ppt_x</p:attrName>
                                        </p:attrNameLst>
                                      </p:cBhvr>
                                      <p:tavLst>
                                        <p:tav tm="0">
                                          <p:val>
                                            <p:strVal val="0-#ppt_w/2"/>
                                          </p:val>
                                        </p:tav>
                                        <p:tav tm="100000">
                                          <p:val>
                                            <p:strVal val="#ppt_x"/>
                                          </p:val>
                                        </p:tav>
                                      </p:tavLst>
                                    </p:anim>
                                    <p:anim calcmode="lin" valueType="num">
                                      <p:cBhvr additive="base">
                                        <p:cTn id="27" dur="3000" fill="hold"/>
                                        <p:tgtEl>
                                          <p:spTgt spid="26"/>
                                        </p:tgtEl>
                                        <p:attrNameLst>
                                          <p:attrName>ppt_y</p:attrName>
                                        </p:attrNameLst>
                                      </p:cBhvr>
                                      <p:tavLst>
                                        <p:tav tm="0">
                                          <p:val>
                                            <p:strVal val="1+#ppt_h/2"/>
                                          </p:val>
                                        </p:tav>
                                        <p:tav tm="100000">
                                          <p:val>
                                            <p:strVal val="#ppt_y"/>
                                          </p:val>
                                        </p:tav>
                                      </p:tavLst>
                                    </p:anim>
                                  </p:childTnLst>
                                </p:cTn>
                              </p:par>
                              <p:par>
                                <p:cTn id="28" presetID="2" presetClass="entr" presetSubtype="3" fill="hold" grpId="1"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3000" fill="hold"/>
                                        <p:tgtEl>
                                          <p:spTgt spid="25"/>
                                        </p:tgtEl>
                                        <p:attrNameLst>
                                          <p:attrName>ppt_x</p:attrName>
                                        </p:attrNameLst>
                                      </p:cBhvr>
                                      <p:tavLst>
                                        <p:tav tm="0">
                                          <p:val>
                                            <p:strVal val="1+#ppt_w/2"/>
                                          </p:val>
                                        </p:tav>
                                        <p:tav tm="100000">
                                          <p:val>
                                            <p:strVal val="#ppt_x"/>
                                          </p:val>
                                        </p:tav>
                                      </p:tavLst>
                                    </p:anim>
                                    <p:anim calcmode="lin" valueType="num">
                                      <p:cBhvr additive="base">
                                        <p:cTn id="31" dur="3000" fill="hold"/>
                                        <p:tgtEl>
                                          <p:spTgt spid="25"/>
                                        </p:tgtEl>
                                        <p:attrNameLst>
                                          <p:attrName>ppt_y</p:attrName>
                                        </p:attrNameLst>
                                      </p:cBhvr>
                                      <p:tavLst>
                                        <p:tav tm="0">
                                          <p:val>
                                            <p:strVal val="0-#ppt_h/2"/>
                                          </p:val>
                                        </p:tav>
                                        <p:tav tm="100000">
                                          <p:val>
                                            <p:strVal val="#ppt_y"/>
                                          </p:val>
                                        </p:tav>
                                      </p:tavLst>
                                    </p:anim>
                                  </p:childTnLst>
                                </p:cTn>
                              </p:par>
                              <p:par>
                                <p:cTn id="32" presetID="2" presetClass="entr" presetSubtype="9" fill="hold" grpId="1"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3000" fill="hold"/>
                                        <p:tgtEl>
                                          <p:spTgt spid="24"/>
                                        </p:tgtEl>
                                        <p:attrNameLst>
                                          <p:attrName>ppt_x</p:attrName>
                                        </p:attrNameLst>
                                      </p:cBhvr>
                                      <p:tavLst>
                                        <p:tav tm="0">
                                          <p:val>
                                            <p:strVal val="0-#ppt_w/2"/>
                                          </p:val>
                                        </p:tav>
                                        <p:tav tm="100000">
                                          <p:val>
                                            <p:strVal val="#ppt_x"/>
                                          </p:val>
                                        </p:tav>
                                      </p:tavLst>
                                    </p:anim>
                                    <p:anim calcmode="lin" valueType="num">
                                      <p:cBhvr additive="base">
                                        <p:cTn id="35" dur="3000" fill="hold"/>
                                        <p:tgtEl>
                                          <p:spTgt spid="24"/>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blinds(vertical)">
                                      <p:cBhvr>
                                        <p:cTn id="38" dur="3000"/>
                                        <p:tgtEl>
                                          <p:spTgt spid="27"/>
                                        </p:tgtEl>
                                      </p:cBhvr>
                                    </p:animEffect>
                                  </p:childTnLst>
                                </p:cTn>
                              </p:par>
                              <p:par>
                                <p:cTn id="39" presetID="2" presetClass="entr" presetSubtype="6" fill="hold" grpId="1"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3000" fill="hold"/>
                                        <p:tgtEl>
                                          <p:spTgt spid="27"/>
                                        </p:tgtEl>
                                        <p:attrNameLst>
                                          <p:attrName>ppt_x</p:attrName>
                                        </p:attrNameLst>
                                      </p:cBhvr>
                                      <p:tavLst>
                                        <p:tav tm="0">
                                          <p:val>
                                            <p:strVal val="1+#ppt_w/2"/>
                                          </p:val>
                                        </p:tav>
                                        <p:tav tm="100000">
                                          <p:val>
                                            <p:strVal val="#ppt_x"/>
                                          </p:val>
                                        </p:tav>
                                      </p:tavLst>
                                    </p:anim>
                                    <p:anim calcmode="lin" valueType="num">
                                      <p:cBhvr additive="base">
                                        <p:cTn id="42" dur="3000" fill="hold"/>
                                        <p:tgtEl>
                                          <p:spTgt spid="27"/>
                                        </p:tgtEl>
                                        <p:attrNameLst>
                                          <p:attrName>ppt_y</p:attrName>
                                        </p:attrNameLst>
                                      </p:cBhvr>
                                      <p:tavLst>
                                        <p:tav tm="0">
                                          <p:val>
                                            <p:strVal val="1+#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blinds(vertical)">
                                      <p:cBhvr>
                                        <p:cTn id="45" dur="3000"/>
                                        <p:tgtEl>
                                          <p:spTgt spid="28"/>
                                        </p:tgtEl>
                                      </p:cBhvr>
                                    </p:animEffect>
                                  </p:childTnLst>
                                </p:cTn>
                              </p:par>
                              <p:par>
                                <p:cTn id="46" presetID="2" presetClass="entr" presetSubtype="3" fill="hold" grpId="1"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3000" fill="hold"/>
                                        <p:tgtEl>
                                          <p:spTgt spid="28"/>
                                        </p:tgtEl>
                                        <p:attrNameLst>
                                          <p:attrName>ppt_x</p:attrName>
                                        </p:attrNameLst>
                                      </p:cBhvr>
                                      <p:tavLst>
                                        <p:tav tm="0">
                                          <p:val>
                                            <p:strVal val="1+#ppt_w/2"/>
                                          </p:val>
                                        </p:tav>
                                        <p:tav tm="100000">
                                          <p:val>
                                            <p:strVal val="#ppt_x"/>
                                          </p:val>
                                        </p:tav>
                                      </p:tavLst>
                                    </p:anim>
                                    <p:anim calcmode="lin" valueType="num">
                                      <p:cBhvr additive="base">
                                        <p:cTn id="49" dur="3000" fill="hold"/>
                                        <p:tgtEl>
                                          <p:spTgt spid="28"/>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blinds(vertical)">
                                      <p:cBhvr>
                                        <p:cTn id="52" dur="3000"/>
                                        <p:tgtEl>
                                          <p:spTgt spid="29"/>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3000" fill="hold"/>
                                        <p:tgtEl>
                                          <p:spTgt spid="29"/>
                                        </p:tgtEl>
                                        <p:attrNameLst>
                                          <p:attrName>ppt_x</p:attrName>
                                        </p:attrNameLst>
                                      </p:cBhvr>
                                      <p:tavLst>
                                        <p:tav tm="0">
                                          <p:val>
                                            <p:strVal val="0-#ppt_w/2"/>
                                          </p:val>
                                        </p:tav>
                                        <p:tav tm="100000">
                                          <p:val>
                                            <p:strVal val="#ppt_x"/>
                                          </p:val>
                                        </p:tav>
                                      </p:tavLst>
                                    </p:anim>
                                    <p:anim calcmode="lin" valueType="num">
                                      <p:cBhvr additive="base">
                                        <p:cTn id="56" dur="3000" fill="hold"/>
                                        <p:tgtEl>
                                          <p:spTgt spid="29"/>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blinds(vertical)">
                                      <p:cBhvr>
                                        <p:cTn id="59" dur="3000"/>
                                        <p:tgtEl>
                                          <p:spTgt spid="30"/>
                                        </p:tgtEl>
                                      </p:cBhvr>
                                    </p:animEffect>
                                  </p:childTnLst>
                                </p:cTn>
                              </p:par>
                              <p:par>
                                <p:cTn id="60" presetID="2" presetClass="entr" presetSubtype="12" fill="hold" grpId="1"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3000" fill="hold"/>
                                        <p:tgtEl>
                                          <p:spTgt spid="30"/>
                                        </p:tgtEl>
                                        <p:attrNameLst>
                                          <p:attrName>ppt_x</p:attrName>
                                        </p:attrNameLst>
                                      </p:cBhvr>
                                      <p:tavLst>
                                        <p:tav tm="0">
                                          <p:val>
                                            <p:strVal val="0-#ppt_w/2"/>
                                          </p:val>
                                        </p:tav>
                                        <p:tav tm="100000">
                                          <p:val>
                                            <p:strVal val="#ppt_x"/>
                                          </p:val>
                                        </p:tav>
                                      </p:tavLst>
                                    </p:anim>
                                    <p:anim calcmode="lin" valueType="num">
                                      <p:cBhvr additive="base">
                                        <p:cTn id="63" dur="3000" fill="hold"/>
                                        <p:tgtEl>
                                          <p:spTgt spid="30"/>
                                        </p:tgtEl>
                                        <p:attrNameLst>
                                          <p:attrName>ppt_y</p:attrName>
                                        </p:attrNameLst>
                                      </p:cBhvr>
                                      <p:tavLst>
                                        <p:tav tm="0">
                                          <p:val>
                                            <p:strVal val="1+#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blinds(vertical)">
                                      <p:cBhvr>
                                        <p:cTn id="66" dur="3000"/>
                                        <p:tgtEl>
                                          <p:spTgt spid="31"/>
                                        </p:tgtEl>
                                      </p:cBhvr>
                                    </p:animEffect>
                                  </p:childTnLst>
                                </p:cTn>
                              </p:par>
                              <p:par>
                                <p:cTn id="67" presetID="2" presetClass="entr" presetSubtype="6" fill="hold" grpId="1"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3000" fill="hold"/>
                                        <p:tgtEl>
                                          <p:spTgt spid="31"/>
                                        </p:tgtEl>
                                        <p:attrNameLst>
                                          <p:attrName>ppt_x</p:attrName>
                                        </p:attrNameLst>
                                      </p:cBhvr>
                                      <p:tavLst>
                                        <p:tav tm="0">
                                          <p:val>
                                            <p:strVal val="1+#ppt_w/2"/>
                                          </p:val>
                                        </p:tav>
                                        <p:tav tm="100000">
                                          <p:val>
                                            <p:strVal val="#ppt_x"/>
                                          </p:val>
                                        </p:tav>
                                      </p:tavLst>
                                    </p:anim>
                                    <p:anim calcmode="lin" valueType="num">
                                      <p:cBhvr additive="base">
                                        <p:cTn id="70" dur="3000" fill="hold"/>
                                        <p:tgtEl>
                                          <p:spTgt spid="31"/>
                                        </p:tgtEl>
                                        <p:attrNameLst>
                                          <p:attrName>ppt_y</p:attrName>
                                        </p:attrNameLst>
                                      </p:cBhvr>
                                      <p:tavLst>
                                        <p:tav tm="0">
                                          <p:val>
                                            <p:strVal val="1+#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blinds(vertical)">
                                      <p:cBhvr>
                                        <p:cTn id="73" dur="3000"/>
                                        <p:tgtEl>
                                          <p:spTgt spid="32"/>
                                        </p:tgtEl>
                                      </p:cBhvr>
                                    </p:animEffect>
                                  </p:childTnLst>
                                </p:cTn>
                              </p:par>
                              <p:par>
                                <p:cTn id="74" presetID="2" presetClass="entr" presetSubtype="12" fill="hold" grpId="1" nodeType="with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3000" fill="hold"/>
                                        <p:tgtEl>
                                          <p:spTgt spid="32"/>
                                        </p:tgtEl>
                                        <p:attrNameLst>
                                          <p:attrName>ppt_x</p:attrName>
                                        </p:attrNameLst>
                                      </p:cBhvr>
                                      <p:tavLst>
                                        <p:tav tm="0">
                                          <p:val>
                                            <p:strVal val="0-#ppt_w/2"/>
                                          </p:val>
                                        </p:tav>
                                        <p:tav tm="100000">
                                          <p:val>
                                            <p:strVal val="#ppt_x"/>
                                          </p:val>
                                        </p:tav>
                                      </p:tavLst>
                                    </p:anim>
                                    <p:anim calcmode="lin" valueType="num">
                                      <p:cBhvr additive="base">
                                        <p:cTn id="77" dur="3000" fill="hold"/>
                                        <p:tgtEl>
                                          <p:spTgt spid="32"/>
                                        </p:tgtEl>
                                        <p:attrNameLst>
                                          <p:attrName>ppt_y</p:attrName>
                                        </p:attrNameLst>
                                      </p:cBhvr>
                                      <p:tavLst>
                                        <p:tav tm="0">
                                          <p:val>
                                            <p:strVal val="1+#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blinds(vertical)">
                                      <p:cBhvr>
                                        <p:cTn id="80" dur="3000"/>
                                        <p:tgtEl>
                                          <p:spTgt spid="33"/>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additive="base">
                                        <p:cTn id="83" dur="3000" fill="hold"/>
                                        <p:tgtEl>
                                          <p:spTgt spid="33"/>
                                        </p:tgtEl>
                                        <p:attrNameLst>
                                          <p:attrName>ppt_x</p:attrName>
                                        </p:attrNameLst>
                                      </p:cBhvr>
                                      <p:tavLst>
                                        <p:tav tm="0">
                                          <p:val>
                                            <p:strVal val="0-#ppt_w/2"/>
                                          </p:val>
                                        </p:tav>
                                        <p:tav tm="100000">
                                          <p:val>
                                            <p:strVal val="#ppt_x"/>
                                          </p:val>
                                        </p:tav>
                                      </p:tavLst>
                                    </p:anim>
                                    <p:anim calcmode="lin" valueType="num">
                                      <p:cBhvr additive="base">
                                        <p:cTn id="84" dur="3000" fill="hold"/>
                                        <p:tgtEl>
                                          <p:spTgt spid="33"/>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blinds(vertical)">
                                      <p:cBhvr>
                                        <p:cTn id="87" dur="3000"/>
                                        <p:tgtEl>
                                          <p:spTgt spid="34"/>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34"/>
                                        </p:tgtEl>
                                        <p:attrNameLst>
                                          <p:attrName>style.visibility</p:attrName>
                                        </p:attrNameLst>
                                      </p:cBhvr>
                                      <p:to>
                                        <p:strVal val="visible"/>
                                      </p:to>
                                    </p:set>
                                    <p:anim calcmode="lin" valueType="num">
                                      <p:cBhvr additive="base">
                                        <p:cTn id="90" dur="3000" fill="hold"/>
                                        <p:tgtEl>
                                          <p:spTgt spid="34"/>
                                        </p:tgtEl>
                                        <p:attrNameLst>
                                          <p:attrName>ppt_x</p:attrName>
                                        </p:attrNameLst>
                                      </p:cBhvr>
                                      <p:tavLst>
                                        <p:tav tm="0">
                                          <p:val>
                                            <p:strVal val="1+#ppt_w/2"/>
                                          </p:val>
                                        </p:tav>
                                        <p:tav tm="100000">
                                          <p:val>
                                            <p:strVal val="#ppt_x"/>
                                          </p:val>
                                        </p:tav>
                                      </p:tavLst>
                                    </p:anim>
                                    <p:anim calcmode="lin" valueType="num">
                                      <p:cBhvr additive="base">
                                        <p:cTn id="91" dur="3000" fill="hold"/>
                                        <p:tgtEl>
                                          <p:spTgt spid="34"/>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6" presetClass="exit" presetSubtype="42" fill="hold" grpId="2" nodeType="afterEffect">
                                  <p:stCondLst>
                                    <p:cond delay="0"/>
                                  </p:stCondLst>
                                  <p:childTnLst>
                                    <p:animEffect transition="out" filter="barn(outHorizontal)">
                                      <p:cBhvr>
                                        <p:cTn id="94" dur="3000"/>
                                        <p:tgtEl>
                                          <p:spTgt spid="23"/>
                                        </p:tgtEl>
                                      </p:cBhvr>
                                    </p:animEffect>
                                    <p:set>
                                      <p:cBhvr>
                                        <p:cTn id="95" dur="1" fill="hold">
                                          <p:stCondLst>
                                            <p:cond delay="2999"/>
                                          </p:stCondLst>
                                        </p:cTn>
                                        <p:tgtEl>
                                          <p:spTgt spid="23"/>
                                        </p:tgtEl>
                                        <p:attrNameLst>
                                          <p:attrName>style.visibility</p:attrName>
                                        </p:attrNameLst>
                                      </p:cBhvr>
                                      <p:to>
                                        <p:strVal val="hidden"/>
                                      </p:to>
                                    </p:set>
                                  </p:childTnLst>
                                </p:cTn>
                              </p:par>
                              <p:par>
                                <p:cTn id="96" presetID="16" presetClass="exit" presetSubtype="42" fill="hold" grpId="2" nodeType="withEffect">
                                  <p:stCondLst>
                                    <p:cond delay="0"/>
                                  </p:stCondLst>
                                  <p:childTnLst>
                                    <p:animEffect transition="out" filter="barn(outHorizontal)">
                                      <p:cBhvr>
                                        <p:cTn id="97" dur="3000"/>
                                        <p:tgtEl>
                                          <p:spTgt spid="25"/>
                                        </p:tgtEl>
                                      </p:cBhvr>
                                    </p:animEffect>
                                    <p:set>
                                      <p:cBhvr>
                                        <p:cTn id="98" dur="1" fill="hold">
                                          <p:stCondLst>
                                            <p:cond delay="2999"/>
                                          </p:stCondLst>
                                        </p:cTn>
                                        <p:tgtEl>
                                          <p:spTgt spid="25"/>
                                        </p:tgtEl>
                                        <p:attrNameLst>
                                          <p:attrName>style.visibility</p:attrName>
                                        </p:attrNameLst>
                                      </p:cBhvr>
                                      <p:to>
                                        <p:strVal val="hidden"/>
                                      </p:to>
                                    </p:set>
                                  </p:childTnLst>
                                </p:cTn>
                              </p:par>
                              <p:par>
                                <p:cTn id="99" presetID="16" presetClass="exit" presetSubtype="42" fill="hold" grpId="2" nodeType="withEffect">
                                  <p:stCondLst>
                                    <p:cond delay="0"/>
                                  </p:stCondLst>
                                  <p:childTnLst>
                                    <p:animEffect transition="out" filter="barn(outHorizontal)">
                                      <p:cBhvr>
                                        <p:cTn id="100" dur="3000"/>
                                        <p:tgtEl>
                                          <p:spTgt spid="27"/>
                                        </p:tgtEl>
                                      </p:cBhvr>
                                    </p:animEffect>
                                    <p:set>
                                      <p:cBhvr>
                                        <p:cTn id="101" dur="1" fill="hold">
                                          <p:stCondLst>
                                            <p:cond delay="2999"/>
                                          </p:stCondLst>
                                        </p:cTn>
                                        <p:tgtEl>
                                          <p:spTgt spid="27"/>
                                        </p:tgtEl>
                                        <p:attrNameLst>
                                          <p:attrName>style.visibility</p:attrName>
                                        </p:attrNameLst>
                                      </p:cBhvr>
                                      <p:to>
                                        <p:strVal val="hidden"/>
                                      </p:to>
                                    </p:set>
                                  </p:childTnLst>
                                </p:cTn>
                              </p:par>
                              <p:par>
                                <p:cTn id="102" presetID="16" presetClass="exit" presetSubtype="42" fill="hold" grpId="2" nodeType="withEffect">
                                  <p:stCondLst>
                                    <p:cond delay="0"/>
                                  </p:stCondLst>
                                  <p:childTnLst>
                                    <p:animEffect transition="out" filter="barn(outHorizontal)">
                                      <p:cBhvr>
                                        <p:cTn id="103" dur="3000"/>
                                        <p:tgtEl>
                                          <p:spTgt spid="28"/>
                                        </p:tgtEl>
                                      </p:cBhvr>
                                    </p:animEffect>
                                    <p:set>
                                      <p:cBhvr>
                                        <p:cTn id="104" dur="1" fill="hold">
                                          <p:stCondLst>
                                            <p:cond delay="2999"/>
                                          </p:stCondLst>
                                        </p:cTn>
                                        <p:tgtEl>
                                          <p:spTgt spid="28"/>
                                        </p:tgtEl>
                                        <p:attrNameLst>
                                          <p:attrName>style.visibility</p:attrName>
                                        </p:attrNameLst>
                                      </p:cBhvr>
                                      <p:to>
                                        <p:strVal val="hidden"/>
                                      </p:to>
                                    </p:set>
                                  </p:childTnLst>
                                </p:cTn>
                              </p:par>
                              <p:par>
                                <p:cTn id="105" presetID="16" presetClass="exit" presetSubtype="42" fill="hold" grpId="2" nodeType="withEffect">
                                  <p:stCondLst>
                                    <p:cond delay="0"/>
                                  </p:stCondLst>
                                  <p:childTnLst>
                                    <p:animEffect transition="out" filter="barn(outHorizontal)">
                                      <p:cBhvr>
                                        <p:cTn id="106" dur="3000"/>
                                        <p:tgtEl>
                                          <p:spTgt spid="31"/>
                                        </p:tgtEl>
                                      </p:cBhvr>
                                    </p:animEffect>
                                    <p:set>
                                      <p:cBhvr>
                                        <p:cTn id="107" dur="1" fill="hold">
                                          <p:stCondLst>
                                            <p:cond delay="2999"/>
                                          </p:stCondLst>
                                        </p:cTn>
                                        <p:tgtEl>
                                          <p:spTgt spid="31"/>
                                        </p:tgtEl>
                                        <p:attrNameLst>
                                          <p:attrName>style.visibility</p:attrName>
                                        </p:attrNameLst>
                                      </p:cBhvr>
                                      <p:to>
                                        <p:strVal val="hidden"/>
                                      </p:to>
                                    </p:set>
                                  </p:childTnLst>
                                </p:cTn>
                              </p:par>
                              <p:par>
                                <p:cTn id="108" presetID="16" presetClass="exit" presetSubtype="42" fill="hold" grpId="2" nodeType="withEffect">
                                  <p:stCondLst>
                                    <p:cond delay="0"/>
                                  </p:stCondLst>
                                  <p:childTnLst>
                                    <p:animEffect transition="out" filter="barn(outHorizontal)">
                                      <p:cBhvr>
                                        <p:cTn id="109" dur="3000"/>
                                        <p:tgtEl>
                                          <p:spTgt spid="34"/>
                                        </p:tgtEl>
                                      </p:cBhvr>
                                    </p:animEffect>
                                    <p:set>
                                      <p:cBhvr>
                                        <p:cTn id="110" dur="1" fill="hold">
                                          <p:stCondLst>
                                            <p:cond delay="2999"/>
                                          </p:stCondLst>
                                        </p:cTn>
                                        <p:tgtEl>
                                          <p:spTgt spid="34"/>
                                        </p:tgtEl>
                                        <p:attrNameLst>
                                          <p:attrName>style.visibility</p:attrName>
                                        </p:attrNameLst>
                                      </p:cBhvr>
                                      <p:to>
                                        <p:strVal val="hidden"/>
                                      </p:to>
                                    </p:set>
                                  </p:childTnLst>
                                </p:cTn>
                              </p:par>
                              <p:par>
                                <p:cTn id="111" presetID="16" presetClass="exit" presetSubtype="42" fill="hold" grpId="2" nodeType="withEffect">
                                  <p:stCondLst>
                                    <p:cond delay="0"/>
                                  </p:stCondLst>
                                  <p:childTnLst>
                                    <p:animEffect transition="out" filter="barn(outHorizontal)">
                                      <p:cBhvr>
                                        <p:cTn id="112" dur="3000"/>
                                        <p:tgtEl>
                                          <p:spTgt spid="24"/>
                                        </p:tgtEl>
                                      </p:cBhvr>
                                    </p:animEffect>
                                    <p:set>
                                      <p:cBhvr>
                                        <p:cTn id="113" dur="1" fill="hold">
                                          <p:stCondLst>
                                            <p:cond delay="2999"/>
                                          </p:stCondLst>
                                        </p:cTn>
                                        <p:tgtEl>
                                          <p:spTgt spid="24"/>
                                        </p:tgtEl>
                                        <p:attrNameLst>
                                          <p:attrName>style.visibility</p:attrName>
                                        </p:attrNameLst>
                                      </p:cBhvr>
                                      <p:to>
                                        <p:strVal val="hidden"/>
                                      </p:to>
                                    </p:set>
                                  </p:childTnLst>
                                </p:cTn>
                              </p:par>
                              <p:par>
                                <p:cTn id="114" presetID="16" presetClass="exit" presetSubtype="42" fill="hold" grpId="2" nodeType="withEffect">
                                  <p:stCondLst>
                                    <p:cond delay="0"/>
                                  </p:stCondLst>
                                  <p:childTnLst>
                                    <p:animEffect transition="out" filter="barn(outHorizontal)">
                                      <p:cBhvr>
                                        <p:cTn id="115" dur="3000"/>
                                        <p:tgtEl>
                                          <p:spTgt spid="26"/>
                                        </p:tgtEl>
                                      </p:cBhvr>
                                    </p:animEffect>
                                    <p:set>
                                      <p:cBhvr>
                                        <p:cTn id="116" dur="1" fill="hold">
                                          <p:stCondLst>
                                            <p:cond delay="2999"/>
                                          </p:stCondLst>
                                        </p:cTn>
                                        <p:tgtEl>
                                          <p:spTgt spid="26"/>
                                        </p:tgtEl>
                                        <p:attrNameLst>
                                          <p:attrName>style.visibility</p:attrName>
                                        </p:attrNameLst>
                                      </p:cBhvr>
                                      <p:to>
                                        <p:strVal val="hidden"/>
                                      </p:to>
                                    </p:set>
                                  </p:childTnLst>
                                </p:cTn>
                              </p:par>
                              <p:par>
                                <p:cTn id="117" presetID="16" presetClass="exit" presetSubtype="42" fill="hold" grpId="2" nodeType="withEffect">
                                  <p:stCondLst>
                                    <p:cond delay="0"/>
                                  </p:stCondLst>
                                  <p:childTnLst>
                                    <p:animEffect transition="out" filter="barn(outHorizontal)">
                                      <p:cBhvr>
                                        <p:cTn id="118" dur="3000"/>
                                        <p:tgtEl>
                                          <p:spTgt spid="29"/>
                                        </p:tgtEl>
                                      </p:cBhvr>
                                    </p:animEffect>
                                    <p:set>
                                      <p:cBhvr>
                                        <p:cTn id="119" dur="1" fill="hold">
                                          <p:stCondLst>
                                            <p:cond delay="2999"/>
                                          </p:stCondLst>
                                        </p:cTn>
                                        <p:tgtEl>
                                          <p:spTgt spid="29"/>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3000"/>
                                        <p:tgtEl>
                                          <p:spTgt spid="30"/>
                                        </p:tgtEl>
                                      </p:cBhvr>
                                    </p:animEffect>
                                    <p:set>
                                      <p:cBhvr>
                                        <p:cTn id="122" dur="1" fill="hold">
                                          <p:stCondLst>
                                            <p:cond delay="2999"/>
                                          </p:stCondLst>
                                        </p:cTn>
                                        <p:tgtEl>
                                          <p:spTgt spid="30"/>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3000"/>
                                        <p:tgtEl>
                                          <p:spTgt spid="32"/>
                                        </p:tgtEl>
                                      </p:cBhvr>
                                    </p:animEffect>
                                    <p:set>
                                      <p:cBhvr>
                                        <p:cTn id="125" dur="1" fill="hold">
                                          <p:stCondLst>
                                            <p:cond delay="2999"/>
                                          </p:stCondLst>
                                        </p:cTn>
                                        <p:tgtEl>
                                          <p:spTgt spid="32"/>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33"/>
                                        </p:tgtEl>
                                      </p:cBhvr>
                                    </p:animEffect>
                                    <p:set>
                                      <p:cBhvr>
                                        <p:cTn id="128" dur="1" fill="hold">
                                          <p:stCondLst>
                                            <p:cond delay="2999"/>
                                          </p:stCondLst>
                                        </p:cTn>
                                        <p:tgtEl>
                                          <p:spTgt spid="33"/>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23"/>
                                        </p:tgtEl>
                                        <p:attrNameLst>
                                          <p:attrName>ppt_x</p:attrName>
                                        </p:attrNameLst>
                                      </p:cBhvr>
                                      <p:tavLst>
                                        <p:tav tm="0">
                                          <p:val>
                                            <p:strVal val="ppt_x"/>
                                          </p:val>
                                        </p:tav>
                                        <p:tav tm="100000">
                                          <p:val>
                                            <p:strVal val="1+ppt_w/2"/>
                                          </p:val>
                                        </p:tav>
                                      </p:tavLst>
                                    </p:anim>
                                    <p:anim calcmode="lin" valueType="num">
                                      <p:cBhvr additive="base">
                                        <p:cTn id="131" dur="3000"/>
                                        <p:tgtEl>
                                          <p:spTgt spid="23"/>
                                        </p:tgtEl>
                                        <p:attrNameLst>
                                          <p:attrName>ppt_y</p:attrName>
                                        </p:attrNameLst>
                                      </p:cBhvr>
                                      <p:tavLst>
                                        <p:tav tm="0">
                                          <p:val>
                                            <p:strVal val="ppt_y"/>
                                          </p:val>
                                        </p:tav>
                                        <p:tav tm="100000">
                                          <p:val>
                                            <p:strVal val="1+ppt_h/2"/>
                                          </p:val>
                                        </p:tav>
                                      </p:tavLst>
                                    </p:anim>
                                    <p:set>
                                      <p:cBhvr>
                                        <p:cTn id="132" dur="1" fill="hold">
                                          <p:stCondLst>
                                            <p:cond delay="2999"/>
                                          </p:stCondLst>
                                        </p:cTn>
                                        <p:tgtEl>
                                          <p:spTgt spid="23"/>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27"/>
                                        </p:tgtEl>
                                        <p:attrNameLst>
                                          <p:attrName>ppt_x</p:attrName>
                                        </p:attrNameLst>
                                      </p:cBhvr>
                                      <p:tavLst>
                                        <p:tav tm="0">
                                          <p:val>
                                            <p:strVal val="ppt_x"/>
                                          </p:val>
                                        </p:tav>
                                        <p:tav tm="100000">
                                          <p:val>
                                            <p:strVal val="1+ppt_w/2"/>
                                          </p:val>
                                        </p:tav>
                                      </p:tavLst>
                                    </p:anim>
                                    <p:anim calcmode="lin" valueType="num">
                                      <p:cBhvr additive="base">
                                        <p:cTn id="135" dur="3000"/>
                                        <p:tgtEl>
                                          <p:spTgt spid="27"/>
                                        </p:tgtEl>
                                        <p:attrNameLst>
                                          <p:attrName>ppt_y</p:attrName>
                                        </p:attrNameLst>
                                      </p:cBhvr>
                                      <p:tavLst>
                                        <p:tav tm="0">
                                          <p:val>
                                            <p:strVal val="ppt_y"/>
                                          </p:val>
                                        </p:tav>
                                        <p:tav tm="100000">
                                          <p:val>
                                            <p:strVal val="1+ppt_h/2"/>
                                          </p:val>
                                        </p:tav>
                                      </p:tavLst>
                                    </p:anim>
                                    <p:set>
                                      <p:cBhvr>
                                        <p:cTn id="136" dur="1" fill="hold">
                                          <p:stCondLst>
                                            <p:cond delay="2999"/>
                                          </p:stCondLst>
                                        </p:cTn>
                                        <p:tgtEl>
                                          <p:spTgt spid="27"/>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31"/>
                                        </p:tgtEl>
                                        <p:attrNameLst>
                                          <p:attrName>ppt_x</p:attrName>
                                        </p:attrNameLst>
                                      </p:cBhvr>
                                      <p:tavLst>
                                        <p:tav tm="0">
                                          <p:val>
                                            <p:strVal val="ppt_x"/>
                                          </p:val>
                                        </p:tav>
                                        <p:tav tm="100000">
                                          <p:val>
                                            <p:strVal val="1+ppt_w/2"/>
                                          </p:val>
                                        </p:tav>
                                      </p:tavLst>
                                    </p:anim>
                                    <p:anim calcmode="lin" valueType="num">
                                      <p:cBhvr additive="base">
                                        <p:cTn id="139" dur="3000"/>
                                        <p:tgtEl>
                                          <p:spTgt spid="31"/>
                                        </p:tgtEl>
                                        <p:attrNameLst>
                                          <p:attrName>ppt_y</p:attrName>
                                        </p:attrNameLst>
                                      </p:cBhvr>
                                      <p:tavLst>
                                        <p:tav tm="0">
                                          <p:val>
                                            <p:strVal val="ppt_y"/>
                                          </p:val>
                                        </p:tav>
                                        <p:tav tm="100000">
                                          <p:val>
                                            <p:strVal val="1+ppt_h/2"/>
                                          </p:val>
                                        </p:tav>
                                      </p:tavLst>
                                    </p:anim>
                                    <p:set>
                                      <p:cBhvr>
                                        <p:cTn id="140" dur="1" fill="hold">
                                          <p:stCondLst>
                                            <p:cond delay="2999"/>
                                          </p:stCondLst>
                                        </p:cTn>
                                        <p:tgtEl>
                                          <p:spTgt spid="31"/>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24"/>
                                        </p:tgtEl>
                                        <p:attrNameLst>
                                          <p:attrName>ppt_x</p:attrName>
                                        </p:attrNameLst>
                                      </p:cBhvr>
                                      <p:tavLst>
                                        <p:tav tm="0">
                                          <p:val>
                                            <p:strVal val="ppt_x"/>
                                          </p:val>
                                        </p:tav>
                                        <p:tav tm="100000">
                                          <p:val>
                                            <p:strVal val="0-ppt_w/2"/>
                                          </p:val>
                                        </p:tav>
                                      </p:tavLst>
                                    </p:anim>
                                    <p:anim calcmode="lin" valueType="num">
                                      <p:cBhvr additive="base">
                                        <p:cTn id="143" dur="3000"/>
                                        <p:tgtEl>
                                          <p:spTgt spid="24"/>
                                        </p:tgtEl>
                                        <p:attrNameLst>
                                          <p:attrName>ppt_y</p:attrName>
                                        </p:attrNameLst>
                                      </p:cBhvr>
                                      <p:tavLst>
                                        <p:tav tm="0">
                                          <p:val>
                                            <p:strVal val="ppt_y"/>
                                          </p:val>
                                        </p:tav>
                                        <p:tav tm="100000">
                                          <p:val>
                                            <p:strVal val="0-ppt_h/2"/>
                                          </p:val>
                                        </p:tav>
                                      </p:tavLst>
                                    </p:anim>
                                    <p:set>
                                      <p:cBhvr>
                                        <p:cTn id="144" dur="1" fill="hold">
                                          <p:stCondLst>
                                            <p:cond delay="2999"/>
                                          </p:stCondLst>
                                        </p:cTn>
                                        <p:tgtEl>
                                          <p:spTgt spid="24"/>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29"/>
                                        </p:tgtEl>
                                        <p:attrNameLst>
                                          <p:attrName>ppt_x</p:attrName>
                                        </p:attrNameLst>
                                      </p:cBhvr>
                                      <p:tavLst>
                                        <p:tav tm="0">
                                          <p:val>
                                            <p:strVal val="ppt_x"/>
                                          </p:val>
                                        </p:tav>
                                        <p:tav tm="100000">
                                          <p:val>
                                            <p:strVal val="0-ppt_w/2"/>
                                          </p:val>
                                        </p:tav>
                                      </p:tavLst>
                                    </p:anim>
                                    <p:anim calcmode="lin" valueType="num">
                                      <p:cBhvr additive="base">
                                        <p:cTn id="147" dur="3000"/>
                                        <p:tgtEl>
                                          <p:spTgt spid="29"/>
                                        </p:tgtEl>
                                        <p:attrNameLst>
                                          <p:attrName>ppt_y</p:attrName>
                                        </p:attrNameLst>
                                      </p:cBhvr>
                                      <p:tavLst>
                                        <p:tav tm="0">
                                          <p:val>
                                            <p:strVal val="ppt_y"/>
                                          </p:val>
                                        </p:tav>
                                        <p:tav tm="100000">
                                          <p:val>
                                            <p:strVal val="0-ppt_h/2"/>
                                          </p:val>
                                        </p:tav>
                                      </p:tavLst>
                                    </p:anim>
                                    <p:set>
                                      <p:cBhvr>
                                        <p:cTn id="148" dur="1" fill="hold">
                                          <p:stCondLst>
                                            <p:cond delay="2999"/>
                                          </p:stCondLst>
                                        </p:cTn>
                                        <p:tgtEl>
                                          <p:spTgt spid="29"/>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33"/>
                                        </p:tgtEl>
                                        <p:attrNameLst>
                                          <p:attrName>ppt_x</p:attrName>
                                        </p:attrNameLst>
                                      </p:cBhvr>
                                      <p:tavLst>
                                        <p:tav tm="0">
                                          <p:val>
                                            <p:strVal val="ppt_x"/>
                                          </p:val>
                                        </p:tav>
                                        <p:tav tm="100000">
                                          <p:val>
                                            <p:strVal val="0-ppt_w/2"/>
                                          </p:val>
                                        </p:tav>
                                      </p:tavLst>
                                    </p:anim>
                                    <p:anim calcmode="lin" valueType="num">
                                      <p:cBhvr additive="base">
                                        <p:cTn id="151" dur="3000"/>
                                        <p:tgtEl>
                                          <p:spTgt spid="33"/>
                                        </p:tgtEl>
                                        <p:attrNameLst>
                                          <p:attrName>ppt_y</p:attrName>
                                        </p:attrNameLst>
                                      </p:cBhvr>
                                      <p:tavLst>
                                        <p:tav tm="0">
                                          <p:val>
                                            <p:strVal val="ppt_y"/>
                                          </p:val>
                                        </p:tav>
                                        <p:tav tm="100000">
                                          <p:val>
                                            <p:strVal val="0-ppt_h/2"/>
                                          </p:val>
                                        </p:tav>
                                      </p:tavLst>
                                    </p:anim>
                                    <p:set>
                                      <p:cBhvr>
                                        <p:cTn id="152" dur="1" fill="hold">
                                          <p:stCondLst>
                                            <p:cond delay="2999"/>
                                          </p:stCondLst>
                                        </p:cTn>
                                        <p:tgtEl>
                                          <p:spTgt spid="3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26"/>
                                        </p:tgtEl>
                                        <p:attrNameLst>
                                          <p:attrName>ppt_x</p:attrName>
                                        </p:attrNameLst>
                                      </p:cBhvr>
                                      <p:tavLst>
                                        <p:tav tm="0">
                                          <p:val>
                                            <p:strVal val="ppt_x"/>
                                          </p:val>
                                        </p:tav>
                                        <p:tav tm="100000">
                                          <p:val>
                                            <p:strVal val="0-ppt_w/2"/>
                                          </p:val>
                                        </p:tav>
                                      </p:tavLst>
                                    </p:anim>
                                    <p:anim calcmode="lin" valueType="num">
                                      <p:cBhvr additive="base">
                                        <p:cTn id="155" dur="3000"/>
                                        <p:tgtEl>
                                          <p:spTgt spid="26"/>
                                        </p:tgtEl>
                                        <p:attrNameLst>
                                          <p:attrName>ppt_y</p:attrName>
                                        </p:attrNameLst>
                                      </p:cBhvr>
                                      <p:tavLst>
                                        <p:tav tm="0">
                                          <p:val>
                                            <p:strVal val="ppt_y"/>
                                          </p:val>
                                        </p:tav>
                                        <p:tav tm="100000">
                                          <p:val>
                                            <p:strVal val="1+ppt_h/2"/>
                                          </p:val>
                                        </p:tav>
                                      </p:tavLst>
                                    </p:anim>
                                    <p:set>
                                      <p:cBhvr>
                                        <p:cTn id="156" dur="1" fill="hold">
                                          <p:stCondLst>
                                            <p:cond delay="2999"/>
                                          </p:stCondLst>
                                        </p:cTn>
                                        <p:tgtEl>
                                          <p:spTgt spid="2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30"/>
                                        </p:tgtEl>
                                        <p:attrNameLst>
                                          <p:attrName>ppt_x</p:attrName>
                                        </p:attrNameLst>
                                      </p:cBhvr>
                                      <p:tavLst>
                                        <p:tav tm="0">
                                          <p:val>
                                            <p:strVal val="ppt_x"/>
                                          </p:val>
                                        </p:tav>
                                        <p:tav tm="100000">
                                          <p:val>
                                            <p:strVal val="0-ppt_w/2"/>
                                          </p:val>
                                        </p:tav>
                                      </p:tavLst>
                                    </p:anim>
                                    <p:anim calcmode="lin" valueType="num">
                                      <p:cBhvr additive="base">
                                        <p:cTn id="159" dur="3000"/>
                                        <p:tgtEl>
                                          <p:spTgt spid="30"/>
                                        </p:tgtEl>
                                        <p:attrNameLst>
                                          <p:attrName>ppt_y</p:attrName>
                                        </p:attrNameLst>
                                      </p:cBhvr>
                                      <p:tavLst>
                                        <p:tav tm="0">
                                          <p:val>
                                            <p:strVal val="ppt_y"/>
                                          </p:val>
                                        </p:tav>
                                        <p:tav tm="100000">
                                          <p:val>
                                            <p:strVal val="1+ppt_h/2"/>
                                          </p:val>
                                        </p:tav>
                                      </p:tavLst>
                                    </p:anim>
                                    <p:set>
                                      <p:cBhvr>
                                        <p:cTn id="160" dur="1" fill="hold">
                                          <p:stCondLst>
                                            <p:cond delay="2999"/>
                                          </p:stCondLst>
                                        </p:cTn>
                                        <p:tgtEl>
                                          <p:spTgt spid="3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32"/>
                                        </p:tgtEl>
                                        <p:attrNameLst>
                                          <p:attrName>ppt_x</p:attrName>
                                        </p:attrNameLst>
                                      </p:cBhvr>
                                      <p:tavLst>
                                        <p:tav tm="0">
                                          <p:val>
                                            <p:strVal val="ppt_x"/>
                                          </p:val>
                                        </p:tav>
                                        <p:tav tm="100000">
                                          <p:val>
                                            <p:strVal val="0-ppt_w/2"/>
                                          </p:val>
                                        </p:tav>
                                      </p:tavLst>
                                    </p:anim>
                                    <p:anim calcmode="lin" valueType="num">
                                      <p:cBhvr additive="base">
                                        <p:cTn id="163" dur="3000"/>
                                        <p:tgtEl>
                                          <p:spTgt spid="32"/>
                                        </p:tgtEl>
                                        <p:attrNameLst>
                                          <p:attrName>ppt_y</p:attrName>
                                        </p:attrNameLst>
                                      </p:cBhvr>
                                      <p:tavLst>
                                        <p:tav tm="0">
                                          <p:val>
                                            <p:strVal val="ppt_y"/>
                                          </p:val>
                                        </p:tav>
                                        <p:tav tm="100000">
                                          <p:val>
                                            <p:strVal val="1+ppt_h/2"/>
                                          </p:val>
                                        </p:tav>
                                      </p:tavLst>
                                    </p:anim>
                                    <p:set>
                                      <p:cBhvr>
                                        <p:cTn id="164" dur="1" fill="hold">
                                          <p:stCondLst>
                                            <p:cond delay="2999"/>
                                          </p:stCondLst>
                                        </p:cTn>
                                        <p:tgtEl>
                                          <p:spTgt spid="32"/>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0-ppt_h/2"/>
                                          </p:val>
                                        </p:tav>
                                      </p:tavLst>
                                    </p:anim>
                                    <p:set>
                                      <p:cBhvr>
                                        <p:cTn id="168" dur="1" fill="hold">
                                          <p:stCondLst>
                                            <p:cond delay="2999"/>
                                          </p:stCondLst>
                                        </p:cTn>
                                        <p:tgtEl>
                                          <p:spTgt spid="25"/>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28"/>
                                        </p:tgtEl>
                                        <p:attrNameLst>
                                          <p:attrName>ppt_x</p:attrName>
                                        </p:attrNameLst>
                                      </p:cBhvr>
                                      <p:tavLst>
                                        <p:tav tm="0">
                                          <p:val>
                                            <p:strVal val="ppt_x"/>
                                          </p:val>
                                        </p:tav>
                                        <p:tav tm="100000">
                                          <p:val>
                                            <p:strVal val="1+ppt_w/2"/>
                                          </p:val>
                                        </p:tav>
                                      </p:tavLst>
                                    </p:anim>
                                    <p:anim calcmode="lin" valueType="num">
                                      <p:cBhvr additive="base">
                                        <p:cTn id="171" dur="3000"/>
                                        <p:tgtEl>
                                          <p:spTgt spid="28"/>
                                        </p:tgtEl>
                                        <p:attrNameLst>
                                          <p:attrName>ppt_y</p:attrName>
                                        </p:attrNameLst>
                                      </p:cBhvr>
                                      <p:tavLst>
                                        <p:tav tm="0">
                                          <p:val>
                                            <p:strVal val="ppt_y"/>
                                          </p:val>
                                        </p:tav>
                                        <p:tav tm="100000">
                                          <p:val>
                                            <p:strVal val="0-ppt_h/2"/>
                                          </p:val>
                                        </p:tav>
                                      </p:tavLst>
                                    </p:anim>
                                    <p:set>
                                      <p:cBhvr>
                                        <p:cTn id="172" dur="1" fill="hold">
                                          <p:stCondLst>
                                            <p:cond delay="2999"/>
                                          </p:stCondLst>
                                        </p:cTn>
                                        <p:tgtEl>
                                          <p:spTgt spid="28"/>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34"/>
                                        </p:tgtEl>
                                        <p:attrNameLst>
                                          <p:attrName>ppt_x</p:attrName>
                                        </p:attrNameLst>
                                      </p:cBhvr>
                                      <p:tavLst>
                                        <p:tav tm="0">
                                          <p:val>
                                            <p:strVal val="ppt_x"/>
                                          </p:val>
                                        </p:tav>
                                        <p:tav tm="100000">
                                          <p:val>
                                            <p:strVal val="1+ppt_w/2"/>
                                          </p:val>
                                        </p:tav>
                                      </p:tavLst>
                                    </p:anim>
                                    <p:anim calcmode="lin" valueType="num">
                                      <p:cBhvr additive="base">
                                        <p:cTn id="175" dur="3000"/>
                                        <p:tgtEl>
                                          <p:spTgt spid="34"/>
                                        </p:tgtEl>
                                        <p:attrNameLst>
                                          <p:attrName>ppt_y</p:attrName>
                                        </p:attrNameLst>
                                      </p:cBhvr>
                                      <p:tavLst>
                                        <p:tav tm="0">
                                          <p:val>
                                            <p:strVal val="ppt_y"/>
                                          </p:val>
                                        </p:tav>
                                        <p:tav tm="100000">
                                          <p:val>
                                            <p:strVal val="0-ppt_h/2"/>
                                          </p:val>
                                        </p:tav>
                                      </p:tavLst>
                                    </p:anim>
                                    <p:set>
                                      <p:cBhvr>
                                        <p:cTn id="176" dur="1" fill="hold">
                                          <p:stCondLst>
                                            <p:cond delay="2999"/>
                                          </p:stCondLst>
                                        </p:cTn>
                                        <p:tgtEl>
                                          <p:spTgt spid="34"/>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par>
                          <p:cTn id="184" fill="hold">
                            <p:stCondLst>
                              <p:cond delay="6000"/>
                            </p:stCondLst>
                            <p:childTnLst>
                              <p:par>
                                <p:cTn id="185" presetID="17" presetClass="entr" presetSubtype="10" fill="hold" grpId="0" nodeType="afterEffect">
                                  <p:stCondLst>
                                    <p:cond delay="0"/>
                                  </p:stCondLst>
                                  <p:childTnLst>
                                    <p:set>
                                      <p:cBhvr>
                                        <p:cTn id="186" dur="1" fill="hold">
                                          <p:stCondLst>
                                            <p:cond delay="0"/>
                                          </p:stCondLst>
                                        </p:cTn>
                                        <p:tgtEl>
                                          <p:spTgt spid="5"/>
                                        </p:tgtEl>
                                        <p:attrNameLst>
                                          <p:attrName>style.visibility</p:attrName>
                                        </p:attrNameLst>
                                      </p:cBhvr>
                                      <p:to>
                                        <p:strVal val="visible"/>
                                      </p:to>
                                    </p:set>
                                    <p:anim calcmode="lin" valueType="num">
                                      <p:cBhvr>
                                        <p:cTn id="187" dur="3000" fill="hold"/>
                                        <p:tgtEl>
                                          <p:spTgt spid="5"/>
                                        </p:tgtEl>
                                        <p:attrNameLst>
                                          <p:attrName>ppt_w</p:attrName>
                                        </p:attrNameLst>
                                      </p:cBhvr>
                                      <p:tavLst>
                                        <p:tav tm="0">
                                          <p:val>
                                            <p:fltVal val="0"/>
                                          </p:val>
                                        </p:tav>
                                        <p:tav tm="100000">
                                          <p:val>
                                            <p:strVal val="#ppt_w"/>
                                          </p:val>
                                        </p:tav>
                                      </p:tavLst>
                                    </p:anim>
                                    <p:anim calcmode="lin" valueType="num">
                                      <p:cBhvr>
                                        <p:cTn id="188"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1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vieillots_cock_on_gravel.jpg"/>
          <p:cNvPicPr>
            <a:picLocks noChangeAspect="1"/>
          </p:cNvPicPr>
          <p:nvPr/>
        </p:nvPicPr>
        <p:blipFill>
          <a:blip r:embed="rId2"/>
          <a:stretch>
            <a:fillRect/>
          </a:stretch>
        </p:blipFill>
        <p:spPr>
          <a:xfrm>
            <a:off x="23751" y="0"/>
            <a:ext cx="9120249" cy="6858000"/>
          </a:xfrm>
          <a:prstGeom prst="rect">
            <a:avLst/>
          </a:prstGeom>
        </p:spPr>
      </p:pic>
      <p:sp>
        <p:nvSpPr>
          <p:cNvPr id="6" name="5 Onda"/>
          <p:cNvSpPr/>
          <p:nvPr/>
        </p:nvSpPr>
        <p:spPr>
          <a:xfrm>
            <a:off x="0" y="0"/>
            <a:ext cx="4143372" cy="1285884"/>
          </a:xfrm>
          <a:prstGeom prst="wave">
            <a:avLst>
              <a:gd name="adj1" fmla="val 20000"/>
              <a:gd name="adj2" fmla="val -10000"/>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285860"/>
            <a:ext cx="4143372" cy="1285884"/>
          </a:xfrm>
          <a:prstGeom prst="wave">
            <a:avLst>
              <a:gd name="adj1" fmla="val 20000"/>
              <a:gd name="adj2" fmla="val -10000"/>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500306"/>
            <a:ext cx="4143372" cy="1285884"/>
          </a:xfrm>
          <a:prstGeom prst="wave">
            <a:avLst>
              <a:gd name="adj1" fmla="val 20000"/>
              <a:gd name="adj2" fmla="val -10000"/>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4071942"/>
            <a:ext cx="4143372" cy="1285884"/>
          </a:xfrm>
          <a:prstGeom prst="wave">
            <a:avLst>
              <a:gd name="adj1" fmla="val 20000"/>
              <a:gd name="adj2" fmla="val -10000"/>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572116"/>
            <a:ext cx="4143372" cy="1285884"/>
          </a:xfrm>
          <a:prstGeom prst="wave">
            <a:avLst>
              <a:gd name="adj1" fmla="val 20000"/>
              <a:gd name="adj2" fmla="val -10000"/>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V="1">
            <a:off x="5000628" y="0"/>
            <a:ext cx="4143372" cy="1357298"/>
          </a:xfrm>
          <a:prstGeom prst="wave">
            <a:avLst>
              <a:gd name="adj1" fmla="val 20000"/>
              <a:gd name="adj2" fmla="val -10000"/>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5000628" y="1357298"/>
            <a:ext cx="4143372" cy="1357298"/>
          </a:xfrm>
          <a:prstGeom prst="wave">
            <a:avLst>
              <a:gd name="adj1" fmla="val 20000"/>
              <a:gd name="adj2" fmla="val -10000"/>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5143504" y="2714620"/>
            <a:ext cx="4000496" cy="1357298"/>
          </a:xfrm>
          <a:prstGeom prst="wave">
            <a:avLst>
              <a:gd name="adj1" fmla="val 20000"/>
              <a:gd name="adj2" fmla="val -10000"/>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5000628" y="4143380"/>
            <a:ext cx="4143372" cy="1357298"/>
          </a:xfrm>
          <a:prstGeom prst="wave">
            <a:avLst>
              <a:gd name="adj1" fmla="val 20000"/>
              <a:gd name="adj2" fmla="val -10000"/>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5000628" y="5500702"/>
            <a:ext cx="4143372" cy="1357298"/>
          </a:xfrm>
          <a:prstGeom prst="wave">
            <a:avLst>
              <a:gd name="adj1" fmla="val 20000"/>
              <a:gd name="adj2" fmla="val -10000"/>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fmla="#ppt_w*sin(2.5*pi*$)">
                                          <p:val>
                                            <p:fltVal val="0"/>
                                          </p:val>
                                        </p:tav>
                                        <p:tav tm="100000">
                                          <p:val>
                                            <p:fltVal val="1"/>
                                          </p:val>
                                        </p:tav>
                                      </p:tavLst>
                                    </p:anim>
                                    <p:anim calcmode="lin" valueType="num">
                                      <p:cBhvr>
                                        <p:cTn id="47" dur="300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fmla="#ppt_w*sin(2.5*pi*$)">
                                          <p:val>
                                            <p:fltVal val="0"/>
                                          </p:val>
                                        </p:tav>
                                        <p:tav tm="100000">
                                          <p:val>
                                            <p:fltVal val="1"/>
                                          </p:val>
                                        </p:tav>
                                      </p:tavLst>
                                    </p:anim>
                                    <p:anim calcmode="lin" valueType="num">
                                      <p:cBhvr>
                                        <p:cTn id="87" dur="3000" fill="hold"/>
                                        <p:tgtEl>
                                          <p:spTgt spid="15"/>
                                        </p:tgtEl>
                                        <p:attrNameLst>
                                          <p:attrName>ppt_h</p:attrName>
                                        </p:attrNameLst>
                                      </p:cBhvr>
                                      <p:tavLst>
                                        <p:tav tm="0">
                                          <p:val>
                                            <p:strVal val="#ppt_h"/>
                                          </p:val>
                                        </p:tav>
                                        <p:tav tm="100000">
                                          <p:val>
                                            <p:strVal val="#ppt_h"/>
                                          </p:val>
                                        </p:tav>
                                      </p:tavLst>
                                    </p:anim>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5"/>
                                        </p:tgtEl>
                                        <p:attrNameLst>
                                          <p:attrName>r</p:attrName>
                                        </p:attrNameLst>
                                      </p:cBhvr>
                                    </p:animRot>
                                  </p:childTnLst>
                                </p:cTn>
                              </p:par>
                            </p:childTnLst>
                          </p:cTn>
                        </p:par>
                        <p:par>
                          <p:cTn id="108" fill="hold">
                            <p:stCondLst>
                              <p:cond delay="3000"/>
                            </p:stCondLst>
                            <p:childTnLst>
                              <p:par>
                                <p:cTn id="109" presetID="2" presetClass="exit" presetSubtype="8" fill="hold" grpId="3" nodeType="after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3"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chemeClr val="accent2">
                  <a:lumMod val="50000"/>
                  <a:shade val="67500"/>
                  <a:satMod val="115000"/>
                </a:schemeClr>
              </a:gs>
              <a:gs pos="100000">
                <a:schemeClr val="accent2">
                  <a:lumMod val="50000"/>
                  <a:shade val="100000"/>
                  <a:satMod val="115000"/>
                </a:schemeClr>
              </a:gs>
            </a:gsLst>
            <a:lin ang="16200000" scaled="1"/>
            <a:tileRect/>
          </a:gradFill>
        </p:spPr>
        <p:txBody>
          <a:bodyPr/>
          <a:lstStyle/>
          <a:p>
            <a:endParaRPr lang="es-ES" dirty="0"/>
          </a:p>
        </p:txBody>
      </p:sp>
      <p:pic>
        <p:nvPicPr>
          <p:cNvPr id="4" name="3 Imagen" descr="temmincks_tragopan_with_bib2_50percent.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1142976" y="6000768"/>
            <a:ext cx="3861378" cy="461665"/>
          </a:xfrm>
          <a:prstGeom prst="rect">
            <a:avLst/>
          </a:prstGeom>
        </p:spPr>
        <p:txBody>
          <a:bodyPr wrap="none">
            <a:spAutoFit/>
          </a:bodyPr>
          <a:lstStyle/>
          <a:p>
            <a:r>
              <a:rPr lang="es-ES" sz="2400" b="1" dirty="0" smtClean="0">
                <a:solidFill>
                  <a:srgbClr val="FFFF00"/>
                </a:solidFill>
                <a:effectLst>
                  <a:outerShdw blurRad="38100" dist="38100" dir="2700000" algn="tl">
                    <a:srgbClr val="000000">
                      <a:alpha val="43137"/>
                    </a:srgbClr>
                  </a:outerShdw>
                </a:effectLst>
              </a:rPr>
              <a:t>Faisán  </a:t>
            </a:r>
            <a:r>
              <a:rPr lang="es-ES" sz="2400" b="1" dirty="0" err="1" smtClean="0">
                <a:solidFill>
                  <a:srgbClr val="FFFF00"/>
                </a:solidFill>
                <a:effectLst>
                  <a:outerShdw blurRad="38100" dist="38100" dir="2700000" algn="tl">
                    <a:srgbClr val="000000">
                      <a:alpha val="43137"/>
                    </a:srgbClr>
                  </a:outerShdw>
                </a:effectLst>
              </a:rPr>
              <a:t>Temmincks</a:t>
            </a:r>
            <a:r>
              <a:rPr lang="es-ES" sz="2400" b="1" dirty="0" smtClean="0">
                <a:solidFill>
                  <a:srgbClr val="FFFF00"/>
                </a:solidFill>
                <a:effectLst>
                  <a:outerShdw blurRad="38100" dist="38100" dir="2700000" algn="tl">
                    <a:srgbClr val="000000">
                      <a:alpha val="43137"/>
                    </a:srgbClr>
                  </a:outerShdw>
                </a:effectLst>
              </a:rPr>
              <a:t>  </a:t>
            </a:r>
            <a:r>
              <a:rPr lang="es-ES" sz="2400" b="1" dirty="0" err="1" smtClean="0">
                <a:solidFill>
                  <a:srgbClr val="FFFF00"/>
                </a:solidFill>
                <a:effectLst>
                  <a:outerShdw blurRad="38100" dist="38100" dir="2700000" algn="tl">
                    <a:srgbClr val="000000">
                      <a:alpha val="43137"/>
                    </a:srgbClr>
                  </a:outerShdw>
                </a:effectLst>
              </a:rPr>
              <a:t>Tragopan</a:t>
            </a:r>
            <a:endParaRPr lang="es-ES" sz="2400" b="1" dirty="0">
              <a:solidFill>
                <a:srgbClr val="FFFF00"/>
              </a:solidFill>
              <a:effectLst>
                <a:outerShdw blurRad="38100" dist="38100" dir="2700000" algn="tl">
                  <a:srgbClr val="000000">
                    <a:alpha val="43137"/>
                  </a:srgbClr>
                </a:outerShdw>
              </a:effectLst>
            </a:endParaRPr>
          </a:p>
        </p:txBody>
      </p:sp>
      <p:sp>
        <p:nvSpPr>
          <p:cNvPr id="6" name="5 Anillo"/>
          <p:cNvSpPr/>
          <p:nvPr/>
        </p:nvSpPr>
        <p:spPr>
          <a:xfrm>
            <a:off x="0" y="2000240"/>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42910" y="2000240"/>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85852" y="2000240"/>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78" y="2000240"/>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00240"/>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00430" y="2000240"/>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429156" y="1928802"/>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72066" y="1928802"/>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86446" y="1928802"/>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388" y="1928802"/>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929454" y="1928802"/>
            <a:ext cx="2214546" cy="2214578"/>
          </a:xfrm>
          <a:prstGeom prst="donut">
            <a:avLst>
              <a:gd name="adj" fmla="val 12797"/>
            </a:avLst>
          </a:prstGeom>
          <a:solidFill>
            <a:schemeClr val="bg2">
              <a:lumMod val="60000"/>
              <a:lumOff val="4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9" presetClass="entr" presetSubtype="10"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4"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fmla="#ppt_w*sin(2.5*pi*$)">
                                          <p:val>
                                            <p:fltVal val="0"/>
                                          </p:val>
                                        </p:tav>
                                        <p:tav tm="100000">
                                          <p:val>
                                            <p:fltVal val="1"/>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19" presetClass="entr" presetSubtype="10" fill="hold" grpId="4"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fmla="#ppt_w*sin(2.5*pi*$)">
                                          <p:val>
                                            <p:fltVal val="0"/>
                                          </p:val>
                                        </p:tav>
                                        <p:tav tm="100000">
                                          <p:val>
                                            <p:fltVal val="1"/>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19" presetClass="entr" presetSubtype="10"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fmla="#ppt_w*sin(2.5*pi*$)">
                                          <p:val>
                                            <p:fltVal val="0"/>
                                          </p:val>
                                        </p:tav>
                                        <p:tav tm="100000">
                                          <p:val>
                                            <p:fltVal val="1"/>
                                          </p:val>
                                        </p:tav>
                                      </p:tavLst>
                                    </p:anim>
                                    <p:anim calcmode="lin" valueType="num">
                                      <p:cBhvr>
                                        <p:cTn id="23" dur="3000" fill="hold"/>
                                        <p:tgtEl>
                                          <p:spTgt spid="9"/>
                                        </p:tgtEl>
                                        <p:attrNameLst>
                                          <p:attrName>ppt_h</p:attrName>
                                        </p:attrNameLst>
                                      </p:cBhvr>
                                      <p:tavLst>
                                        <p:tav tm="0">
                                          <p:val>
                                            <p:strVal val="#ppt_h"/>
                                          </p:val>
                                        </p:tav>
                                        <p:tav tm="100000">
                                          <p:val>
                                            <p:strVal val="#ppt_h"/>
                                          </p:val>
                                        </p:tav>
                                      </p:tavLst>
                                    </p:anim>
                                  </p:childTnLst>
                                </p:cTn>
                              </p:par>
                              <p:par>
                                <p:cTn id="24" presetID="19" presetClass="entr" presetSubtype="10" fill="hold" grpId="4"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ppt_w</p:attrName>
                                        </p:attrNameLst>
                                      </p:cBhvr>
                                      <p:tavLst>
                                        <p:tav tm="0" fmla="#ppt_w*sin(2.5*pi*$)">
                                          <p:val>
                                            <p:fltVal val="0"/>
                                          </p:val>
                                        </p:tav>
                                        <p:tav tm="100000">
                                          <p:val>
                                            <p:fltVal val="1"/>
                                          </p:val>
                                        </p:tav>
                                      </p:tavLst>
                                    </p:anim>
                                    <p:anim calcmode="lin" valueType="num">
                                      <p:cBhvr>
                                        <p:cTn id="27" dur="3000" fill="hold"/>
                                        <p:tgtEl>
                                          <p:spTgt spid="10"/>
                                        </p:tgtEl>
                                        <p:attrNameLst>
                                          <p:attrName>ppt_h</p:attrName>
                                        </p:attrNameLst>
                                      </p:cBhvr>
                                      <p:tavLst>
                                        <p:tav tm="0">
                                          <p:val>
                                            <p:strVal val="#ppt_h"/>
                                          </p:val>
                                        </p:tav>
                                        <p:tav tm="100000">
                                          <p:val>
                                            <p:strVal val="#ppt_h"/>
                                          </p:val>
                                        </p:tav>
                                      </p:tavLst>
                                    </p:anim>
                                  </p:childTnLst>
                                </p:cTn>
                              </p:par>
                              <p:par>
                                <p:cTn id="28" presetID="19" presetClass="entr" presetSubtype="10" fill="hold" grpId="4"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fmla="#ppt_w*sin(2.5*pi*$)">
                                          <p:val>
                                            <p:fltVal val="0"/>
                                          </p:val>
                                        </p:tav>
                                        <p:tav tm="100000">
                                          <p:val>
                                            <p:fltVal val="1"/>
                                          </p:val>
                                        </p:tav>
                                      </p:tavLst>
                                    </p:anim>
                                    <p:anim calcmode="lin" valueType="num">
                                      <p:cBhvr>
                                        <p:cTn id="31" dur="3000" fill="hold"/>
                                        <p:tgtEl>
                                          <p:spTgt spid="11"/>
                                        </p:tgtEl>
                                        <p:attrNameLst>
                                          <p:attrName>ppt_h</p:attrName>
                                        </p:attrNameLst>
                                      </p:cBhvr>
                                      <p:tavLst>
                                        <p:tav tm="0">
                                          <p:val>
                                            <p:strVal val="#ppt_h"/>
                                          </p:val>
                                        </p:tav>
                                        <p:tav tm="100000">
                                          <p:val>
                                            <p:strVal val="#ppt_h"/>
                                          </p:val>
                                        </p:tav>
                                      </p:tavLst>
                                    </p:anim>
                                  </p:childTnLst>
                                </p:cTn>
                              </p:par>
                              <p:par>
                                <p:cTn id="32" presetID="19" presetClass="entr" presetSubtype="10" fill="hold" grpId="4"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fmla="#ppt_w*sin(2.5*pi*$)">
                                          <p:val>
                                            <p:fltVal val="0"/>
                                          </p:val>
                                        </p:tav>
                                        <p:tav tm="100000">
                                          <p:val>
                                            <p:fltVal val="1"/>
                                          </p:val>
                                        </p:tav>
                                      </p:tavLst>
                                    </p:anim>
                                    <p:anim calcmode="lin" valueType="num">
                                      <p:cBhvr>
                                        <p:cTn id="35" dur="3000" fill="hold"/>
                                        <p:tgtEl>
                                          <p:spTgt spid="12"/>
                                        </p:tgtEl>
                                        <p:attrNameLst>
                                          <p:attrName>ppt_h</p:attrName>
                                        </p:attrNameLst>
                                      </p:cBhvr>
                                      <p:tavLst>
                                        <p:tav tm="0">
                                          <p:val>
                                            <p:strVal val="#ppt_h"/>
                                          </p:val>
                                        </p:tav>
                                        <p:tav tm="100000">
                                          <p:val>
                                            <p:strVal val="#ppt_h"/>
                                          </p:val>
                                        </p:tav>
                                      </p:tavLst>
                                    </p:anim>
                                  </p:childTnLst>
                                </p:cTn>
                              </p:par>
                              <p:par>
                                <p:cTn id="36" presetID="19" presetClass="entr" presetSubtype="10" fill="hold" grpId="4"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0" fill="hold"/>
                                        <p:tgtEl>
                                          <p:spTgt spid="13"/>
                                        </p:tgtEl>
                                        <p:attrNameLst>
                                          <p:attrName>ppt_w</p:attrName>
                                        </p:attrNameLst>
                                      </p:cBhvr>
                                      <p:tavLst>
                                        <p:tav tm="0" fmla="#ppt_w*sin(2.5*pi*$)">
                                          <p:val>
                                            <p:fltVal val="0"/>
                                          </p:val>
                                        </p:tav>
                                        <p:tav tm="100000">
                                          <p:val>
                                            <p:fltVal val="1"/>
                                          </p:val>
                                        </p:tav>
                                      </p:tavLst>
                                    </p:anim>
                                    <p:anim calcmode="lin" valueType="num">
                                      <p:cBhvr>
                                        <p:cTn id="39" dur="3000" fill="hold"/>
                                        <p:tgtEl>
                                          <p:spTgt spid="13"/>
                                        </p:tgtEl>
                                        <p:attrNameLst>
                                          <p:attrName>ppt_h</p:attrName>
                                        </p:attrNameLst>
                                      </p:cBhvr>
                                      <p:tavLst>
                                        <p:tav tm="0">
                                          <p:val>
                                            <p:strVal val="#ppt_h"/>
                                          </p:val>
                                        </p:tav>
                                        <p:tav tm="100000">
                                          <p:val>
                                            <p:strVal val="#ppt_h"/>
                                          </p:val>
                                        </p:tav>
                                      </p:tavLst>
                                    </p:anim>
                                  </p:childTnLst>
                                </p:cTn>
                              </p:par>
                              <p:par>
                                <p:cTn id="40" presetID="19" presetClass="entr" presetSubtype="10"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000" fill="hold"/>
                                        <p:tgtEl>
                                          <p:spTgt spid="14"/>
                                        </p:tgtEl>
                                        <p:attrNameLst>
                                          <p:attrName>ppt_w</p:attrName>
                                        </p:attrNameLst>
                                      </p:cBhvr>
                                      <p:tavLst>
                                        <p:tav tm="0" fmla="#ppt_w*sin(2.5*pi*$)">
                                          <p:val>
                                            <p:fltVal val="0"/>
                                          </p:val>
                                        </p:tav>
                                        <p:tav tm="100000">
                                          <p:val>
                                            <p:fltVal val="1"/>
                                          </p:val>
                                        </p:tav>
                                      </p:tavLst>
                                    </p:anim>
                                    <p:anim calcmode="lin" valueType="num">
                                      <p:cBhvr>
                                        <p:cTn id="43" dur="3000" fill="hold"/>
                                        <p:tgtEl>
                                          <p:spTgt spid="14"/>
                                        </p:tgtEl>
                                        <p:attrNameLst>
                                          <p:attrName>ppt_h</p:attrName>
                                        </p:attrNameLst>
                                      </p:cBhvr>
                                      <p:tavLst>
                                        <p:tav tm="0">
                                          <p:val>
                                            <p:strVal val="#ppt_h"/>
                                          </p:val>
                                        </p:tav>
                                        <p:tav tm="100000">
                                          <p:val>
                                            <p:strVal val="#ppt_h"/>
                                          </p:val>
                                        </p:tav>
                                      </p:tavLst>
                                    </p:anim>
                                  </p:childTnLst>
                                </p:cTn>
                              </p:par>
                              <p:par>
                                <p:cTn id="44" presetID="19" presetClass="entr" presetSubtype="10" fill="hold" grpId="4"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ppt_w</p:attrName>
                                        </p:attrNameLst>
                                      </p:cBhvr>
                                      <p:tavLst>
                                        <p:tav tm="0" fmla="#ppt_w*sin(2.5*pi*$)">
                                          <p:val>
                                            <p:fltVal val="0"/>
                                          </p:val>
                                        </p:tav>
                                        <p:tav tm="100000">
                                          <p:val>
                                            <p:fltVal val="1"/>
                                          </p:val>
                                        </p:tav>
                                      </p:tavLst>
                                    </p:anim>
                                    <p:anim calcmode="lin" valueType="num">
                                      <p:cBhvr>
                                        <p:cTn id="47" dur="3000" fill="hold"/>
                                        <p:tgtEl>
                                          <p:spTgt spid="15"/>
                                        </p:tgtEl>
                                        <p:attrNameLst>
                                          <p:attrName>ppt_h</p:attrName>
                                        </p:attrNameLst>
                                      </p:cBhvr>
                                      <p:tavLst>
                                        <p:tav tm="0">
                                          <p:val>
                                            <p:strVal val="#ppt_h"/>
                                          </p:val>
                                        </p:tav>
                                        <p:tav tm="100000">
                                          <p:val>
                                            <p:strVal val="#ppt_h"/>
                                          </p:val>
                                        </p:tav>
                                      </p:tavLst>
                                    </p:anim>
                                  </p:childTnLst>
                                </p:cTn>
                              </p:par>
                              <p:par>
                                <p:cTn id="48" presetID="19" presetClass="entr" presetSubtype="10" fill="hold" grpId="4"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0" fill="hold"/>
                                        <p:tgtEl>
                                          <p:spTgt spid="16"/>
                                        </p:tgtEl>
                                        <p:attrNameLst>
                                          <p:attrName>ppt_w</p:attrName>
                                        </p:attrNameLst>
                                      </p:cBhvr>
                                      <p:tavLst>
                                        <p:tav tm="0" fmla="#ppt_w*sin(2.5*pi*$)">
                                          <p:val>
                                            <p:fltVal val="0"/>
                                          </p:val>
                                        </p:tav>
                                        <p:tav tm="100000">
                                          <p:val>
                                            <p:fltVal val="1"/>
                                          </p:val>
                                        </p:tav>
                                      </p:tavLst>
                                    </p:anim>
                                    <p:anim calcmode="lin" valueType="num">
                                      <p:cBhvr>
                                        <p:cTn id="51" dur="3000" fill="hold"/>
                                        <p:tgtEl>
                                          <p:spTgt spid="16"/>
                                        </p:tgtEl>
                                        <p:attrNameLst>
                                          <p:attrName>ppt_h</p:attrName>
                                        </p:attrNameLst>
                                      </p:cBhvr>
                                      <p:tavLst>
                                        <p:tav tm="0">
                                          <p:val>
                                            <p:strVal val="#ppt_h"/>
                                          </p:val>
                                        </p:tav>
                                        <p:tav tm="100000">
                                          <p:val>
                                            <p:strVal val="#ppt_h"/>
                                          </p:val>
                                        </p:tav>
                                      </p:tavLst>
                                    </p:anim>
                                  </p:childTnLst>
                                </p:cTn>
                              </p:par>
                              <p:par>
                                <p:cTn id="52" presetID="2" presetClass="entr" presetSubtype="8"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0-#ppt_w/2"/>
                                          </p:val>
                                        </p:tav>
                                        <p:tav tm="100000">
                                          <p:val>
                                            <p:strVal val="#ppt_x"/>
                                          </p:val>
                                        </p:tav>
                                      </p:tavLst>
                                    </p:anim>
                                    <p:anim calcmode="lin" valueType="num">
                                      <p:cBhvr additive="base">
                                        <p:cTn id="63" dur="3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0-#ppt_w/2"/>
                                          </p:val>
                                        </p:tav>
                                        <p:tav tm="100000">
                                          <p:val>
                                            <p:strVal val="#ppt_x"/>
                                          </p:val>
                                        </p:tav>
                                      </p:tavLst>
                                    </p:anim>
                                    <p:anim calcmode="lin" valueType="num">
                                      <p:cBhvr additive="base">
                                        <p:cTn id="75" dur="3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0-#ppt_w/2"/>
                                          </p:val>
                                        </p:tav>
                                        <p:tav tm="100000">
                                          <p:val>
                                            <p:strVal val="#ppt_x"/>
                                          </p:val>
                                        </p:tav>
                                      </p:tavLst>
                                    </p:anim>
                                    <p:anim calcmode="lin" valueType="num">
                                      <p:cBhvr additive="base">
                                        <p:cTn id="79" dur="3000" fill="hold"/>
                                        <p:tgtEl>
                                          <p:spTgt spid="1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3000" fill="hold"/>
                                        <p:tgtEl>
                                          <p:spTgt spid="13"/>
                                        </p:tgtEl>
                                        <p:attrNameLst>
                                          <p:attrName>ppt_x</p:attrName>
                                        </p:attrNameLst>
                                      </p:cBhvr>
                                      <p:tavLst>
                                        <p:tav tm="0">
                                          <p:val>
                                            <p:strVal val="0-#ppt_w/2"/>
                                          </p:val>
                                        </p:tav>
                                        <p:tav tm="100000">
                                          <p:val>
                                            <p:strVal val="#ppt_x"/>
                                          </p:val>
                                        </p:tav>
                                      </p:tavLst>
                                    </p:anim>
                                    <p:anim calcmode="lin" valueType="num">
                                      <p:cBhvr additive="base">
                                        <p:cTn id="83" dur="3000" fill="hold"/>
                                        <p:tgtEl>
                                          <p:spTgt spid="1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0-#ppt_w/2"/>
                                          </p:val>
                                        </p:tav>
                                        <p:tav tm="100000">
                                          <p:val>
                                            <p:strVal val="#ppt_x"/>
                                          </p:val>
                                        </p:tav>
                                      </p:tavLst>
                                    </p:anim>
                                    <p:anim calcmode="lin" valueType="num">
                                      <p:cBhvr additive="base">
                                        <p:cTn id="95" dur="3000" fill="hold"/>
                                        <p:tgtEl>
                                          <p:spTgt spid="16"/>
                                        </p:tgtEl>
                                        <p:attrNameLst>
                                          <p:attrName>ppt_y</p:attrName>
                                        </p:attrNameLst>
                                      </p:cBhvr>
                                      <p:tavLst>
                                        <p:tav tm="0">
                                          <p:val>
                                            <p:strVal val="#ppt_y"/>
                                          </p:val>
                                        </p:tav>
                                        <p:tav tm="100000">
                                          <p:val>
                                            <p:strVal val="#ppt_y"/>
                                          </p:val>
                                        </p:tav>
                                      </p:tavLst>
                                    </p:anim>
                                  </p:childTnLst>
                                </p:cTn>
                              </p:par>
                              <p:par>
                                <p:cTn id="96" presetID="5"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checkerboard(across)">
                                      <p:cBhvr>
                                        <p:cTn id="98" dur="3000"/>
                                        <p:tgtEl>
                                          <p:spTgt spid="6"/>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checkerboard(across)">
                                      <p:cBhvr>
                                        <p:cTn id="101" dur="3000"/>
                                        <p:tgtEl>
                                          <p:spTgt spid="7"/>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checkerboard(across)">
                                      <p:cBhvr>
                                        <p:cTn id="104" dur="3000"/>
                                        <p:tgtEl>
                                          <p:spTgt spid="8"/>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checkerboard(across)">
                                      <p:cBhvr>
                                        <p:cTn id="107" dur="3000"/>
                                        <p:tgtEl>
                                          <p:spTgt spid="9"/>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checkerboard(across)">
                                      <p:cBhvr>
                                        <p:cTn id="110" dur="3000"/>
                                        <p:tgtEl>
                                          <p:spTgt spid="10"/>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checkerboard(across)">
                                      <p:cBhvr>
                                        <p:cTn id="113" dur="3000"/>
                                        <p:tgtEl>
                                          <p:spTgt spid="11"/>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checkerboard(across)">
                                      <p:cBhvr>
                                        <p:cTn id="116" dur="3000"/>
                                        <p:tgtEl>
                                          <p:spTgt spid="12"/>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checkerboard(across)">
                                      <p:cBhvr>
                                        <p:cTn id="119" dur="3000"/>
                                        <p:tgtEl>
                                          <p:spTgt spid="13"/>
                                        </p:tgtEl>
                                      </p:cBhvr>
                                    </p:animEffect>
                                  </p:childTnLst>
                                </p:cTn>
                              </p:par>
                              <p:par>
                                <p:cTn id="120" presetID="5"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checkerboard(across)">
                                      <p:cBhvr>
                                        <p:cTn id="122" dur="3000"/>
                                        <p:tgtEl>
                                          <p:spTgt spid="14"/>
                                        </p:tgtEl>
                                      </p:cBhvr>
                                    </p:animEffect>
                                  </p:childTnLst>
                                </p:cTn>
                              </p:par>
                              <p:par>
                                <p:cTn id="123" presetID="5"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checkerboard(across)">
                                      <p:cBhvr>
                                        <p:cTn id="125" dur="3000"/>
                                        <p:tgtEl>
                                          <p:spTgt spid="15"/>
                                        </p:tgtEl>
                                      </p:cBhvr>
                                    </p:animEffect>
                                  </p:childTnLst>
                                </p:cTn>
                              </p:par>
                              <p:par>
                                <p:cTn id="126" presetID="5"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checkerboard(across)">
                                      <p:cBhvr>
                                        <p:cTn id="128" dur="3000"/>
                                        <p:tgtEl>
                                          <p:spTgt spid="16"/>
                                        </p:tgtEl>
                                      </p:cBhvr>
                                    </p:animEffect>
                                  </p:childTnLst>
                                </p:cTn>
                              </p:par>
                            </p:childTnLst>
                          </p:cTn>
                        </p:par>
                        <p:par>
                          <p:cTn id="129" fill="hold">
                            <p:stCondLst>
                              <p:cond delay="3000"/>
                            </p:stCondLst>
                            <p:childTnLst>
                              <p:par>
                                <p:cTn id="130" presetID="2" presetClass="exit" presetSubtype="8" fill="hold" grpId="2" nodeType="after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0-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0-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8"/>
                                        </p:tgtEl>
                                        <p:attrNameLst>
                                          <p:attrName>ppt_x</p:attrName>
                                        </p:attrNameLst>
                                      </p:cBhvr>
                                      <p:tavLst>
                                        <p:tav tm="0">
                                          <p:val>
                                            <p:strVal val="ppt_x"/>
                                          </p:val>
                                        </p:tav>
                                        <p:tav tm="100000">
                                          <p:val>
                                            <p:strVal val="0-ppt_w/2"/>
                                          </p:val>
                                        </p:tav>
                                      </p:tavLst>
                                    </p:anim>
                                    <p:anim calcmode="lin" valueType="num">
                                      <p:cBhvr additive="base">
                                        <p:cTn id="140" dur="3000"/>
                                        <p:tgtEl>
                                          <p:spTgt spid="8"/>
                                        </p:tgtEl>
                                        <p:attrNameLst>
                                          <p:attrName>ppt_y</p:attrName>
                                        </p:attrNameLst>
                                      </p:cBhvr>
                                      <p:tavLst>
                                        <p:tav tm="0">
                                          <p:val>
                                            <p:strVal val="ppt_y"/>
                                          </p:val>
                                        </p:tav>
                                        <p:tav tm="100000">
                                          <p:val>
                                            <p:strVal val="ppt_y"/>
                                          </p:val>
                                        </p:tav>
                                      </p:tavLst>
                                    </p:anim>
                                    <p:set>
                                      <p:cBhvr>
                                        <p:cTn id="141" dur="1" fill="hold">
                                          <p:stCondLst>
                                            <p:cond delay="2999"/>
                                          </p:stCondLst>
                                        </p:cTn>
                                        <p:tgtEl>
                                          <p:spTgt spid="8"/>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0-ppt_w/2"/>
                                          </p:val>
                                        </p:tav>
                                      </p:tavLst>
                                    </p:anim>
                                    <p:anim calcmode="lin" valueType="num">
                                      <p:cBhvr additive="base">
                                        <p:cTn id="144" dur="3000"/>
                                        <p:tgtEl>
                                          <p:spTgt spid="9"/>
                                        </p:tgtEl>
                                        <p:attrNameLst>
                                          <p:attrName>ppt_y</p:attrName>
                                        </p:attrNameLst>
                                      </p:cBhvr>
                                      <p:tavLst>
                                        <p:tav tm="0">
                                          <p:val>
                                            <p:strVal val="ppt_y"/>
                                          </p:val>
                                        </p:tav>
                                        <p:tav tm="100000">
                                          <p:val>
                                            <p:strVal val="ppt_y"/>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0-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0-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3"/>
                                        </p:tgtEl>
                                        <p:attrNameLst>
                                          <p:attrName>ppt_x</p:attrName>
                                        </p:attrNameLst>
                                      </p:cBhvr>
                                      <p:tavLst>
                                        <p:tav tm="0">
                                          <p:val>
                                            <p:strVal val="ppt_x"/>
                                          </p:val>
                                        </p:tav>
                                        <p:tav tm="100000">
                                          <p:val>
                                            <p:strVal val="0-ppt_w/2"/>
                                          </p:val>
                                        </p:tav>
                                      </p:tavLst>
                                    </p:anim>
                                    <p:anim calcmode="lin" valueType="num">
                                      <p:cBhvr additive="base">
                                        <p:cTn id="160" dur="3000"/>
                                        <p:tgtEl>
                                          <p:spTgt spid="13"/>
                                        </p:tgtEl>
                                        <p:attrNameLst>
                                          <p:attrName>ppt_y</p:attrName>
                                        </p:attrNameLst>
                                      </p:cBhvr>
                                      <p:tavLst>
                                        <p:tav tm="0">
                                          <p:val>
                                            <p:strVal val="ppt_y"/>
                                          </p:val>
                                        </p:tav>
                                        <p:tav tm="100000">
                                          <p:val>
                                            <p:strVal val="ppt_y"/>
                                          </p:val>
                                        </p:tav>
                                      </p:tavLst>
                                    </p:anim>
                                    <p:set>
                                      <p:cBhvr>
                                        <p:cTn id="161" dur="1" fill="hold">
                                          <p:stCondLst>
                                            <p:cond delay="2999"/>
                                          </p:stCondLst>
                                        </p:cTn>
                                        <p:tgtEl>
                                          <p:spTgt spid="13"/>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4"/>
                                        </p:tgtEl>
                                        <p:attrNameLst>
                                          <p:attrName>ppt_x</p:attrName>
                                        </p:attrNameLst>
                                      </p:cBhvr>
                                      <p:tavLst>
                                        <p:tav tm="0">
                                          <p:val>
                                            <p:strVal val="ppt_x"/>
                                          </p:val>
                                        </p:tav>
                                        <p:tav tm="100000">
                                          <p:val>
                                            <p:strVal val="0-ppt_w/2"/>
                                          </p:val>
                                        </p:tav>
                                      </p:tavLst>
                                    </p:anim>
                                    <p:anim calcmode="lin" valueType="num">
                                      <p:cBhvr additive="base">
                                        <p:cTn id="164" dur="3000"/>
                                        <p:tgtEl>
                                          <p:spTgt spid="14"/>
                                        </p:tgtEl>
                                        <p:attrNameLst>
                                          <p:attrName>ppt_y</p:attrName>
                                        </p:attrNameLst>
                                      </p:cBhvr>
                                      <p:tavLst>
                                        <p:tav tm="0">
                                          <p:val>
                                            <p:strVal val="ppt_y"/>
                                          </p:val>
                                        </p:tav>
                                        <p:tav tm="100000">
                                          <p:val>
                                            <p:strVal val="ppt_y"/>
                                          </p:val>
                                        </p:tav>
                                      </p:tavLst>
                                    </p:anim>
                                    <p:set>
                                      <p:cBhvr>
                                        <p:cTn id="165" dur="1" fill="hold">
                                          <p:stCondLst>
                                            <p:cond delay="2999"/>
                                          </p:stCondLst>
                                        </p:cTn>
                                        <p:tgtEl>
                                          <p:spTgt spid="14"/>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5"/>
                                        </p:tgtEl>
                                        <p:attrNameLst>
                                          <p:attrName>ppt_x</p:attrName>
                                        </p:attrNameLst>
                                      </p:cBhvr>
                                      <p:tavLst>
                                        <p:tav tm="0">
                                          <p:val>
                                            <p:strVal val="ppt_x"/>
                                          </p:val>
                                        </p:tav>
                                        <p:tav tm="100000">
                                          <p:val>
                                            <p:strVal val="0-ppt_w/2"/>
                                          </p:val>
                                        </p:tav>
                                      </p:tavLst>
                                    </p:anim>
                                    <p:anim calcmode="lin" valueType="num">
                                      <p:cBhvr additive="base">
                                        <p:cTn id="168" dur="3000"/>
                                        <p:tgtEl>
                                          <p:spTgt spid="15"/>
                                        </p:tgtEl>
                                        <p:attrNameLst>
                                          <p:attrName>ppt_y</p:attrName>
                                        </p:attrNameLst>
                                      </p:cBhvr>
                                      <p:tavLst>
                                        <p:tav tm="0">
                                          <p:val>
                                            <p:strVal val="ppt_y"/>
                                          </p:val>
                                        </p:tav>
                                        <p:tav tm="100000">
                                          <p:val>
                                            <p:strVal val="ppt_y"/>
                                          </p:val>
                                        </p:tav>
                                      </p:tavLst>
                                    </p:anim>
                                    <p:set>
                                      <p:cBhvr>
                                        <p:cTn id="169" dur="1" fill="hold">
                                          <p:stCondLst>
                                            <p:cond delay="2999"/>
                                          </p:stCondLst>
                                        </p:cTn>
                                        <p:tgtEl>
                                          <p:spTgt spid="15"/>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0-ppt_w/2"/>
                                          </p:val>
                                        </p:tav>
                                      </p:tavLst>
                                    </p:anim>
                                    <p:anim calcmode="lin" valueType="num">
                                      <p:cBhvr additive="base">
                                        <p:cTn id="172" dur="3000"/>
                                        <p:tgtEl>
                                          <p:spTgt spid="16"/>
                                        </p:tgtEl>
                                        <p:attrNameLst>
                                          <p:attrName>ppt_y</p:attrName>
                                        </p:attrNameLst>
                                      </p:cBhvr>
                                      <p:tavLst>
                                        <p:tav tm="0">
                                          <p:val>
                                            <p:strVal val="ppt_y"/>
                                          </p:val>
                                        </p:tav>
                                        <p:tav tm="100000">
                                          <p:val>
                                            <p:strVal val="ppt_y"/>
                                          </p:val>
                                        </p:tav>
                                      </p:tavLst>
                                    </p:anim>
                                    <p:set>
                                      <p:cBhvr>
                                        <p:cTn id="173" dur="1" fill="hold">
                                          <p:stCondLst>
                                            <p:cond delay="2999"/>
                                          </p:stCondLst>
                                        </p:cTn>
                                        <p:tgtEl>
                                          <p:spTgt spid="16"/>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3000"/>
                                        <p:tgtEl>
                                          <p:spTgt spid="6"/>
                                        </p:tgtEl>
                                      </p:cBhvr>
                                    </p:animEffect>
                                    <p:set>
                                      <p:cBhvr>
                                        <p:cTn id="176" dur="1" fill="hold">
                                          <p:stCondLst>
                                            <p:cond delay="2999"/>
                                          </p:stCondLst>
                                        </p:cTn>
                                        <p:tgtEl>
                                          <p:spTgt spid="6"/>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3000"/>
                                        <p:tgtEl>
                                          <p:spTgt spid="7"/>
                                        </p:tgtEl>
                                      </p:cBhvr>
                                    </p:animEffect>
                                    <p:set>
                                      <p:cBhvr>
                                        <p:cTn id="179" dur="1" fill="hold">
                                          <p:stCondLst>
                                            <p:cond delay="2999"/>
                                          </p:stCondLst>
                                        </p:cTn>
                                        <p:tgtEl>
                                          <p:spTgt spid="7"/>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3000"/>
                                        <p:tgtEl>
                                          <p:spTgt spid="8"/>
                                        </p:tgtEl>
                                      </p:cBhvr>
                                    </p:animEffect>
                                    <p:set>
                                      <p:cBhvr>
                                        <p:cTn id="182" dur="1" fill="hold">
                                          <p:stCondLst>
                                            <p:cond delay="2999"/>
                                          </p:stCondLst>
                                        </p:cTn>
                                        <p:tgtEl>
                                          <p:spTgt spid="8"/>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3000"/>
                                        <p:tgtEl>
                                          <p:spTgt spid="9"/>
                                        </p:tgtEl>
                                      </p:cBhvr>
                                    </p:animEffect>
                                    <p:set>
                                      <p:cBhvr>
                                        <p:cTn id="185" dur="1" fill="hold">
                                          <p:stCondLst>
                                            <p:cond delay="2999"/>
                                          </p:stCondLst>
                                        </p:cTn>
                                        <p:tgtEl>
                                          <p:spTgt spid="9"/>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3000"/>
                                        <p:tgtEl>
                                          <p:spTgt spid="11"/>
                                        </p:tgtEl>
                                      </p:cBhvr>
                                    </p:animEffect>
                                    <p:set>
                                      <p:cBhvr>
                                        <p:cTn id="191" dur="1" fill="hold">
                                          <p:stCondLst>
                                            <p:cond delay="2999"/>
                                          </p:stCondLst>
                                        </p:cTn>
                                        <p:tgtEl>
                                          <p:spTgt spid="11"/>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3000"/>
                                        <p:tgtEl>
                                          <p:spTgt spid="13"/>
                                        </p:tgtEl>
                                      </p:cBhvr>
                                    </p:animEffect>
                                    <p:set>
                                      <p:cBhvr>
                                        <p:cTn id="197" dur="1" fill="hold">
                                          <p:stCondLst>
                                            <p:cond delay="2999"/>
                                          </p:stCondLst>
                                        </p:cTn>
                                        <p:tgtEl>
                                          <p:spTgt spid="13"/>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3000"/>
                                        <p:tgtEl>
                                          <p:spTgt spid="14"/>
                                        </p:tgtEl>
                                      </p:cBhvr>
                                    </p:animEffect>
                                    <p:set>
                                      <p:cBhvr>
                                        <p:cTn id="200" dur="1" fill="hold">
                                          <p:stCondLst>
                                            <p:cond delay="2999"/>
                                          </p:stCondLst>
                                        </p:cTn>
                                        <p:tgtEl>
                                          <p:spTgt spid="14"/>
                                        </p:tgtEl>
                                        <p:attrNameLst>
                                          <p:attrName>style.visibility</p:attrName>
                                        </p:attrNameLst>
                                      </p:cBhvr>
                                      <p:to>
                                        <p:strVal val="hidden"/>
                                      </p:to>
                                    </p:set>
                                  </p:childTnLst>
                                </p:cTn>
                              </p:par>
                              <p:par>
                                <p:cTn id="201" presetID="5" presetClass="exit" presetSubtype="10" fill="hold" grpId="3" nodeType="withEffect">
                                  <p:stCondLst>
                                    <p:cond delay="0"/>
                                  </p:stCondLst>
                                  <p:childTnLst>
                                    <p:animEffect transition="out" filter="checkerboard(across)">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5" presetClass="exit" presetSubtype="10" fill="hold" grpId="3" nodeType="withEffect">
                                  <p:stCondLst>
                                    <p:cond delay="0"/>
                                  </p:stCondLst>
                                  <p:childTnLst>
                                    <p:animEffect transition="out" filter="checkerboard(across)">
                                      <p:cBhvr>
                                        <p:cTn id="205" dur="3000"/>
                                        <p:tgtEl>
                                          <p:spTgt spid="16"/>
                                        </p:tgtEl>
                                      </p:cBhvr>
                                    </p:animEffect>
                                    <p:set>
                                      <p:cBhvr>
                                        <p:cTn id="206" dur="1" fill="hold">
                                          <p:stCondLst>
                                            <p:cond delay="2999"/>
                                          </p:stCondLst>
                                        </p:cTn>
                                        <p:tgtEl>
                                          <p:spTgt spid="16"/>
                                        </p:tgtEl>
                                        <p:attrNameLst>
                                          <p:attrName>style.visibility</p:attrName>
                                        </p:attrNameLst>
                                      </p:cBhvr>
                                      <p:to>
                                        <p:strVal val="hidden"/>
                                      </p:to>
                                    </p:set>
                                  </p:childTnLst>
                                </p:cTn>
                              </p:par>
                              <p:par>
                                <p:cTn id="207" presetID="2" presetClass="entr" presetSubtype="2" fill="hold" nodeType="withEffect">
                                  <p:stCondLst>
                                    <p:cond delay="0"/>
                                  </p:stCondLst>
                                  <p:childTnLst>
                                    <p:set>
                                      <p:cBhvr>
                                        <p:cTn id="208" dur="1" fill="hold">
                                          <p:stCondLst>
                                            <p:cond delay="0"/>
                                          </p:stCondLst>
                                        </p:cTn>
                                        <p:tgtEl>
                                          <p:spTgt spid="4"/>
                                        </p:tgtEl>
                                        <p:attrNameLst>
                                          <p:attrName>style.visibility</p:attrName>
                                        </p:attrNameLst>
                                      </p:cBhvr>
                                      <p:to>
                                        <p:strVal val="visible"/>
                                      </p:to>
                                    </p:set>
                                    <p:anim calcmode="lin" valueType="num">
                                      <p:cBhvr additive="base">
                                        <p:cTn id="209" dur="3000" fill="hold"/>
                                        <p:tgtEl>
                                          <p:spTgt spid="4"/>
                                        </p:tgtEl>
                                        <p:attrNameLst>
                                          <p:attrName>ppt_x</p:attrName>
                                        </p:attrNameLst>
                                      </p:cBhvr>
                                      <p:tavLst>
                                        <p:tav tm="0">
                                          <p:val>
                                            <p:strVal val="1+#ppt_w/2"/>
                                          </p:val>
                                        </p:tav>
                                        <p:tav tm="100000">
                                          <p:val>
                                            <p:strVal val="#ppt_x"/>
                                          </p:val>
                                        </p:tav>
                                      </p:tavLst>
                                    </p:anim>
                                    <p:anim calcmode="lin" valueType="num">
                                      <p:cBhvr additive="base">
                                        <p:cTn id="210" dur="3000" fill="hold"/>
                                        <p:tgtEl>
                                          <p:spTgt spid="4"/>
                                        </p:tgtEl>
                                        <p:attrNameLst>
                                          <p:attrName>ppt_y</p:attrName>
                                        </p:attrNameLst>
                                      </p:cBhvr>
                                      <p:tavLst>
                                        <p:tav tm="0">
                                          <p:val>
                                            <p:strVal val="#ppt_y"/>
                                          </p:val>
                                        </p:tav>
                                        <p:tav tm="100000">
                                          <p:val>
                                            <p:strVal val="#ppt_y"/>
                                          </p:val>
                                        </p:tav>
                                      </p:tavLst>
                                    </p:anim>
                                  </p:childTnLst>
                                </p:cTn>
                              </p:par>
                            </p:childTnLst>
                          </p:cTn>
                        </p:par>
                        <p:par>
                          <p:cTn id="211" fill="hold">
                            <p:stCondLst>
                              <p:cond delay="6000"/>
                            </p:stCondLst>
                            <p:childTnLst>
                              <p:par>
                                <p:cTn id="212" presetID="17" presetClass="entr" presetSubtype="10" fill="hold" grpId="0" nodeType="afterEffect">
                                  <p:stCondLst>
                                    <p:cond delay="0"/>
                                  </p:stCondLst>
                                  <p:childTnLst>
                                    <p:set>
                                      <p:cBhvr>
                                        <p:cTn id="213" dur="1" fill="hold">
                                          <p:stCondLst>
                                            <p:cond delay="0"/>
                                          </p:stCondLst>
                                        </p:cTn>
                                        <p:tgtEl>
                                          <p:spTgt spid="5"/>
                                        </p:tgtEl>
                                        <p:attrNameLst>
                                          <p:attrName>style.visibility</p:attrName>
                                        </p:attrNameLst>
                                      </p:cBhvr>
                                      <p:to>
                                        <p:strVal val="visible"/>
                                      </p:to>
                                    </p:set>
                                    <p:anim calcmode="lin" valueType="num">
                                      <p:cBhvr>
                                        <p:cTn id="214" dur="2000" fill="hold"/>
                                        <p:tgtEl>
                                          <p:spTgt spid="5"/>
                                        </p:tgtEl>
                                        <p:attrNameLst>
                                          <p:attrName>ppt_w</p:attrName>
                                        </p:attrNameLst>
                                      </p:cBhvr>
                                      <p:tavLst>
                                        <p:tav tm="0">
                                          <p:val>
                                            <p:fltVal val="0"/>
                                          </p:val>
                                        </p:tav>
                                        <p:tav tm="100000">
                                          <p:val>
                                            <p:strVal val="#ppt_w"/>
                                          </p:val>
                                        </p:tav>
                                      </p:tavLst>
                                    </p:anim>
                                    <p:anim calcmode="lin" valueType="num">
                                      <p:cBhvr>
                                        <p:cTn id="215"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9900"/>
              </a:gs>
              <a:gs pos="50000">
                <a:srgbClr val="642F04">
                  <a:shade val="67500"/>
                  <a:satMod val="115000"/>
                </a:srgbClr>
              </a:gs>
              <a:gs pos="100000">
                <a:srgbClr val="642F04">
                  <a:shade val="100000"/>
                  <a:satMod val="115000"/>
                </a:srgbClr>
              </a:gs>
            </a:gsLst>
            <a:lin ang="5400000" scaled="1"/>
            <a:tileRect/>
          </a:gradFill>
        </p:spPr>
        <p:txBody>
          <a:bodyPr/>
          <a:lstStyle/>
          <a:p>
            <a:endParaRPr lang="es-ES" dirty="0"/>
          </a:p>
        </p:txBody>
      </p:sp>
      <p:pic>
        <p:nvPicPr>
          <p:cNvPr id="4" name="3 Imagen" descr="Luontoportti.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5715008" y="6000768"/>
            <a:ext cx="3056414" cy="584775"/>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Faisán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Lagópodo</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Escandinavo</a:t>
            </a:r>
          </a:p>
          <a:p>
            <a:endParaRPr lang="es-ES"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6" name="5 Datos"/>
          <p:cNvSpPr/>
          <p:nvPr/>
        </p:nvSpPr>
        <p:spPr>
          <a:xfrm rot="802810">
            <a:off x="3470587" y="42262"/>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2684769" y="899494"/>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1827512" y="1971065"/>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1041693" y="2828322"/>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802810">
            <a:off x="255908" y="3757014"/>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444529">
            <a:off x="4931265" y="40496"/>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376222">
            <a:off x="5736314" y="895946"/>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378422">
            <a:off x="6378640" y="1610390"/>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272989">
            <a:off x="7193613" y="2606876"/>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rot="20015636">
            <a:off x="8006742" y="3585461"/>
            <a:ext cx="633405" cy="2286016"/>
          </a:xfrm>
          <a:prstGeom prst="flowChartInputOutput">
            <a:avLst/>
          </a:prstGeom>
          <a:gradFill flip="none" rotWithShape="1">
            <a:gsLst>
              <a:gs pos="0">
                <a:srgbClr val="642F04"/>
              </a:gs>
              <a:gs pos="50000">
                <a:srgbClr val="D8B26E">
                  <a:shade val="67500"/>
                  <a:satMod val="115000"/>
                </a:srgbClr>
              </a:gs>
              <a:gs pos="100000">
                <a:srgbClr val="D8B26E">
                  <a:shade val="100000"/>
                  <a:satMod val="115000"/>
                </a:srgbClr>
              </a:gs>
            </a:gsLst>
            <a:lin ang="5400000" scaled="1"/>
            <a:tileRect/>
          </a:gradFill>
          <a:ln>
            <a:solidFill>
              <a:srgbClr val="642F04"/>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lum contrast="40000"/>
          </a:blip>
          <a:srcRect/>
          <a:stretch>
            <a:fillRect/>
          </a:stretch>
        </p:blipFill>
        <p:spPr bwMode="auto">
          <a:xfrm rot="20337951">
            <a:off x="3286116" y="4429132"/>
            <a:ext cx="2324100" cy="1476375"/>
          </a:xfrm>
          <a:prstGeom prst="rect">
            <a:avLst/>
          </a:prstGeom>
          <a:noFill/>
        </p:spPr>
      </p:pic>
      <p:sp>
        <p:nvSpPr>
          <p:cNvPr id="17" name="16 Rectángulo"/>
          <p:cNvSpPr/>
          <p:nvPr/>
        </p:nvSpPr>
        <p:spPr>
          <a:xfrm>
            <a:off x="-214346" y="0"/>
            <a:ext cx="9358346"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9"/>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0"/>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1"/>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2"/>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3"/>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4"/>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5"/>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1+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4/3*#ppt_w"/>
                                          </p:val>
                                        </p:tav>
                                        <p:tav tm="100000">
                                          <p:val>
                                            <p:strVal val="#ppt_w"/>
                                          </p:val>
                                        </p:tav>
                                      </p:tavLst>
                                    </p:anim>
                                    <p:anim calcmode="lin" valueType="num">
                                      <p:cBhvr>
                                        <p:cTn id="112" dur="3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par>
                          <p:cTn id="116" fill="hold">
                            <p:stCondLst>
                              <p:cond delay="6000"/>
                            </p:stCondLst>
                            <p:childTnLst>
                              <p:par>
                                <p:cTn id="117" presetID="17" presetClass="entr" presetSubtype="10" fill="hold" grpId="0" nodeType="afterEffect">
                                  <p:stCondLst>
                                    <p:cond delay="0"/>
                                  </p:stCondLst>
                                  <p:childTnLst>
                                    <p:set>
                                      <p:cBhvr>
                                        <p:cTn id="118" dur="1" fill="hold">
                                          <p:stCondLst>
                                            <p:cond delay="0"/>
                                          </p:stCondLst>
                                        </p:cTn>
                                        <p:tgtEl>
                                          <p:spTgt spid="5"/>
                                        </p:tgtEl>
                                        <p:attrNameLst>
                                          <p:attrName>style.visibility</p:attrName>
                                        </p:attrNameLst>
                                      </p:cBhvr>
                                      <p:to>
                                        <p:strVal val="visible"/>
                                      </p:to>
                                    </p:set>
                                    <p:anim calcmode="lin" valueType="num">
                                      <p:cBhvr>
                                        <p:cTn id="119" dur="2000" fill="hold"/>
                                        <p:tgtEl>
                                          <p:spTgt spid="5"/>
                                        </p:tgtEl>
                                        <p:attrNameLst>
                                          <p:attrName>ppt_w</p:attrName>
                                        </p:attrNameLst>
                                      </p:cBhvr>
                                      <p:tavLst>
                                        <p:tav tm="0">
                                          <p:val>
                                            <p:fltVal val="0"/>
                                          </p:val>
                                        </p:tav>
                                        <p:tav tm="100000">
                                          <p:val>
                                            <p:strVal val="#ppt_w"/>
                                          </p:val>
                                        </p:tav>
                                      </p:tavLst>
                                    </p:anim>
                                    <p:anim calcmode="lin" valueType="num">
                                      <p:cBhvr>
                                        <p:cTn id="120" dur="2000" fill="hold"/>
                                        <p:tgtEl>
                                          <p:spTgt spid="5"/>
                                        </p:tgtEl>
                                        <p:attrNameLst>
                                          <p:attrName>ppt_h</p:attrName>
                                        </p:attrNameLst>
                                      </p:cBhvr>
                                      <p:tavLst>
                                        <p:tav tm="0">
                                          <p:val>
                                            <p:strVal val="#ppt_h"/>
                                          </p:val>
                                        </p:tav>
                                        <p:tav tm="100000">
                                          <p:val>
                                            <p:strVal val="#ppt_h"/>
                                          </p:val>
                                        </p:tav>
                                      </p:tavLst>
                                    </p:anim>
                                  </p:childTnLst>
                                </p:cTn>
                              </p:par>
                            </p:childTnLst>
                          </p:cTn>
                        </p:par>
                        <p:par>
                          <p:cTn id="121" fill="hold">
                            <p:stCondLst>
                              <p:cond delay="8000"/>
                            </p:stCondLst>
                            <p:childTnLst>
                              <p:par>
                                <p:cTn id="122" presetID="15" presetClass="entr" presetSubtype="0" fill="hold" nodeType="afterEffect">
                                  <p:stCondLst>
                                    <p:cond delay="0"/>
                                  </p:stCondLst>
                                  <p:childTnLst>
                                    <p:set>
                                      <p:cBhvr>
                                        <p:cTn id="123" dur="1" fill="hold">
                                          <p:stCondLst>
                                            <p:cond delay="0"/>
                                          </p:stCondLst>
                                        </p:cTn>
                                        <p:tgtEl>
                                          <p:spTgt spid="2050"/>
                                        </p:tgtEl>
                                        <p:attrNameLst>
                                          <p:attrName>style.visibility</p:attrName>
                                        </p:attrNameLst>
                                      </p:cBhvr>
                                      <p:to>
                                        <p:strVal val="visible"/>
                                      </p:to>
                                    </p:set>
                                    <p:anim calcmode="lin" valueType="num">
                                      <p:cBhvr>
                                        <p:cTn id="124" dur="2000" fill="hold"/>
                                        <p:tgtEl>
                                          <p:spTgt spid="2050"/>
                                        </p:tgtEl>
                                        <p:attrNameLst>
                                          <p:attrName>ppt_w</p:attrName>
                                        </p:attrNameLst>
                                      </p:cBhvr>
                                      <p:tavLst>
                                        <p:tav tm="0">
                                          <p:val>
                                            <p:fltVal val="0"/>
                                          </p:val>
                                        </p:tav>
                                        <p:tav tm="100000">
                                          <p:val>
                                            <p:strVal val="#ppt_w"/>
                                          </p:val>
                                        </p:tav>
                                      </p:tavLst>
                                    </p:anim>
                                    <p:anim calcmode="lin" valueType="num">
                                      <p:cBhvr>
                                        <p:cTn id="125" dur="2000" fill="hold"/>
                                        <p:tgtEl>
                                          <p:spTgt spid="2050"/>
                                        </p:tgtEl>
                                        <p:attrNameLst>
                                          <p:attrName>ppt_h</p:attrName>
                                        </p:attrNameLst>
                                      </p:cBhvr>
                                      <p:tavLst>
                                        <p:tav tm="0">
                                          <p:val>
                                            <p:fltVal val="0"/>
                                          </p:val>
                                        </p:tav>
                                        <p:tav tm="100000">
                                          <p:val>
                                            <p:strVal val="#ppt_h"/>
                                          </p:val>
                                        </p:tav>
                                      </p:tavLst>
                                    </p:anim>
                                    <p:anim calcmode="lin" valueType="num">
                                      <p:cBhvr>
                                        <p:cTn id="126"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127"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FAISAN--Y LA BELLEZA DE SU PLUMAJ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FAISAN--Y LA BELLEZA DE SU PLUMAJE</Template>
  <TotalTime>0</TotalTime>
  <Words>388</Words>
  <Application>Microsoft Office PowerPoint</Application>
  <PresentationFormat>Presentación en pantalla (4:3)</PresentationFormat>
  <Paragraphs>61</Paragraphs>
  <Slides>59</Slides>
  <Notes>1</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--EL FAISAN--Y LA BELLEZA DE SU PLUMAJE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2014-03-02T13:36:47Z</dcterms:created>
  <dcterms:modified xsi:type="dcterms:W3CDTF">2014-03-02T13:42:34Z</dcterms:modified>
</cp:coreProperties>
</file>