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0"/>
  </p:notesMasterIdLst>
  <p:sldIdLst>
    <p:sldId id="301" r:id="rId3"/>
    <p:sldId id="306" r:id="rId4"/>
    <p:sldId id="258" r:id="rId5"/>
    <p:sldId id="268" r:id="rId6"/>
    <p:sldId id="307" r:id="rId7"/>
    <p:sldId id="260" r:id="rId8"/>
    <p:sldId id="262" r:id="rId9"/>
    <p:sldId id="308" r:id="rId10"/>
    <p:sldId id="261" r:id="rId11"/>
    <p:sldId id="257" r:id="rId12"/>
    <p:sldId id="309" r:id="rId13"/>
    <p:sldId id="265" r:id="rId14"/>
    <p:sldId id="266" r:id="rId15"/>
    <p:sldId id="310" r:id="rId16"/>
    <p:sldId id="282" r:id="rId17"/>
    <p:sldId id="269" r:id="rId18"/>
    <p:sldId id="311" r:id="rId19"/>
    <p:sldId id="271" r:id="rId20"/>
    <p:sldId id="270" r:id="rId21"/>
    <p:sldId id="312" r:id="rId22"/>
    <p:sldId id="272" r:id="rId23"/>
    <p:sldId id="277" r:id="rId24"/>
    <p:sldId id="313" r:id="rId25"/>
    <p:sldId id="275" r:id="rId26"/>
    <p:sldId id="279" r:id="rId27"/>
    <p:sldId id="314" r:id="rId28"/>
    <p:sldId id="274" r:id="rId29"/>
    <p:sldId id="288" r:id="rId30"/>
    <p:sldId id="315" r:id="rId31"/>
    <p:sldId id="267" r:id="rId32"/>
    <p:sldId id="281" r:id="rId33"/>
    <p:sldId id="316" r:id="rId34"/>
    <p:sldId id="300" r:id="rId35"/>
    <p:sldId id="293" r:id="rId36"/>
    <p:sldId id="317" r:id="rId37"/>
    <p:sldId id="305" r:id="rId38"/>
    <p:sldId id="318" r:id="rId3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TCdPxJ0YH93FxaubbQs0g" hashData="G2ei35u7uBiTDu8X86gRYfKZsD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42D"/>
    <a:srgbClr val="3D44CF"/>
    <a:srgbClr val="0049DA"/>
    <a:srgbClr val="0E262C"/>
    <a:srgbClr val="12313A"/>
    <a:srgbClr val="9999FF"/>
    <a:srgbClr val="0066FF"/>
    <a:srgbClr val="0033CC"/>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7D4823-DF10-4017-8F18-0E249BB0DF1E}" type="datetimeFigureOut">
              <a:rPr lang="es-PE" smtClean="0"/>
              <a:pPr/>
              <a:t>16/04/2024</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8FBACB-389D-4B49-A58E-73A7E9CD7E9B}"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748FBACB-389D-4B49-A58E-73A7E9CD7E9B}" type="slidenum">
              <a:rPr lang="es-PE" smtClean="0"/>
              <a:pPr/>
              <a:t>25</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12479D5-8E77-4550-B6DE-3707AB00FA9C}" type="datetimeFigureOut">
              <a:rPr lang="es-PE" smtClean="0"/>
              <a:pPr/>
              <a:t>16/04/2024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1F69543-46BD-481C-832E-FCBB400B4941}"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12479D5-8E77-4550-B6DE-3707AB00FA9C}" type="datetimeFigureOut">
              <a:rPr lang="es-PE" smtClean="0"/>
              <a:pPr/>
              <a:t>16/04/2024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1F69543-46BD-481C-832E-FCBB400B494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26.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3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gif"/><Relationship Id="rId3" Type="http://schemas.openxmlformats.org/officeDocument/2006/relationships/image" Target="../media/image10.png"/><Relationship Id="rId7" Type="http://schemas.openxmlformats.org/officeDocument/2006/relationships/image" Target="../media/image14.gif"/><Relationship Id="rId12" Type="http://schemas.openxmlformats.org/officeDocument/2006/relationships/image" Target="../media/image19.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18.gif"/><Relationship Id="rId5" Type="http://schemas.openxmlformats.org/officeDocument/2006/relationships/image" Target="../media/image12.gif"/><Relationship Id="rId10" Type="http://schemas.openxmlformats.org/officeDocument/2006/relationships/image" Target="../media/image17.gif"/><Relationship Id="rId4" Type="http://schemas.openxmlformats.org/officeDocument/2006/relationships/image" Target="../media/image11.gif"/><Relationship Id="rId9" Type="http://schemas.openxmlformats.org/officeDocument/2006/relationships/image" Target="../media/image16.gif"/></Relationships>
</file>

<file path=ppt/slides/_rels/slide3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37.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68.png"/><Relationship Id="rId18" Type="http://schemas.openxmlformats.org/officeDocument/2006/relationships/image" Target="../media/image7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4.png"/><Relationship Id="rId11" Type="http://schemas.openxmlformats.org/officeDocument/2006/relationships/image" Target="../media/image67.png"/><Relationship Id="rId5" Type="http://schemas.openxmlformats.org/officeDocument/2006/relationships/hyperlink" Target="http://www.mispps.com/" TargetMode="External"/><Relationship Id="rId15" Type="http://schemas.openxmlformats.org/officeDocument/2006/relationships/image" Target="../media/image69.png"/><Relationship Id="rId10" Type="http://schemas.openxmlformats.org/officeDocument/2006/relationships/hyperlink" Target="https://www.facebook.com/mispps" TargetMode="External"/><Relationship Id="rId4" Type="http://schemas.openxmlformats.org/officeDocument/2006/relationships/image" Target="../media/image63.png"/><Relationship Id="rId9" Type="http://schemas.openxmlformats.org/officeDocument/2006/relationships/image" Target="../media/image6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42D"/>
            </a:gs>
            <a:gs pos="25000">
              <a:srgbClr val="21D6E0"/>
            </a:gs>
            <a:gs pos="75000">
              <a:srgbClr val="0087E6"/>
            </a:gs>
            <a:gs pos="100000">
              <a:srgbClr val="005CBF"/>
            </a:gs>
          </a:gsLst>
          <a:lin ang="5400000" scaled="1"/>
          <a:tileRect/>
        </a:gradFill>
        <a:effectLst/>
      </p:bgPr>
    </p:bg>
    <p:spTree>
      <p:nvGrpSpPr>
        <p:cNvPr id="1" name=""/>
        <p:cNvGrpSpPr/>
        <p:nvPr/>
      </p:nvGrpSpPr>
      <p:grpSpPr>
        <a:xfrm>
          <a:off x="0" y="0"/>
          <a:ext cx="0" cy="0"/>
          <a:chOff x="0" y="0"/>
          <a:chExt cx="0" cy="0"/>
        </a:xfrm>
      </p:grpSpPr>
      <p:pic>
        <p:nvPicPr>
          <p:cNvPr id="2" name="1 Imagen" descr="wallpaperuse.com-scuba-wallpaper-54610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abstract-colorful-company-shape-logo-017E1F7112-seeklogo.com.png"/>
          <p:cNvPicPr>
            <a:picLocks noChangeAspect="1"/>
          </p:cNvPicPr>
          <p:nvPr/>
        </p:nvPicPr>
        <p:blipFill>
          <a:blip r:embed="rId4">
            <a:lum bright="-20000" contrast="40000"/>
          </a:blip>
          <a:stretch>
            <a:fillRect/>
          </a:stretch>
        </p:blipFill>
        <p:spPr>
          <a:xfrm>
            <a:off x="0" y="1643056"/>
            <a:ext cx="933580" cy="952633"/>
          </a:xfrm>
          <a:prstGeom prst="rect">
            <a:avLst/>
          </a:prstGeom>
        </p:spPr>
      </p:pic>
      <p:pic>
        <p:nvPicPr>
          <p:cNvPr id="4" name="3 Imagen" descr="abstract-colorful-company-shape-logo-017E1F7112-seeklogo.com.png"/>
          <p:cNvPicPr>
            <a:picLocks noChangeAspect="1"/>
          </p:cNvPicPr>
          <p:nvPr/>
        </p:nvPicPr>
        <p:blipFill>
          <a:blip r:embed="rId4">
            <a:lum bright="-20000" contrast="40000"/>
          </a:blip>
          <a:stretch>
            <a:fillRect/>
          </a:stretch>
        </p:blipFill>
        <p:spPr>
          <a:xfrm>
            <a:off x="0" y="2571750"/>
            <a:ext cx="933580" cy="952633"/>
          </a:xfrm>
          <a:prstGeom prst="rect">
            <a:avLst/>
          </a:prstGeom>
        </p:spPr>
      </p:pic>
      <p:pic>
        <p:nvPicPr>
          <p:cNvPr id="5" name="4 Imagen" descr="abstract-colorful-company-shape-logo-017E1F7112-seeklogo.com.png"/>
          <p:cNvPicPr>
            <a:picLocks noChangeAspect="1"/>
          </p:cNvPicPr>
          <p:nvPr/>
        </p:nvPicPr>
        <p:blipFill>
          <a:blip r:embed="rId4">
            <a:lum bright="-20000" contrast="40000"/>
          </a:blip>
          <a:stretch>
            <a:fillRect/>
          </a:stretch>
        </p:blipFill>
        <p:spPr>
          <a:xfrm>
            <a:off x="8210420" y="1714494"/>
            <a:ext cx="933580" cy="952633"/>
          </a:xfrm>
          <a:prstGeom prst="rect">
            <a:avLst/>
          </a:prstGeom>
        </p:spPr>
      </p:pic>
      <p:pic>
        <p:nvPicPr>
          <p:cNvPr id="6" name="5 Imagen" descr="abstract-colorful-company-shape-logo-017E1F7112-seeklogo.com.png"/>
          <p:cNvPicPr>
            <a:picLocks noChangeAspect="1"/>
          </p:cNvPicPr>
          <p:nvPr/>
        </p:nvPicPr>
        <p:blipFill>
          <a:blip r:embed="rId4">
            <a:lum bright="-20000" contrast="40000"/>
          </a:blip>
          <a:stretch>
            <a:fillRect/>
          </a:stretch>
        </p:blipFill>
        <p:spPr>
          <a:xfrm>
            <a:off x="8210420" y="2500312"/>
            <a:ext cx="933580" cy="952633"/>
          </a:xfrm>
          <a:prstGeom prst="rect">
            <a:avLst/>
          </a:prstGeom>
        </p:spPr>
      </p:pic>
      <p:pic>
        <p:nvPicPr>
          <p:cNvPr id="7" name="6 Imagen" descr="abstract-colorful-company-shape-logo-017E1F7112-seeklogo.com.png"/>
          <p:cNvPicPr>
            <a:picLocks noChangeAspect="1"/>
          </p:cNvPicPr>
          <p:nvPr/>
        </p:nvPicPr>
        <p:blipFill>
          <a:blip r:embed="rId4">
            <a:lum bright="-20000" contrast="40000"/>
          </a:blip>
          <a:stretch>
            <a:fillRect/>
          </a:stretch>
        </p:blipFill>
        <p:spPr>
          <a:xfrm>
            <a:off x="1000100" y="1643056"/>
            <a:ext cx="933580" cy="952633"/>
          </a:xfrm>
          <a:prstGeom prst="rect">
            <a:avLst/>
          </a:prstGeom>
        </p:spPr>
      </p:pic>
      <p:pic>
        <p:nvPicPr>
          <p:cNvPr id="8" name="7 Imagen" descr="abstract-colorful-company-shape-logo-017E1F7112-seeklogo.com.png"/>
          <p:cNvPicPr>
            <a:picLocks noChangeAspect="1"/>
          </p:cNvPicPr>
          <p:nvPr/>
        </p:nvPicPr>
        <p:blipFill>
          <a:blip r:embed="rId4">
            <a:lum bright="-20000" contrast="40000"/>
          </a:blip>
          <a:stretch>
            <a:fillRect/>
          </a:stretch>
        </p:blipFill>
        <p:spPr>
          <a:xfrm>
            <a:off x="1000100" y="2571750"/>
            <a:ext cx="933580" cy="952633"/>
          </a:xfrm>
          <a:prstGeom prst="rect">
            <a:avLst/>
          </a:prstGeom>
        </p:spPr>
      </p:pic>
      <p:pic>
        <p:nvPicPr>
          <p:cNvPr id="9" name="8 Imagen" descr="abstract-colorful-company-shape-logo-017E1F7112-seeklogo.com.png"/>
          <p:cNvPicPr>
            <a:picLocks noChangeAspect="1"/>
          </p:cNvPicPr>
          <p:nvPr/>
        </p:nvPicPr>
        <p:blipFill>
          <a:blip r:embed="rId4">
            <a:lum bright="-20000" contrast="40000"/>
          </a:blip>
          <a:stretch>
            <a:fillRect/>
          </a:stretch>
        </p:blipFill>
        <p:spPr>
          <a:xfrm>
            <a:off x="1928826" y="1714494"/>
            <a:ext cx="933580" cy="952633"/>
          </a:xfrm>
          <a:prstGeom prst="rect">
            <a:avLst/>
          </a:prstGeom>
        </p:spPr>
      </p:pic>
      <p:pic>
        <p:nvPicPr>
          <p:cNvPr id="10" name="9 Imagen" descr="abstract-colorful-company-shape-logo-017E1F7112-seeklogo.com.png"/>
          <p:cNvPicPr>
            <a:picLocks noChangeAspect="1"/>
          </p:cNvPicPr>
          <p:nvPr/>
        </p:nvPicPr>
        <p:blipFill>
          <a:blip r:embed="rId4">
            <a:lum bright="-20000" contrast="40000"/>
          </a:blip>
          <a:stretch>
            <a:fillRect/>
          </a:stretch>
        </p:blipFill>
        <p:spPr>
          <a:xfrm>
            <a:off x="1928826" y="2571750"/>
            <a:ext cx="933580" cy="952633"/>
          </a:xfrm>
          <a:prstGeom prst="rect">
            <a:avLst/>
          </a:prstGeom>
        </p:spPr>
      </p:pic>
      <p:pic>
        <p:nvPicPr>
          <p:cNvPr id="11" name="10 Imagen" descr="abstract-colorful-company-shape-logo-017E1F7112-seeklogo.com.png"/>
          <p:cNvPicPr>
            <a:picLocks noChangeAspect="1"/>
          </p:cNvPicPr>
          <p:nvPr/>
        </p:nvPicPr>
        <p:blipFill>
          <a:blip r:embed="rId4">
            <a:lum bright="-20000" contrast="40000"/>
          </a:blip>
          <a:stretch>
            <a:fillRect/>
          </a:stretch>
        </p:blipFill>
        <p:spPr>
          <a:xfrm>
            <a:off x="3000364" y="1714494"/>
            <a:ext cx="933580" cy="952633"/>
          </a:xfrm>
          <a:prstGeom prst="rect">
            <a:avLst/>
          </a:prstGeom>
        </p:spPr>
      </p:pic>
      <p:pic>
        <p:nvPicPr>
          <p:cNvPr id="12" name="11 Imagen" descr="abstract-colorful-company-shape-logo-017E1F7112-seeklogo.com.png"/>
          <p:cNvPicPr>
            <a:picLocks noChangeAspect="1"/>
          </p:cNvPicPr>
          <p:nvPr/>
        </p:nvPicPr>
        <p:blipFill>
          <a:blip r:embed="rId4">
            <a:lum bright="-20000" contrast="40000"/>
          </a:blip>
          <a:stretch>
            <a:fillRect/>
          </a:stretch>
        </p:blipFill>
        <p:spPr>
          <a:xfrm>
            <a:off x="3000364" y="2571750"/>
            <a:ext cx="933580" cy="952633"/>
          </a:xfrm>
          <a:prstGeom prst="rect">
            <a:avLst/>
          </a:prstGeom>
        </p:spPr>
      </p:pic>
      <p:pic>
        <p:nvPicPr>
          <p:cNvPr id="13" name="12 Imagen" descr="abstract-colorful-company-shape-logo-017E1F7112-seeklogo.com.png"/>
          <p:cNvPicPr>
            <a:picLocks noChangeAspect="1"/>
          </p:cNvPicPr>
          <p:nvPr/>
        </p:nvPicPr>
        <p:blipFill>
          <a:blip r:embed="rId4">
            <a:lum bright="-20000" contrast="40000"/>
          </a:blip>
          <a:stretch>
            <a:fillRect/>
          </a:stretch>
        </p:blipFill>
        <p:spPr>
          <a:xfrm>
            <a:off x="4071934" y="1714494"/>
            <a:ext cx="933580" cy="952633"/>
          </a:xfrm>
          <a:prstGeom prst="rect">
            <a:avLst/>
          </a:prstGeom>
        </p:spPr>
      </p:pic>
      <p:pic>
        <p:nvPicPr>
          <p:cNvPr id="14" name="13 Imagen" descr="abstract-colorful-company-shape-logo-017E1F7112-seeklogo.com.png"/>
          <p:cNvPicPr>
            <a:picLocks noChangeAspect="1"/>
          </p:cNvPicPr>
          <p:nvPr/>
        </p:nvPicPr>
        <p:blipFill>
          <a:blip r:embed="rId4">
            <a:lum bright="-20000" contrast="40000"/>
          </a:blip>
          <a:stretch>
            <a:fillRect/>
          </a:stretch>
        </p:blipFill>
        <p:spPr>
          <a:xfrm>
            <a:off x="4071934" y="2571750"/>
            <a:ext cx="933580" cy="952633"/>
          </a:xfrm>
          <a:prstGeom prst="rect">
            <a:avLst/>
          </a:prstGeom>
        </p:spPr>
      </p:pic>
      <p:pic>
        <p:nvPicPr>
          <p:cNvPr id="15" name="14 Imagen" descr="abstract-colorful-company-shape-logo-017E1F7112-seeklogo.com.png"/>
          <p:cNvPicPr>
            <a:picLocks noChangeAspect="1"/>
          </p:cNvPicPr>
          <p:nvPr/>
        </p:nvPicPr>
        <p:blipFill>
          <a:blip r:embed="rId4">
            <a:lum bright="-20000" contrast="40000"/>
          </a:blip>
          <a:stretch>
            <a:fillRect/>
          </a:stretch>
        </p:blipFill>
        <p:spPr>
          <a:xfrm>
            <a:off x="5072066" y="1714494"/>
            <a:ext cx="933580" cy="952633"/>
          </a:xfrm>
          <a:prstGeom prst="rect">
            <a:avLst/>
          </a:prstGeom>
        </p:spPr>
      </p:pic>
      <p:pic>
        <p:nvPicPr>
          <p:cNvPr id="16" name="15 Imagen" descr="abstract-colorful-company-shape-logo-017E1F7112-seeklogo.com.png"/>
          <p:cNvPicPr>
            <a:picLocks noChangeAspect="1"/>
          </p:cNvPicPr>
          <p:nvPr/>
        </p:nvPicPr>
        <p:blipFill>
          <a:blip r:embed="rId4">
            <a:lum bright="-20000" contrast="40000"/>
          </a:blip>
          <a:stretch>
            <a:fillRect/>
          </a:stretch>
        </p:blipFill>
        <p:spPr>
          <a:xfrm>
            <a:off x="5072066" y="2571750"/>
            <a:ext cx="933580" cy="952633"/>
          </a:xfrm>
          <a:prstGeom prst="rect">
            <a:avLst/>
          </a:prstGeom>
        </p:spPr>
      </p:pic>
      <p:pic>
        <p:nvPicPr>
          <p:cNvPr id="17" name="16 Imagen" descr="abstract-colorful-company-shape-logo-017E1F7112-seeklogo.com.png"/>
          <p:cNvPicPr>
            <a:picLocks noChangeAspect="1"/>
          </p:cNvPicPr>
          <p:nvPr/>
        </p:nvPicPr>
        <p:blipFill>
          <a:blip r:embed="rId4">
            <a:lum bright="-20000" contrast="40000"/>
          </a:blip>
          <a:stretch>
            <a:fillRect/>
          </a:stretch>
        </p:blipFill>
        <p:spPr>
          <a:xfrm>
            <a:off x="6072198" y="1714494"/>
            <a:ext cx="933580" cy="952633"/>
          </a:xfrm>
          <a:prstGeom prst="rect">
            <a:avLst/>
          </a:prstGeom>
        </p:spPr>
      </p:pic>
      <p:pic>
        <p:nvPicPr>
          <p:cNvPr id="18" name="17 Imagen" descr="abstract-colorful-company-shape-logo-017E1F7112-seeklogo.com.png"/>
          <p:cNvPicPr>
            <a:picLocks noChangeAspect="1"/>
          </p:cNvPicPr>
          <p:nvPr/>
        </p:nvPicPr>
        <p:blipFill>
          <a:blip r:embed="rId4">
            <a:lum bright="-20000" contrast="40000"/>
          </a:blip>
          <a:stretch>
            <a:fillRect/>
          </a:stretch>
        </p:blipFill>
        <p:spPr>
          <a:xfrm>
            <a:off x="6072198" y="2571750"/>
            <a:ext cx="933580" cy="952633"/>
          </a:xfrm>
          <a:prstGeom prst="rect">
            <a:avLst/>
          </a:prstGeom>
        </p:spPr>
      </p:pic>
      <p:pic>
        <p:nvPicPr>
          <p:cNvPr id="19" name="18 Imagen" descr="abstract-colorful-company-shape-logo-017E1F7112-seeklogo.com.png"/>
          <p:cNvPicPr>
            <a:picLocks noChangeAspect="1"/>
          </p:cNvPicPr>
          <p:nvPr/>
        </p:nvPicPr>
        <p:blipFill>
          <a:blip r:embed="rId4">
            <a:lum bright="-20000" contrast="40000"/>
          </a:blip>
          <a:stretch>
            <a:fillRect/>
          </a:stretch>
        </p:blipFill>
        <p:spPr>
          <a:xfrm>
            <a:off x="7143768" y="1714494"/>
            <a:ext cx="933580" cy="952633"/>
          </a:xfrm>
          <a:prstGeom prst="rect">
            <a:avLst/>
          </a:prstGeom>
        </p:spPr>
      </p:pic>
      <p:pic>
        <p:nvPicPr>
          <p:cNvPr id="20" name="19 Imagen" descr="abstract-colorful-company-shape-logo-017E1F7112-seeklogo.com.png"/>
          <p:cNvPicPr>
            <a:picLocks noChangeAspect="1"/>
          </p:cNvPicPr>
          <p:nvPr/>
        </p:nvPicPr>
        <p:blipFill>
          <a:blip r:embed="rId4">
            <a:lum bright="-20000" contrast="40000"/>
          </a:blip>
          <a:stretch>
            <a:fillRect/>
          </a:stretch>
        </p:blipFill>
        <p:spPr>
          <a:xfrm>
            <a:off x="7143768" y="2571750"/>
            <a:ext cx="933580" cy="952633"/>
          </a:xfrm>
          <a:prstGeom prst="rect">
            <a:avLst/>
          </a:prstGeom>
        </p:spPr>
      </p:pic>
      <p:pic>
        <p:nvPicPr>
          <p:cNvPr id="21" name="20 Imagen" descr="cooltext455882701664123.png"/>
          <p:cNvPicPr>
            <a:picLocks noChangeAspect="1"/>
          </p:cNvPicPr>
          <p:nvPr/>
        </p:nvPicPr>
        <p:blipFill>
          <a:blip r:embed="rId5">
            <a:lum bright="-20000" contrast="40000"/>
          </a:blip>
          <a:stretch>
            <a:fillRect/>
          </a:stretch>
        </p:blipFill>
        <p:spPr>
          <a:xfrm>
            <a:off x="2786050" y="142858"/>
            <a:ext cx="1139099" cy="1008383"/>
          </a:xfrm>
          <a:prstGeom prst="rect">
            <a:avLst/>
          </a:prstGeom>
        </p:spPr>
      </p:pic>
      <p:pic>
        <p:nvPicPr>
          <p:cNvPr id="22" name="21 Imagen" descr="cooltext455882719437031.png"/>
          <p:cNvPicPr>
            <a:picLocks noChangeAspect="1"/>
          </p:cNvPicPr>
          <p:nvPr/>
        </p:nvPicPr>
        <p:blipFill>
          <a:blip r:embed="rId6">
            <a:lum bright="-20000" contrast="40000"/>
          </a:blip>
          <a:stretch>
            <a:fillRect/>
          </a:stretch>
        </p:blipFill>
        <p:spPr>
          <a:xfrm>
            <a:off x="4000496" y="142858"/>
            <a:ext cx="2725256" cy="984374"/>
          </a:xfrm>
          <a:prstGeom prst="rect">
            <a:avLst/>
          </a:prstGeom>
        </p:spPr>
      </p:pic>
      <p:pic>
        <p:nvPicPr>
          <p:cNvPr id="23" name="22 Imagen" descr="cooltext455882742707581.png"/>
          <p:cNvPicPr>
            <a:picLocks noChangeAspect="1"/>
          </p:cNvPicPr>
          <p:nvPr/>
        </p:nvPicPr>
        <p:blipFill>
          <a:blip r:embed="rId7">
            <a:lum bright="-20000" contrast="40000"/>
          </a:blip>
          <a:stretch>
            <a:fillRect/>
          </a:stretch>
        </p:blipFill>
        <p:spPr>
          <a:xfrm>
            <a:off x="7072330" y="1071552"/>
            <a:ext cx="1415760" cy="862111"/>
          </a:xfrm>
          <a:prstGeom prst="rect">
            <a:avLst/>
          </a:prstGeom>
        </p:spPr>
      </p:pic>
      <p:pic>
        <p:nvPicPr>
          <p:cNvPr id="24" name="23 Imagen" descr="cooltext455882755287221.png"/>
          <p:cNvPicPr>
            <a:picLocks noChangeAspect="1"/>
          </p:cNvPicPr>
          <p:nvPr/>
        </p:nvPicPr>
        <p:blipFill>
          <a:blip r:embed="rId8">
            <a:lum bright="-20000" contrast="40000"/>
          </a:blip>
          <a:stretch>
            <a:fillRect/>
          </a:stretch>
        </p:blipFill>
        <p:spPr>
          <a:xfrm>
            <a:off x="4786314" y="2071684"/>
            <a:ext cx="1857388" cy="882047"/>
          </a:xfrm>
          <a:prstGeom prst="rect">
            <a:avLst/>
          </a:prstGeom>
        </p:spPr>
      </p:pic>
      <p:pic>
        <p:nvPicPr>
          <p:cNvPr id="25" name="24 Imagen" descr="cooltext455882770763042.png"/>
          <p:cNvPicPr>
            <a:picLocks noChangeAspect="1"/>
          </p:cNvPicPr>
          <p:nvPr/>
        </p:nvPicPr>
        <p:blipFill>
          <a:blip r:embed="rId9">
            <a:lum bright="-20000" contrast="40000"/>
          </a:blip>
          <a:stretch>
            <a:fillRect/>
          </a:stretch>
        </p:blipFill>
        <p:spPr>
          <a:xfrm>
            <a:off x="6500826" y="2143122"/>
            <a:ext cx="2643174" cy="889227"/>
          </a:xfrm>
          <a:prstGeom prst="rect">
            <a:avLst/>
          </a:prstGeom>
        </p:spPr>
      </p:pic>
      <p:pic>
        <p:nvPicPr>
          <p:cNvPr id="27" name="26 Imagen" descr="cooltext456009294141914.png"/>
          <p:cNvPicPr>
            <a:picLocks noChangeAspect="1"/>
          </p:cNvPicPr>
          <p:nvPr/>
        </p:nvPicPr>
        <p:blipFill>
          <a:blip r:embed="rId10">
            <a:lum contrast="40000"/>
          </a:blip>
          <a:stretch>
            <a:fillRect/>
          </a:stretch>
        </p:blipFill>
        <p:spPr>
          <a:xfrm>
            <a:off x="7000892" y="4643452"/>
            <a:ext cx="2143108" cy="357172"/>
          </a:xfrm>
          <a:prstGeom prst="rect">
            <a:avLst/>
          </a:prstGeom>
        </p:spPr>
      </p:pic>
      <p:pic>
        <p:nvPicPr>
          <p:cNvPr id="28" name="27 Imagen" descr="wallpaperuse.com-scuba-wallpaper-54610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2000">
    <p:sndAc>
      <p:stSnd loop="1">
        <p:snd r:embed="rId2" name="Delfines en el Mar Rojo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ppt_x"/>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ppt_x"/>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ppt_x"/>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ppt_x"/>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ppt_x"/>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ppt_x"/>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ppt_x"/>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ppt_x"/>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8"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0-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0-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0-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0-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0-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0-ppt_w/2"/>
                                          </p:val>
                                        </p:tav>
                                      </p:tavLst>
                                    </p:anim>
                                    <p:anim calcmode="lin" valueType="num">
                                      <p:cBhvr additive="base">
                                        <p:cTn id="142" dur="2000"/>
                                        <p:tgtEl>
                                          <p:spTgt spid="15"/>
                                        </p:tgtEl>
                                        <p:attrNameLst>
                                          <p:attrName>ppt_y</p:attrName>
                                        </p:attrNameLst>
                                      </p:cBhvr>
                                      <p:tavLst>
                                        <p:tav tm="0">
                                          <p:val>
                                            <p:strVal val="ppt_y"/>
                                          </p:val>
                                        </p:tav>
                                        <p:tav tm="100000">
                                          <p:val>
                                            <p:strVal val="ppt_y"/>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0-ppt_w/2"/>
                                          </p:val>
                                        </p:tav>
                                      </p:tavLst>
                                    </p:anim>
                                    <p:anim calcmode="lin" valueType="num">
                                      <p:cBhvr additive="base">
                                        <p:cTn id="146" dur="2000"/>
                                        <p:tgtEl>
                                          <p:spTgt spid="17"/>
                                        </p:tgtEl>
                                        <p:attrNameLst>
                                          <p:attrName>ppt_y</p:attrName>
                                        </p:attrNameLst>
                                      </p:cBhvr>
                                      <p:tavLst>
                                        <p:tav tm="0">
                                          <p:val>
                                            <p:strVal val="ppt_y"/>
                                          </p:val>
                                        </p:tav>
                                        <p:tav tm="100000">
                                          <p:val>
                                            <p:strVal val="ppt_y"/>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0-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1+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1+ppt_w/2"/>
                                          </p:val>
                                        </p:tav>
                                      </p:tavLst>
                                    </p:anim>
                                    <p:anim calcmode="lin" valueType="num">
                                      <p:cBhvr additive="base">
                                        <p:cTn id="170" dur="2000"/>
                                        <p:tgtEl>
                                          <p:spTgt spid="12"/>
                                        </p:tgtEl>
                                        <p:attrNameLst>
                                          <p:attrName>ppt_y</p:attrName>
                                        </p:attrNameLst>
                                      </p:cBhvr>
                                      <p:tavLst>
                                        <p:tav tm="0">
                                          <p:val>
                                            <p:strVal val="ppt_y"/>
                                          </p:val>
                                        </p:tav>
                                        <p:tav tm="100000">
                                          <p:val>
                                            <p:strVal val="ppt_y"/>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1+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1+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1+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1+ppt_w/2"/>
                                          </p:val>
                                        </p:tav>
                                      </p:tavLst>
                                    </p:anim>
                                    <p:anim calcmode="lin" valueType="num">
                                      <p:cBhvr additive="base">
                                        <p:cTn id="186" dur="2000"/>
                                        <p:tgtEl>
                                          <p:spTgt spid="20"/>
                                        </p:tgtEl>
                                        <p:attrNameLst>
                                          <p:attrName>ppt_y</p:attrName>
                                        </p:attrNameLst>
                                      </p:cBhvr>
                                      <p:tavLst>
                                        <p:tav tm="0">
                                          <p:val>
                                            <p:strVal val="ppt_y"/>
                                          </p:val>
                                        </p:tav>
                                        <p:tav tm="100000">
                                          <p:val>
                                            <p:strVal val="ppt_y"/>
                                          </p:val>
                                        </p:tav>
                                      </p:tavLst>
                                    </p:anim>
                                    <p:set>
                                      <p:cBhvr>
                                        <p:cTn id="187" dur="1" fill="hold">
                                          <p:stCondLst>
                                            <p:cond delay="1999"/>
                                          </p:stCondLst>
                                        </p:cTn>
                                        <p:tgtEl>
                                          <p:spTgt spid="20"/>
                                        </p:tgtEl>
                                        <p:attrNameLst>
                                          <p:attrName>style.visibility</p:attrName>
                                        </p:attrNameLst>
                                      </p:cBhvr>
                                      <p:to>
                                        <p:strVal val="hidden"/>
                                      </p:to>
                                    </p:set>
                                  </p:childTnLst>
                                </p:cTn>
                              </p:par>
                              <p:par>
                                <p:cTn id="188" presetID="23" presetClass="entr" presetSubtype="288"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ppt_w</p:attrName>
                                        </p:attrNameLst>
                                      </p:cBhvr>
                                      <p:tavLst>
                                        <p:tav tm="0">
                                          <p:val>
                                            <p:strVal val="4/3*#ppt_w"/>
                                          </p:val>
                                        </p:tav>
                                        <p:tav tm="100000">
                                          <p:val>
                                            <p:strVal val="#ppt_w"/>
                                          </p:val>
                                        </p:tav>
                                      </p:tavLst>
                                    </p:anim>
                                    <p:anim calcmode="lin" valueType="num">
                                      <p:cBhvr>
                                        <p:cTn id="191" dur="2000" fill="hold"/>
                                        <p:tgtEl>
                                          <p:spTgt spid="2"/>
                                        </p:tgtEl>
                                        <p:attrNameLst>
                                          <p:attrName>ppt_h</p:attrName>
                                        </p:attrNameLst>
                                      </p:cBhvr>
                                      <p:tavLst>
                                        <p:tav tm="0">
                                          <p:val>
                                            <p:strVal val="4/3*#ppt_h"/>
                                          </p:val>
                                        </p:tav>
                                        <p:tav tm="100000">
                                          <p:val>
                                            <p:strVal val="#ppt_h"/>
                                          </p:val>
                                        </p:tav>
                                      </p:tavLst>
                                    </p:anim>
                                  </p:childTnLst>
                                </p:cTn>
                              </p:par>
                              <p:par>
                                <p:cTn id="192" presetID="16" presetClass="entr" presetSubtype="37" fill="hold" nodeType="withEffect">
                                  <p:stCondLst>
                                    <p:cond delay="0"/>
                                  </p:stCondLst>
                                  <p:childTnLst>
                                    <p:set>
                                      <p:cBhvr>
                                        <p:cTn id="193" dur="1" fill="hold">
                                          <p:stCondLst>
                                            <p:cond delay="0"/>
                                          </p:stCondLst>
                                        </p:cTn>
                                        <p:tgtEl>
                                          <p:spTgt spid="2"/>
                                        </p:tgtEl>
                                        <p:attrNameLst>
                                          <p:attrName>style.visibility</p:attrName>
                                        </p:attrNameLst>
                                      </p:cBhvr>
                                      <p:to>
                                        <p:strVal val="visible"/>
                                      </p:to>
                                    </p:set>
                                    <p:animEffect transition="in" filter="barn(outVertical)">
                                      <p:cBhvr>
                                        <p:cTn id="194" dur="2000"/>
                                        <p:tgtEl>
                                          <p:spTgt spid="2"/>
                                        </p:tgtEl>
                                      </p:cBhvr>
                                    </p:animEffect>
                                  </p:childTnLst>
                                </p:cTn>
                              </p:par>
                            </p:childTnLst>
                          </p:cTn>
                        </p:par>
                        <p:par>
                          <p:cTn id="195" fill="hold">
                            <p:stCondLst>
                              <p:cond delay="6000"/>
                            </p:stCondLst>
                            <p:childTnLst>
                              <p:par>
                                <p:cTn id="196" presetID="52" presetClass="entr" presetSubtype="0" fill="hold" nodeType="afterEffect">
                                  <p:stCondLst>
                                    <p:cond delay="0"/>
                                  </p:stCondLst>
                                  <p:childTnLst>
                                    <p:set>
                                      <p:cBhvr>
                                        <p:cTn id="197" dur="1" fill="hold">
                                          <p:stCondLst>
                                            <p:cond delay="0"/>
                                          </p:stCondLst>
                                        </p:cTn>
                                        <p:tgtEl>
                                          <p:spTgt spid="21"/>
                                        </p:tgtEl>
                                        <p:attrNameLst>
                                          <p:attrName>style.visibility</p:attrName>
                                        </p:attrNameLst>
                                      </p:cBhvr>
                                      <p:to>
                                        <p:strVal val="visible"/>
                                      </p:to>
                                    </p:set>
                                    <p:animScale>
                                      <p:cBhvr>
                                        <p:cTn id="198" dur="3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9" dur="3000" decel="50000" fill="hold">
                                          <p:stCondLst>
                                            <p:cond delay="0"/>
                                          </p:stCondLst>
                                        </p:cTn>
                                        <p:tgtEl>
                                          <p:spTgt spid="21"/>
                                        </p:tgtEl>
                                        <p:attrNameLst>
                                          <p:attrName>ppt_x</p:attrName>
                                          <p:attrName>ppt_y</p:attrName>
                                        </p:attrNameLst>
                                      </p:cBhvr>
                                    </p:animMotion>
                                    <p:animEffect transition="in" filter="fade">
                                      <p:cBhvr>
                                        <p:cTn id="200" dur="3000"/>
                                        <p:tgtEl>
                                          <p:spTgt spid="21"/>
                                        </p:tgtEl>
                                      </p:cBhvr>
                                    </p:animEffect>
                                  </p:childTnLst>
                                </p:cTn>
                              </p:par>
                            </p:childTnLst>
                          </p:cTn>
                        </p:par>
                        <p:par>
                          <p:cTn id="201" fill="hold">
                            <p:stCondLst>
                              <p:cond delay="9000"/>
                            </p:stCondLst>
                            <p:childTnLst>
                              <p:par>
                                <p:cTn id="202" presetID="52" presetClass="entr" presetSubtype="0" fill="hold" nodeType="afterEffect">
                                  <p:stCondLst>
                                    <p:cond delay="0"/>
                                  </p:stCondLst>
                                  <p:childTnLst>
                                    <p:set>
                                      <p:cBhvr>
                                        <p:cTn id="203" dur="1" fill="hold">
                                          <p:stCondLst>
                                            <p:cond delay="0"/>
                                          </p:stCondLst>
                                        </p:cTn>
                                        <p:tgtEl>
                                          <p:spTgt spid="22"/>
                                        </p:tgtEl>
                                        <p:attrNameLst>
                                          <p:attrName>style.visibility</p:attrName>
                                        </p:attrNameLst>
                                      </p:cBhvr>
                                      <p:to>
                                        <p:strVal val="visible"/>
                                      </p:to>
                                    </p:set>
                                    <p:animScale>
                                      <p:cBhvr>
                                        <p:cTn id="204" dur="3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5" dur="3000" decel="50000" fill="hold">
                                          <p:stCondLst>
                                            <p:cond delay="0"/>
                                          </p:stCondLst>
                                        </p:cTn>
                                        <p:tgtEl>
                                          <p:spTgt spid="22"/>
                                        </p:tgtEl>
                                        <p:attrNameLst>
                                          <p:attrName>ppt_x</p:attrName>
                                          <p:attrName>ppt_y</p:attrName>
                                        </p:attrNameLst>
                                      </p:cBhvr>
                                    </p:animMotion>
                                    <p:animEffect transition="in" filter="fade">
                                      <p:cBhvr>
                                        <p:cTn id="206" dur="3000"/>
                                        <p:tgtEl>
                                          <p:spTgt spid="22"/>
                                        </p:tgtEl>
                                      </p:cBhvr>
                                    </p:animEffect>
                                  </p:childTnLst>
                                </p:cTn>
                              </p:par>
                            </p:childTnLst>
                          </p:cTn>
                        </p:par>
                        <p:par>
                          <p:cTn id="207" fill="hold">
                            <p:stCondLst>
                              <p:cond delay="12000"/>
                            </p:stCondLst>
                            <p:childTnLst>
                              <p:par>
                                <p:cTn id="208" presetID="52" presetClass="entr" presetSubtype="0" fill="hold" nodeType="afterEffect">
                                  <p:stCondLst>
                                    <p:cond delay="0"/>
                                  </p:stCondLst>
                                  <p:childTnLst>
                                    <p:set>
                                      <p:cBhvr>
                                        <p:cTn id="209" dur="1" fill="hold">
                                          <p:stCondLst>
                                            <p:cond delay="0"/>
                                          </p:stCondLst>
                                        </p:cTn>
                                        <p:tgtEl>
                                          <p:spTgt spid="23"/>
                                        </p:tgtEl>
                                        <p:attrNameLst>
                                          <p:attrName>style.visibility</p:attrName>
                                        </p:attrNameLst>
                                      </p:cBhvr>
                                      <p:to>
                                        <p:strVal val="visible"/>
                                      </p:to>
                                    </p:set>
                                    <p:animScale>
                                      <p:cBhvr>
                                        <p:cTn id="210" dur="3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1" dur="3000" decel="50000" fill="hold">
                                          <p:stCondLst>
                                            <p:cond delay="0"/>
                                          </p:stCondLst>
                                        </p:cTn>
                                        <p:tgtEl>
                                          <p:spTgt spid="23"/>
                                        </p:tgtEl>
                                        <p:attrNameLst>
                                          <p:attrName>ppt_x</p:attrName>
                                          <p:attrName>ppt_y</p:attrName>
                                        </p:attrNameLst>
                                      </p:cBhvr>
                                    </p:animMotion>
                                    <p:animEffect transition="in" filter="fade">
                                      <p:cBhvr>
                                        <p:cTn id="212" dur="3000"/>
                                        <p:tgtEl>
                                          <p:spTgt spid="23"/>
                                        </p:tgtEl>
                                      </p:cBhvr>
                                    </p:animEffect>
                                  </p:childTnLst>
                                </p:cTn>
                              </p:par>
                            </p:childTnLst>
                          </p:cTn>
                        </p:par>
                        <p:par>
                          <p:cTn id="213" fill="hold">
                            <p:stCondLst>
                              <p:cond delay="15000"/>
                            </p:stCondLst>
                            <p:childTnLst>
                              <p:par>
                                <p:cTn id="214" presetID="52" presetClass="entr" presetSubtype="0" fill="hold" nodeType="afterEffect">
                                  <p:stCondLst>
                                    <p:cond delay="0"/>
                                  </p:stCondLst>
                                  <p:childTnLst>
                                    <p:set>
                                      <p:cBhvr>
                                        <p:cTn id="215" dur="1" fill="hold">
                                          <p:stCondLst>
                                            <p:cond delay="0"/>
                                          </p:stCondLst>
                                        </p:cTn>
                                        <p:tgtEl>
                                          <p:spTgt spid="24"/>
                                        </p:tgtEl>
                                        <p:attrNameLst>
                                          <p:attrName>style.visibility</p:attrName>
                                        </p:attrNameLst>
                                      </p:cBhvr>
                                      <p:to>
                                        <p:strVal val="visible"/>
                                      </p:to>
                                    </p:set>
                                    <p:animScale>
                                      <p:cBhvr>
                                        <p:cTn id="216" dur="3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7" dur="3000" decel="50000" fill="hold">
                                          <p:stCondLst>
                                            <p:cond delay="0"/>
                                          </p:stCondLst>
                                        </p:cTn>
                                        <p:tgtEl>
                                          <p:spTgt spid="24"/>
                                        </p:tgtEl>
                                        <p:attrNameLst>
                                          <p:attrName>ppt_x</p:attrName>
                                          <p:attrName>ppt_y</p:attrName>
                                        </p:attrNameLst>
                                      </p:cBhvr>
                                    </p:animMotion>
                                    <p:animEffect transition="in" filter="fade">
                                      <p:cBhvr>
                                        <p:cTn id="218" dur="3000"/>
                                        <p:tgtEl>
                                          <p:spTgt spid="24"/>
                                        </p:tgtEl>
                                      </p:cBhvr>
                                    </p:animEffect>
                                  </p:childTnLst>
                                </p:cTn>
                              </p:par>
                            </p:childTnLst>
                          </p:cTn>
                        </p:par>
                        <p:par>
                          <p:cTn id="219" fill="hold">
                            <p:stCondLst>
                              <p:cond delay="18000"/>
                            </p:stCondLst>
                            <p:childTnLst>
                              <p:par>
                                <p:cTn id="220" presetID="52" presetClass="entr" presetSubtype="0" fill="hold" nodeType="afterEffect">
                                  <p:stCondLst>
                                    <p:cond delay="0"/>
                                  </p:stCondLst>
                                  <p:childTnLst>
                                    <p:set>
                                      <p:cBhvr>
                                        <p:cTn id="221" dur="1" fill="hold">
                                          <p:stCondLst>
                                            <p:cond delay="0"/>
                                          </p:stCondLst>
                                        </p:cTn>
                                        <p:tgtEl>
                                          <p:spTgt spid="25"/>
                                        </p:tgtEl>
                                        <p:attrNameLst>
                                          <p:attrName>style.visibility</p:attrName>
                                        </p:attrNameLst>
                                      </p:cBhvr>
                                      <p:to>
                                        <p:strVal val="visible"/>
                                      </p:to>
                                    </p:set>
                                    <p:animScale>
                                      <p:cBhvr>
                                        <p:cTn id="222" dur="3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3" dur="3000" decel="50000" fill="hold">
                                          <p:stCondLst>
                                            <p:cond delay="0"/>
                                          </p:stCondLst>
                                        </p:cTn>
                                        <p:tgtEl>
                                          <p:spTgt spid="25"/>
                                        </p:tgtEl>
                                        <p:attrNameLst>
                                          <p:attrName>ppt_x</p:attrName>
                                          <p:attrName>ppt_y</p:attrName>
                                        </p:attrNameLst>
                                      </p:cBhvr>
                                    </p:animMotion>
                                    <p:animEffect transition="in" filter="fade">
                                      <p:cBhvr>
                                        <p:cTn id="224" dur="3000"/>
                                        <p:tgtEl>
                                          <p:spTgt spid="25"/>
                                        </p:tgtEl>
                                      </p:cBhvr>
                                    </p:animEffect>
                                  </p:childTnLst>
                                </p:cTn>
                              </p:par>
                            </p:childTnLst>
                          </p:cTn>
                        </p:par>
                        <p:par>
                          <p:cTn id="225" fill="hold">
                            <p:stCondLst>
                              <p:cond delay="21000"/>
                            </p:stCondLst>
                            <p:childTnLst>
                              <p:par>
                                <p:cTn id="226" presetID="23" presetClass="entr" presetSubtype="16" fill="hold" nodeType="afterEffect">
                                  <p:stCondLst>
                                    <p:cond delay="0"/>
                                  </p:stCondLst>
                                  <p:childTnLst>
                                    <p:set>
                                      <p:cBhvr>
                                        <p:cTn id="227" dur="1" fill="hold">
                                          <p:stCondLst>
                                            <p:cond delay="0"/>
                                          </p:stCondLst>
                                        </p:cTn>
                                        <p:tgtEl>
                                          <p:spTgt spid="27"/>
                                        </p:tgtEl>
                                        <p:attrNameLst>
                                          <p:attrName>style.visibility</p:attrName>
                                        </p:attrNameLst>
                                      </p:cBhvr>
                                      <p:to>
                                        <p:strVal val="visible"/>
                                      </p:to>
                                    </p:set>
                                    <p:anim calcmode="lin" valueType="num">
                                      <p:cBhvr>
                                        <p:cTn id="228" dur="1000" fill="hold"/>
                                        <p:tgtEl>
                                          <p:spTgt spid="27"/>
                                        </p:tgtEl>
                                        <p:attrNameLst>
                                          <p:attrName>ppt_w</p:attrName>
                                        </p:attrNameLst>
                                      </p:cBhvr>
                                      <p:tavLst>
                                        <p:tav tm="0">
                                          <p:val>
                                            <p:fltVal val="0"/>
                                          </p:val>
                                        </p:tav>
                                        <p:tav tm="100000">
                                          <p:val>
                                            <p:strVal val="#ppt_w"/>
                                          </p:val>
                                        </p:tav>
                                      </p:tavLst>
                                    </p:anim>
                                    <p:anim calcmode="lin" valueType="num">
                                      <p:cBhvr>
                                        <p:cTn id="229" dur="1000" fill="hold"/>
                                        <p:tgtEl>
                                          <p:spTgt spid="2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stretch>
            <a:fillRect/>
          </a:stretch>
        </p:blipFill>
        <p:spPr>
          <a:xfrm>
            <a:off x="7500958" y="1857370"/>
            <a:ext cx="857256" cy="677160"/>
          </a:xfrm>
          <a:prstGeom prst="rect">
            <a:avLst/>
          </a:prstGeom>
        </p:spPr>
      </p:pic>
      <p:sp>
        <p:nvSpPr>
          <p:cNvPr id="17" name="16 CuadroTexto"/>
          <p:cNvSpPr txBox="1"/>
          <p:nvPr/>
        </p:nvSpPr>
        <p:spPr>
          <a:xfrm>
            <a:off x="2428861" y="1714494"/>
            <a:ext cx="4071966" cy="1754326"/>
          </a:xfrm>
          <a:prstGeom prst="rect">
            <a:avLst/>
          </a:prstGeom>
          <a:noFill/>
        </p:spPr>
        <p:txBody>
          <a:bodyPr wrap="square" rtlCol="0">
            <a:spAutoFit/>
          </a:bodyPr>
          <a:lstStyle/>
          <a:p>
            <a:r>
              <a:rPr lang="es-PE" dirty="0" smtClean="0">
                <a:solidFill>
                  <a:srgbClr val="0000FF"/>
                </a:solidFill>
              </a:rPr>
              <a:t>El encanto del azul profundo del mar y su vida marina despiertan una fascinación que trasciende las palabras. </a:t>
            </a:r>
          </a:p>
          <a:p>
            <a:r>
              <a:rPr lang="es-PE" dirty="0" smtClean="0">
                <a:solidFill>
                  <a:srgbClr val="0000FF"/>
                </a:solidFill>
              </a:rPr>
              <a:t>En la inmensidad de sus aguas, un mundo enigmático y vibrante se despliega ante nuestros ojos, lleno de misterio y belleza.</a:t>
            </a:r>
          </a:p>
          <a:p>
            <a:endParaRPr lang="es-PE" dirty="0">
              <a:solidFill>
                <a:srgbClr val="0000FF"/>
              </a:solidFill>
            </a:endParaRPr>
          </a:p>
        </p:txBody>
      </p:sp>
    </p:spTree>
  </p:cSld>
  <p:clrMapOvr>
    <a:masterClrMapping/>
  </p:clrMapOvr>
  <p:transition advTm="2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5000">
              <a:srgbClr val="28A89C"/>
            </a:gs>
            <a:gs pos="50000">
              <a:srgbClr val="0033CC">
                <a:shade val="67500"/>
                <a:satMod val="115000"/>
              </a:srgbClr>
            </a:gs>
            <a:gs pos="100000">
              <a:srgbClr val="0033CC">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66297_dwie_rybki_dno_morza_roslinnos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000364" y="-142876"/>
            <a:ext cx="1519854" cy="1071552"/>
          </a:xfrm>
          <a:prstGeom prst="rect">
            <a:avLst/>
          </a:prstGeom>
          <a:effectLst>
            <a:reflection blurRad="6350" stA="50000" endA="300" endPos="90000" dir="5400000" sy="-100000" algn="bl" rotWithShape="0"/>
          </a:effectLst>
        </p:spPr>
      </p:pic>
      <p:pic>
        <p:nvPicPr>
          <p:cNvPr id="5" name="4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flipH="1">
            <a:off x="4500562" y="-142876"/>
            <a:ext cx="1571636" cy="1071552"/>
          </a:xfrm>
          <a:prstGeom prst="rect">
            <a:avLst/>
          </a:prstGeom>
          <a:effectLst>
            <a:reflection blurRad="6350" stA="50000" endA="300" endPos="90000" dir="5400000" sy="-100000" algn="bl" rotWithShape="0"/>
          </a:effectLst>
        </p:spPr>
      </p:pic>
      <p:pic>
        <p:nvPicPr>
          <p:cNvPr id="6" name="5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000364" y="428610"/>
            <a:ext cx="1519854" cy="1071552"/>
          </a:xfrm>
          <a:prstGeom prst="rect">
            <a:avLst/>
          </a:prstGeom>
          <a:effectLst>
            <a:reflection blurRad="6350" stA="50000" endA="300" endPos="90000" dir="5400000" sy="-100000" algn="bl" rotWithShape="0"/>
          </a:effectLst>
        </p:spPr>
      </p:pic>
      <p:pic>
        <p:nvPicPr>
          <p:cNvPr id="7" name="6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flipH="1">
            <a:off x="4500562" y="428610"/>
            <a:ext cx="1571636" cy="1071552"/>
          </a:xfrm>
          <a:prstGeom prst="rect">
            <a:avLst/>
          </a:prstGeom>
          <a:effectLst>
            <a:reflection blurRad="6350" stA="50000" endA="300" endPos="90000" dir="5400000" sy="-100000" algn="bl" rotWithShape="0"/>
          </a:effectLst>
        </p:spPr>
      </p:pic>
      <p:pic>
        <p:nvPicPr>
          <p:cNvPr id="8" name="7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071802" y="1214446"/>
            <a:ext cx="1519854" cy="1071552"/>
          </a:xfrm>
          <a:prstGeom prst="rect">
            <a:avLst/>
          </a:prstGeom>
          <a:effectLst>
            <a:reflection blurRad="6350" stA="50000" endA="300" endPos="90000" dir="5400000" sy="-100000" algn="bl" rotWithShape="0"/>
          </a:effectLst>
        </p:spPr>
      </p:pic>
      <p:pic>
        <p:nvPicPr>
          <p:cNvPr id="9" name="8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flipH="1">
            <a:off x="4572000" y="1214446"/>
            <a:ext cx="1571636" cy="1071552"/>
          </a:xfrm>
          <a:prstGeom prst="rect">
            <a:avLst/>
          </a:prstGeom>
          <a:effectLst>
            <a:reflection blurRad="6350" stA="50000" endA="300" endPos="90000" dir="5400000" sy="-100000" algn="bl" rotWithShape="0"/>
          </a:effectLst>
        </p:spPr>
      </p:pic>
      <p:pic>
        <p:nvPicPr>
          <p:cNvPr id="10" name="9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071802" y="1785932"/>
            <a:ext cx="1519854" cy="1071552"/>
          </a:xfrm>
          <a:prstGeom prst="rect">
            <a:avLst/>
          </a:prstGeom>
          <a:effectLst>
            <a:reflection blurRad="6350" stA="50000" endA="300" endPos="90000" dir="5400000" sy="-100000" algn="bl" rotWithShape="0"/>
          </a:effectLst>
        </p:spPr>
      </p:pic>
      <p:pic>
        <p:nvPicPr>
          <p:cNvPr id="11" name="10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flipH="1">
            <a:off x="4572000" y="1785932"/>
            <a:ext cx="1571636" cy="1071552"/>
          </a:xfrm>
          <a:prstGeom prst="rect">
            <a:avLst/>
          </a:prstGeom>
          <a:effectLst>
            <a:reflection blurRad="6350" stA="50000" endA="300" endPos="90000" dir="5400000" sy="-100000" algn="bl" rotWithShape="0"/>
          </a:effectLst>
        </p:spPr>
      </p:pic>
      <p:pic>
        <p:nvPicPr>
          <p:cNvPr id="12" name="11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071802" y="2500330"/>
            <a:ext cx="1519854" cy="1071552"/>
          </a:xfrm>
          <a:prstGeom prst="rect">
            <a:avLst/>
          </a:prstGeom>
          <a:effectLst>
            <a:reflection blurRad="6350" stA="50000" endA="300" endPos="90000" dir="5400000" sy="-100000" algn="bl" rotWithShape="0"/>
          </a:effectLst>
        </p:spPr>
      </p:pic>
      <p:pic>
        <p:nvPicPr>
          <p:cNvPr id="13" name="12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flipH="1">
            <a:off x="4572000" y="2500330"/>
            <a:ext cx="1571636" cy="1071552"/>
          </a:xfrm>
          <a:prstGeom prst="rect">
            <a:avLst/>
          </a:prstGeom>
          <a:effectLst>
            <a:reflection blurRad="6350" stA="50000" endA="300" endPos="90000" dir="5400000" sy="-100000" algn="bl" rotWithShape="0"/>
          </a:effectLst>
        </p:spPr>
      </p:pic>
      <p:pic>
        <p:nvPicPr>
          <p:cNvPr id="14" name="13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071802" y="3071816"/>
            <a:ext cx="1519854" cy="1071552"/>
          </a:xfrm>
          <a:prstGeom prst="rect">
            <a:avLst/>
          </a:prstGeom>
          <a:effectLst>
            <a:reflection blurRad="6350" stA="50000" endA="300" endPos="90000" dir="5400000" sy="-100000" algn="bl" rotWithShape="0"/>
          </a:effectLst>
        </p:spPr>
      </p:pic>
      <p:pic>
        <p:nvPicPr>
          <p:cNvPr id="15" name="14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flipH="1">
            <a:off x="4572000" y="3071816"/>
            <a:ext cx="1571636" cy="1071552"/>
          </a:xfrm>
          <a:prstGeom prst="rect">
            <a:avLst/>
          </a:prstGeom>
          <a:effectLst>
            <a:reflection blurRad="6350" stA="50000" endA="300" endPos="90000" dir="5400000" sy="-100000" algn="bl" rotWithShape="0"/>
          </a:effectLst>
        </p:spPr>
      </p:pic>
      <p:pic>
        <p:nvPicPr>
          <p:cNvPr id="16" name="15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071802" y="3643338"/>
            <a:ext cx="1519854" cy="1071552"/>
          </a:xfrm>
          <a:prstGeom prst="rect">
            <a:avLst/>
          </a:prstGeom>
          <a:effectLst>
            <a:reflection blurRad="6350" stA="50000" endA="300" endPos="90000" dir="5400000" sy="-100000" algn="bl" rotWithShape="0"/>
          </a:effectLst>
        </p:spPr>
      </p:pic>
      <p:pic>
        <p:nvPicPr>
          <p:cNvPr id="17" name="16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flipH="1">
            <a:off x="4572000" y="3643338"/>
            <a:ext cx="1571636" cy="1071552"/>
          </a:xfrm>
          <a:prstGeom prst="rect">
            <a:avLst/>
          </a:prstGeom>
          <a:effectLst>
            <a:reflection blurRad="6350" stA="50000" endA="300" endPos="90000" dir="5400000" sy="-100000" algn="bl" rotWithShape="0"/>
          </a:effectLst>
        </p:spPr>
      </p:pic>
      <p:pic>
        <p:nvPicPr>
          <p:cNvPr id="18" name="17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071802" y="4214824"/>
            <a:ext cx="1519854" cy="1071552"/>
          </a:xfrm>
          <a:prstGeom prst="rect">
            <a:avLst/>
          </a:prstGeom>
          <a:effectLst>
            <a:reflection blurRad="6350" stA="50000" endA="300" endPos="90000" dir="5400000" sy="-100000" algn="bl" rotWithShape="0"/>
          </a:effectLst>
        </p:spPr>
      </p:pic>
      <p:pic>
        <p:nvPicPr>
          <p:cNvPr id="19" name="18 Imagen" descr="abstract-shape-logo-BB9AAE57C6-seeklogo.com.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flipH="1">
            <a:off x="4572000" y="4214824"/>
            <a:ext cx="1571636" cy="1071552"/>
          </a:xfrm>
          <a:prstGeom prst="rect">
            <a:avLst/>
          </a:prstGeom>
          <a:effectLst>
            <a:reflection blurRad="6350" stA="50000" endA="300" endPos="90000" dir="5400000" sy="-100000" algn="bl" rotWithShape="0"/>
          </a:effectLst>
        </p:spPr>
      </p:pic>
      <p:pic>
        <p:nvPicPr>
          <p:cNvPr id="20" name="19 Imagen" descr="66297_dwie_rybki_dno_morza_roslinnosc.jpg"/>
          <p:cNvPicPr>
            <a:picLocks noGrp="1" noChangeAspect="1"/>
          </p:cNvPicPr>
          <p:nvPr isPhoto="1"/>
        </p:nvPicPr>
        <p:blipFill>
          <a:blip r:embed="rId2">
            <a:lum/>
          </a:blip>
          <a:stretch>
            <a:fillRect/>
          </a:stretch>
        </p:blipFill>
        <p:spPr>
          <a:xfrm>
            <a:off x="0" y="0"/>
            <a:ext cx="9144000" cy="5572146"/>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6" presetClass="emph" presetSubtype="0" autoRev="1" fill="hold" nodeType="withEffect">
                                  <p:stCondLst>
                                    <p:cond delay="0"/>
                                  </p:stCondLst>
                                  <p:childTnLst>
                                    <p:animScale>
                                      <p:cBhvr>
                                        <p:cTn id="72" dur="2000" fill="hold"/>
                                        <p:tgtEl>
                                          <p:spTgt spid="4"/>
                                        </p:tgtEl>
                                      </p:cBhvr>
                                      <p:by x="50000" y="50000"/>
                                    </p:animScale>
                                  </p:childTnLst>
                                </p:cTn>
                              </p:par>
                              <p:par>
                                <p:cTn id="73" presetID="6" presetClass="emph" presetSubtype="0" autoRev="1" fill="hold" nodeType="withEffect">
                                  <p:stCondLst>
                                    <p:cond delay="0"/>
                                  </p:stCondLst>
                                  <p:childTnLst>
                                    <p:animScale>
                                      <p:cBhvr>
                                        <p:cTn id="74" dur="2000" fill="hold"/>
                                        <p:tgtEl>
                                          <p:spTgt spid="5"/>
                                        </p:tgtEl>
                                      </p:cBhvr>
                                      <p:by x="50000" y="50000"/>
                                    </p:animScale>
                                  </p:childTnLst>
                                </p:cTn>
                              </p:par>
                              <p:par>
                                <p:cTn id="75" presetID="6" presetClass="emph" presetSubtype="0" autoRev="1" fill="hold" nodeType="withEffect">
                                  <p:stCondLst>
                                    <p:cond delay="0"/>
                                  </p:stCondLst>
                                  <p:childTnLst>
                                    <p:animScale>
                                      <p:cBhvr>
                                        <p:cTn id="76" dur="2000" fill="hold"/>
                                        <p:tgtEl>
                                          <p:spTgt spid="6"/>
                                        </p:tgtEl>
                                      </p:cBhvr>
                                      <p:by x="50000" y="50000"/>
                                    </p:animScale>
                                  </p:childTnLst>
                                </p:cTn>
                              </p:par>
                              <p:par>
                                <p:cTn id="77" presetID="6" presetClass="emph" presetSubtype="0" autoRev="1" fill="hold" nodeType="withEffect">
                                  <p:stCondLst>
                                    <p:cond delay="0"/>
                                  </p:stCondLst>
                                  <p:childTnLst>
                                    <p:animScale>
                                      <p:cBhvr>
                                        <p:cTn id="78" dur="2000" fill="hold"/>
                                        <p:tgtEl>
                                          <p:spTgt spid="7"/>
                                        </p:tgtEl>
                                      </p:cBhvr>
                                      <p:by x="50000" y="50000"/>
                                    </p:animScale>
                                  </p:childTnLst>
                                </p:cTn>
                              </p:par>
                              <p:par>
                                <p:cTn id="79" presetID="6" presetClass="emph" presetSubtype="0" autoRev="1" fill="hold" nodeType="withEffect">
                                  <p:stCondLst>
                                    <p:cond delay="0"/>
                                  </p:stCondLst>
                                  <p:childTnLst>
                                    <p:animScale>
                                      <p:cBhvr>
                                        <p:cTn id="80" dur="2000" fill="hold"/>
                                        <p:tgtEl>
                                          <p:spTgt spid="8"/>
                                        </p:tgtEl>
                                      </p:cBhvr>
                                      <p:by x="50000" y="50000"/>
                                    </p:animScale>
                                  </p:childTnLst>
                                </p:cTn>
                              </p:par>
                              <p:par>
                                <p:cTn id="81" presetID="6" presetClass="emph" presetSubtype="0" autoRev="1" fill="hold" nodeType="withEffect">
                                  <p:stCondLst>
                                    <p:cond delay="0"/>
                                  </p:stCondLst>
                                  <p:childTnLst>
                                    <p:animScale>
                                      <p:cBhvr>
                                        <p:cTn id="82" dur="2000" fill="hold"/>
                                        <p:tgtEl>
                                          <p:spTgt spid="9"/>
                                        </p:tgtEl>
                                      </p:cBhvr>
                                      <p:by x="50000" y="50000"/>
                                    </p:animScale>
                                  </p:childTnLst>
                                </p:cTn>
                              </p:par>
                              <p:par>
                                <p:cTn id="83" presetID="6" presetClass="emph" presetSubtype="0" autoRev="1" fill="hold" nodeType="withEffect">
                                  <p:stCondLst>
                                    <p:cond delay="0"/>
                                  </p:stCondLst>
                                  <p:childTnLst>
                                    <p:animScale>
                                      <p:cBhvr>
                                        <p:cTn id="84" dur="2000" fill="hold"/>
                                        <p:tgtEl>
                                          <p:spTgt spid="10"/>
                                        </p:tgtEl>
                                      </p:cBhvr>
                                      <p:by x="50000" y="50000"/>
                                    </p:animScale>
                                  </p:childTnLst>
                                </p:cTn>
                              </p:par>
                              <p:par>
                                <p:cTn id="85" presetID="6" presetClass="emph" presetSubtype="0" autoRev="1" fill="hold" nodeType="withEffect">
                                  <p:stCondLst>
                                    <p:cond delay="0"/>
                                  </p:stCondLst>
                                  <p:childTnLst>
                                    <p:animScale>
                                      <p:cBhvr>
                                        <p:cTn id="86" dur="2000" fill="hold"/>
                                        <p:tgtEl>
                                          <p:spTgt spid="11"/>
                                        </p:tgtEl>
                                      </p:cBhvr>
                                      <p:by x="50000" y="50000"/>
                                    </p:animScale>
                                  </p:childTnLst>
                                </p:cTn>
                              </p:par>
                              <p:par>
                                <p:cTn id="87" presetID="6" presetClass="emph" presetSubtype="0" autoRev="1" fill="hold" nodeType="withEffect">
                                  <p:stCondLst>
                                    <p:cond delay="0"/>
                                  </p:stCondLst>
                                  <p:childTnLst>
                                    <p:animScale>
                                      <p:cBhvr>
                                        <p:cTn id="88" dur="2000" fill="hold"/>
                                        <p:tgtEl>
                                          <p:spTgt spid="12"/>
                                        </p:tgtEl>
                                      </p:cBhvr>
                                      <p:by x="50000" y="50000"/>
                                    </p:animScale>
                                  </p:childTnLst>
                                </p:cTn>
                              </p:par>
                              <p:par>
                                <p:cTn id="89" presetID="6" presetClass="emph" presetSubtype="0" autoRev="1" fill="hold" nodeType="withEffect">
                                  <p:stCondLst>
                                    <p:cond delay="0"/>
                                  </p:stCondLst>
                                  <p:childTnLst>
                                    <p:animScale>
                                      <p:cBhvr>
                                        <p:cTn id="90" dur="2000" fill="hold"/>
                                        <p:tgtEl>
                                          <p:spTgt spid="13"/>
                                        </p:tgtEl>
                                      </p:cBhvr>
                                      <p:by x="50000" y="50000"/>
                                    </p:animScale>
                                  </p:childTnLst>
                                </p:cTn>
                              </p:par>
                              <p:par>
                                <p:cTn id="91" presetID="6" presetClass="emph" presetSubtype="0" autoRev="1" fill="hold" nodeType="withEffect">
                                  <p:stCondLst>
                                    <p:cond delay="0"/>
                                  </p:stCondLst>
                                  <p:childTnLst>
                                    <p:animScale>
                                      <p:cBhvr>
                                        <p:cTn id="92" dur="2000" fill="hold"/>
                                        <p:tgtEl>
                                          <p:spTgt spid="14"/>
                                        </p:tgtEl>
                                      </p:cBhvr>
                                      <p:by x="50000" y="50000"/>
                                    </p:animScale>
                                  </p:childTnLst>
                                </p:cTn>
                              </p:par>
                              <p:par>
                                <p:cTn id="93" presetID="6" presetClass="emph" presetSubtype="0" autoRev="1" fill="hold" nodeType="withEffect">
                                  <p:stCondLst>
                                    <p:cond delay="0"/>
                                  </p:stCondLst>
                                  <p:childTnLst>
                                    <p:animScale>
                                      <p:cBhvr>
                                        <p:cTn id="94" dur="2000" fill="hold"/>
                                        <p:tgtEl>
                                          <p:spTgt spid="15"/>
                                        </p:tgtEl>
                                      </p:cBhvr>
                                      <p:by x="50000" y="50000"/>
                                    </p:animScale>
                                  </p:childTnLst>
                                </p:cTn>
                              </p:par>
                              <p:par>
                                <p:cTn id="95" presetID="6" presetClass="emph" presetSubtype="0" autoRev="1" fill="hold" nodeType="withEffect">
                                  <p:stCondLst>
                                    <p:cond delay="0"/>
                                  </p:stCondLst>
                                  <p:childTnLst>
                                    <p:animScale>
                                      <p:cBhvr>
                                        <p:cTn id="96" dur="2000" fill="hold"/>
                                        <p:tgtEl>
                                          <p:spTgt spid="16"/>
                                        </p:tgtEl>
                                      </p:cBhvr>
                                      <p:by x="50000" y="50000"/>
                                    </p:animScale>
                                  </p:childTnLst>
                                </p:cTn>
                              </p:par>
                              <p:par>
                                <p:cTn id="97" presetID="6" presetClass="emph" presetSubtype="0" autoRev="1" fill="hold" nodeType="withEffect">
                                  <p:stCondLst>
                                    <p:cond delay="0"/>
                                  </p:stCondLst>
                                  <p:childTnLst>
                                    <p:animScale>
                                      <p:cBhvr>
                                        <p:cTn id="98" dur="2000" fill="hold"/>
                                        <p:tgtEl>
                                          <p:spTgt spid="17"/>
                                        </p:tgtEl>
                                      </p:cBhvr>
                                      <p:by x="50000" y="50000"/>
                                    </p:animScale>
                                  </p:childTnLst>
                                </p:cTn>
                              </p:par>
                              <p:par>
                                <p:cTn id="99" presetID="6" presetClass="emph" presetSubtype="0" autoRev="1" fill="hold" nodeType="withEffect">
                                  <p:stCondLst>
                                    <p:cond delay="0"/>
                                  </p:stCondLst>
                                  <p:childTnLst>
                                    <p:animScale>
                                      <p:cBhvr>
                                        <p:cTn id="100" dur="2000" fill="hold"/>
                                        <p:tgtEl>
                                          <p:spTgt spid="18"/>
                                        </p:tgtEl>
                                      </p:cBhvr>
                                      <p:by x="50000" y="50000"/>
                                    </p:animScale>
                                  </p:childTnLst>
                                </p:cTn>
                              </p:par>
                              <p:par>
                                <p:cTn id="101" presetID="6" presetClass="emph" presetSubtype="0" autoRev="1" fill="hold" nodeType="withEffect">
                                  <p:stCondLst>
                                    <p:cond delay="0"/>
                                  </p:stCondLst>
                                  <p:childTnLst>
                                    <p:animScale>
                                      <p:cBhvr>
                                        <p:cTn id="102" dur="2000" fill="hold"/>
                                        <p:tgtEl>
                                          <p:spTgt spid="19"/>
                                        </p:tgtEl>
                                      </p:cBhvr>
                                      <p:by x="50000" y="50000"/>
                                    </p:animScale>
                                  </p:childTnLst>
                                </p:cTn>
                              </p:par>
                            </p:childTnLst>
                          </p:cTn>
                        </p:par>
                        <p:par>
                          <p:cTn id="103" fill="hold">
                            <p:stCondLst>
                              <p:cond delay="4000"/>
                            </p:stCondLst>
                            <p:childTnLst>
                              <p:par>
                                <p:cTn id="104" presetID="2" presetClass="exit" presetSubtype="2"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1+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1+ppt_w/2"/>
                                          </p:val>
                                        </p:tav>
                                      </p:tavLst>
                                    </p:anim>
                                    <p:anim calcmode="lin" valueType="num">
                                      <p:cBhvr additive="base">
                                        <p:cTn id="130" dur="2000"/>
                                        <p:tgtEl>
                                          <p:spTgt spid="16"/>
                                        </p:tgtEl>
                                        <p:attrNameLst>
                                          <p:attrName>ppt_y</p:attrName>
                                        </p:attrNameLst>
                                      </p:cBhvr>
                                      <p:tavLst>
                                        <p:tav tm="0">
                                          <p:val>
                                            <p:strVal val="ppt_y"/>
                                          </p:val>
                                        </p:tav>
                                        <p:tav tm="100000">
                                          <p:val>
                                            <p:strVal val="ppt_y"/>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1+ppt_w/2"/>
                                          </p:val>
                                        </p:tav>
                                      </p:tavLst>
                                    </p:anim>
                                    <p:anim calcmode="lin" valueType="num">
                                      <p:cBhvr additive="base">
                                        <p:cTn id="134" dur="2000"/>
                                        <p:tgtEl>
                                          <p:spTgt spid="18"/>
                                        </p:tgtEl>
                                        <p:attrNameLst>
                                          <p:attrName>ppt_y</p:attrName>
                                        </p:attrNameLst>
                                      </p:cBhvr>
                                      <p:tavLst>
                                        <p:tav tm="0">
                                          <p:val>
                                            <p:strVal val="ppt_y"/>
                                          </p:val>
                                        </p:tav>
                                        <p:tav tm="100000">
                                          <p:val>
                                            <p:strVal val="ppt_y"/>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0-ppt_w/2"/>
                                          </p:val>
                                        </p:tav>
                                      </p:tavLst>
                                    </p:anim>
                                    <p:anim calcmode="lin" valueType="num">
                                      <p:cBhvr additive="base">
                                        <p:cTn id="142" dur="2000"/>
                                        <p:tgtEl>
                                          <p:spTgt spid="7"/>
                                        </p:tgtEl>
                                        <p:attrNameLst>
                                          <p:attrName>ppt_y</p:attrName>
                                        </p:attrNameLst>
                                      </p:cBhvr>
                                      <p:tavLst>
                                        <p:tav tm="0">
                                          <p:val>
                                            <p:strVal val="ppt_y"/>
                                          </p:val>
                                        </p:tav>
                                        <p:tav tm="100000">
                                          <p:val>
                                            <p:strVal val="ppt_y"/>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ppt_y"/>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0-ppt_w/2"/>
                                          </p:val>
                                        </p:tav>
                                      </p:tavLst>
                                    </p:anim>
                                    <p:anim calcmode="lin" valueType="num">
                                      <p:cBhvr additive="base">
                                        <p:cTn id="158" dur="2000"/>
                                        <p:tgtEl>
                                          <p:spTgt spid="15"/>
                                        </p:tgtEl>
                                        <p:attrNameLst>
                                          <p:attrName>ppt_y</p:attrName>
                                        </p:attrNameLst>
                                      </p:cBhvr>
                                      <p:tavLst>
                                        <p:tav tm="0">
                                          <p:val>
                                            <p:strVal val="ppt_y"/>
                                          </p:val>
                                        </p:tav>
                                        <p:tav tm="100000">
                                          <p:val>
                                            <p:strVal val="ppt_y"/>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ppt_y"/>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9"/>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fltVal val="0"/>
                                          </p:val>
                                        </p:tav>
                                        <p:tav tm="100000">
                                          <p:val>
                                            <p:strVal val="#ppt_w"/>
                                          </p:val>
                                        </p:tav>
                                      </p:tavLst>
                                    </p:anim>
                                    <p:anim calcmode="lin" valueType="num">
                                      <p:cBhvr>
                                        <p:cTn id="20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FF"/>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43779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87385b6f3a71010b5e8ef3f.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138493">
            <a:off x="2910518" y="441872"/>
            <a:ext cx="2283830" cy="1801128"/>
          </a:xfrm>
          <a:prstGeom prst="rect">
            <a:avLst/>
          </a:prstGeom>
        </p:spPr>
      </p:pic>
      <p:pic>
        <p:nvPicPr>
          <p:cNvPr id="4" name="3 Imagen" descr="587385b6f3a71010b5e8ef3f.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039521">
            <a:off x="4645500" y="1299313"/>
            <a:ext cx="2283830" cy="1801128"/>
          </a:xfrm>
          <a:prstGeom prst="rect">
            <a:avLst/>
          </a:prstGeom>
        </p:spPr>
      </p:pic>
      <p:pic>
        <p:nvPicPr>
          <p:cNvPr id="5" name="4 Imagen" descr="587385b6f3a71010b5e8ef3f.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158296">
            <a:off x="3528302" y="2872219"/>
            <a:ext cx="2306948" cy="1819360"/>
          </a:xfrm>
          <a:prstGeom prst="rect">
            <a:avLst/>
          </a:prstGeom>
        </p:spPr>
      </p:pic>
      <p:pic>
        <p:nvPicPr>
          <p:cNvPr id="6" name="5 Imagen" descr="587385b6f3a71010b5e8ef3f.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3220281">
            <a:off x="1811594" y="1810904"/>
            <a:ext cx="2283830" cy="1801128"/>
          </a:xfrm>
          <a:prstGeom prst="rect">
            <a:avLst/>
          </a:prstGeom>
        </p:spPr>
      </p:pic>
      <p:pic>
        <p:nvPicPr>
          <p:cNvPr id="7" name="6 Imagen" descr="587385b6f3a71010b5e8ef3f.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20367333">
            <a:off x="3890800" y="727605"/>
            <a:ext cx="2283830" cy="1801128"/>
          </a:xfrm>
          <a:prstGeom prst="rect">
            <a:avLst/>
          </a:prstGeom>
        </p:spPr>
      </p:pic>
      <p:pic>
        <p:nvPicPr>
          <p:cNvPr id="8" name="7 Imagen" descr="587385b6f3a71010b5e8ef3f.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603868">
            <a:off x="4494595" y="2324342"/>
            <a:ext cx="2283830" cy="1801128"/>
          </a:xfrm>
          <a:prstGeom prst="rect">
            <a:avLst/>
          </a:prstGeom>
        </p:spPr>
      </p:pic>
      <p:pic>
        <p:nvPicPr>
          <p:cNvPr id="9" name="8 Imagen" descr="587385b6f3a71010b5e8ef3f.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0996362">
            <a:off x="2453201" y="2861350"/>
            <a:ext cx="2283830" cy="1801128"/>
          </a:xfrm>
          <a:prstGeom prst="rect">
            <a:avLst/>
          </a:prstGeom>
        </p:spPr>
      </p:pic>
      <p:pic>
        <p:nvPicPr>
          <p:cNvPr id="10" name="9 Imagen" descr="587385b6f3a71010b5e8ef3f.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5172269">
            <a:off x="2198131" y="955984"/>
            <a:ext cx="2283830" cy="1801128"/>
          </a:xfrm>
          <a:prstGeom prst="rect">
            <a:avLst/>
          </a:prstGeom>
        </p:spPr>
      </p:pic>
      <p:pic>
        <p:nvPicPr>
          <p:cNvPr id="11" name="10 Imagen" descr="43779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stretch>
            <a:fillRect/>
          </a:stretch>
        </p:blipFill>
        <p:spPr>
          <a:xfrm>
            <a:off x="8072462" y="1000114"/>
            <a:ext cx="857256" cy="677160"/>
          </a:xfrm>
          <a:prstGeom prst="rect">
            <a:avLst/>
          </a:prstGeom>
        </p:spPr>
      </p:pic>
      <p:sp>
        <p:nvSpPr>
          <p:cNvPr id="17" name="16 CuadroTexto"/>
          <p:cNvSpPr txBox="1"/>
          <p:nvPr/>
        </p:nvSpPr>
        <p:spPr>
          <a:xfrm>
            <a:off x="2357422" y="1571618"/>
            <a:ext cx="4357718" cy="2031325"/>
          </a:xfrm>
          <a:prstGeom prst="rect">
            <a:avLst/>
          </a:prstGeom>
          <a:noFill/>
        </p:spPr>
        <p:txBody>
          <a:bodyPr wrap="square" rtlCol="0">
            <a:spAutoFit/>
          </a:bodyPr>
          <a:lstStyle/>
          <a:p>
            <a:r>
              <a:rPr lang="es-PE" dirty="0" smtClean="0">
                <a:solidFill>
                  <a:srgbClr val="0000FF"/>
                </a:solidFill>
              </a:rPr>
              <a:t>En la superficie, el azul del océano se extiende hasta donde alcanza la vista, invitando a sumergirse en su vastedad infinita. Las olas danzan en una danza eterna, acariciando las costas con suavidad o rompiendo con furia contra las rocas, creando una sinfonía de sonidos que acompaña al paisaje marino.</a:t>
            </a:r>
          </a:p>
          <a:p>
            <a:endParaRPr lang="es-PE" dirty="0">
              <a:solidFill>
                <a:srgbClr val="0000FF"/>
              </a:solidFill>
            </a:endParaRPr>
          </a:p>
        </p:txBody>
      </p:sp>
    </p:spTree>
  </p:cSld>
  <p:clrMapOvr>
    <a:masterClrMapping/>
  </p:clrMapOvr>
  <p:transition advTm="3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chemeClr val="tx2">
                <a:lumMod val="60000"/>
                <a:lumOff val="40000"/>
              </a:schemeClr>
            </a:gs>
            <a:gs pos="50000">
              <a:srgbClr val="0033CC">
                <a:shade val="67500"/>
                <a:satMod val="115000"/>
              </a:srgbClr>
            </a:gs>
            <a:gs pos="100000">
              <a:srgbClr val="0033CC">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113367_ryby_reki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0" y="1571618"/>
            <a:ext cx="823638" cy="1000132"/>
          </a:xfrm>
          <a:prstGeom prst="rect">
            <a:avLst/>
          </a:prstGeom>
        </p:spPr>
      </p:pic>
      <p:pic>
        <p:nvPicPr>
          <p:cNvPr id="4" name="3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0" y="2571750"/>
            <a:ext cx="823638" cy="1000132"/>
          </a:xfrm>
          <a:prstGeom prst="rect">
            <a:avLst/>
          </a:prstGeom>
        </p:spPr>
      </p:pic>
      <p:pic>
        <p:nvPicPr>
          <p:cNvPr id="5" name="4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8320362" y="1571618"/>
            <a:ext cx="823638" cy="1000132"/>
          </a:xfrm>
          <a:prstGeom prst="rect">
            <a:avLst/>
          </a:prstGeom>
        </p:spPr>
      </p:pic>
      <p:pic>
        <p:nvPicPr>
          <p:cNvPr id="6" name="5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8320362" y="2571750"/>
            <a:ext cx="823638" cy="1000132"/>
          </a:xfrm>
          <a:prstGeom prst="rect">
            <a:avLst/>
          </a:prstGeom>
        </p:spPr>
      </p:pic>
      <p:pic>
        <p:nvPicPr>
          <p:cNvPr id="7" name="6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714348" y="1571618"/>
            <a:ext cx="823638" cy="1000132"/>
          </a:xfrm>
          <a:prstGeom prst="rect">
            <a:avLst/>
          </a:prstGeom>
        </p:spPr>
      </p:pic>
      <p:pic>
        <p:nvPicPr>
          <p:cNvPr id="8" name="7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714348" y="2571750"/>
            <a:ext cx="823638" cy="1000132"/>
          </a:xfrm>
          <a:prstGeom prst="rect">
            <a:avLst/>
          </a:prstGeom>
        </p:spPr>
      </p:pic>
      <p:pic>
        <p:nvPicPr>
          <p:cNvPr id="9" name="8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1428760" y="1571618"/>
            <a:ext cx="823638" cy="1000132"/>
          </a:xfrm>
          <a:prstGeom prst="rect">
            <a:avLst/>
          </a:prstGeom>
        </p:spPr>
      </p:pic>
      <p:pic>
        <p:nvPicPr>
          <p:cNvPr id="10" name="9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1428760" y="2571750"/>
            <a:ext cx="823638" cy="1000132"/>
          </a:xfrm>
          <a:prstGeom prst="rect">
            <a:avLst/>
          </a:prstGeom>
        </p:spPr>
      </p:pic>
      <p:pic>
        <p:nvPicPr>
          <p:cNvPr id="11" name="10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1571618"/>
            <a:ext cx="823638" cy="1000132"/>
          </a:xfrm>
          <a:prstGeom prst="rect">
            <a:avLst/>
          </a:prstGeom>
        </p:spPr>
      </p:pic>
      <p:pic>
        <p:nvPicPr>
          <p:cNvPr id="12" name="11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2143108" y="2571750"/>
            <a:ext cx="823638" cy="1000132"/>
          </a:xfrm>
          <a:prstGeom prst="rect">
            <a:avLst/>
          </a:prstGeom>
        </p:spPr>
      </p:pic>
      <p:pic>
        <p:nvPicPr>
          <p:cNvPr id="13" name="12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2857520" y="1571618"/>
            <a:ext cx="823638" cy="1000132"/>
          </a:xfrm>
          <a:prstGeom prst="rect">
            <a:avLst/>
          </a:prstGeom>
        </p:spPr>
      </p:pic>
      <p:pic>
        <p:nvPicPr>
          <p:cNvPr id="14" name="13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2857520" y="2571750"/>
            <a:ext cx="823638" cy="1000132"/>
          </a:xfrm>
          <a:prstGeom prst="rect">
            <a:avLst/>
          </a:prstGeom>
        </p:spPr>
      </p:pic>
      <p:pic>
        <p:nvPicPr>
          <p:cNvPr id="15" name="14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3571868" y="1571618"/>
            <a:ext cx="823638" cy="1000132"/>
          </a:xfrm>
          <a:prstGeom prst="rect">
            <a:avLst/>
          </a:prstGeom>
        </p:spPr>
      </p:pic>
      <p:pic>
        <p:nvPicPr>
          <p:cNvPr id="16" name="15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3571868" y="2571750"/>
            <a:ext cx="823638" cy="1000132"/>
          </a:xfrm>
          <a:prstGeom prst="rect">
            <a:avLst/>
          </a:prstGeom>
        </p:spPr>
      </p:pic>
      <p:pic>
        <p:nvPicPr>
          <p:cNvPr id="17" name="16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4286280" y="1571618"/>
            <a:ext cx="823638" cy="1000132"/>
          </a:xfrm>
          <a:prstGeom prst="rect">
            <a:avLst/>
          </a:prstGeom>
        </p:spPr>
      </p:pic>
      <p:pic>
        <p:nvPicPr>
          <p:cNvPr id="18" name="17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4286280" y="2571750"/>
            <a:ext cx="823638" cy="1000132"/>
          </a:xfrm>
          <a:prstGeom prst="rect">
            <a:avLst/>
          </a:prstGeom>
        </p:spPr>
      </p:pic>
      <p:pic>
        <p:nvPicPr>
          <p:cNvPr id="19" name="18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5000628" y="1571618"/>
            <a:ext cx="823638" cy="1000132"/>
          </a:xfrm>
          <a:prstGeom prst="rect">
            <a:avLst/>
          </a:prstGeom>
        </p:spPr>
      </p:pic>
      <p:pic>
        <p:nvPicPr>
          <p:cNvPr id="20" name="19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5000628" y="2571750"/>
            <a:ext cx="823638" cy="1000132"/>
          </a:xfrm>
          <a:prstGeom prst="rect">
            <a:avLst/>
          </a:prstGeom>
        </p:spPr>
      </p:pic>
      <p:pic>
        <p:nvPicPr>
          <p:cNvPr id="21" name="20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5786446" y="1571618"/>
            <a:ext cx="823638" cy="1000132"/>
          </a:xfrm>
          <a:prstGeom prst="rect">
            <a:avLst/>
          </a:prstGeom>
        </p:spPr>
      </p:pic>
      <p:pic>
        <p:nvPicPr>
          <p:cNvPr id="22" name="21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5786446" y="2571750"/>
            <a:ext cx="823638" cy="1000132"/>
          </a:xfrm>
          <a:prstGeom prst="rect">
            <a:avLst/>
          </a:prstGeom>
        </p:spPr>
      </p:pic>
      <p:pic>
        <p:nvPicPr>
          <p:cNvPr id="23" name="22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6500794" y="1571618"/>
            <a:ext cx="823638" cy="1000132"/>
          </a:xfrm>
          <a:prstGeom prst="rect">
            <a:avLst/>
          </a:prstGeom>
        </p:spPr>
      </p:pic>
      <p:pic>
        <p:nvPicPr>
          <p:cNvPr id="24" name="23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6500794" y="2571750"/>
            <a:ext cx="823638" cy="1000132"/>
          </a:xfrm>
          <a:prstGeom prst="rect">
            <a:avLst/>
          </a:prstGeom>
        </p:spPr>
      </p:pic>
      <p:pic>
        <p:nvPicPr>
          <p:cNvPr id="25" name="24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7215206" y="1571618"/>
            <a:ext cx="823638" cy="1000132"/>
          </a:xfrm>
          <a:prstGeom prst="rect">
            <a:avLst/>
          </a:prstGeom>
        </p:spPr>
      </p:pic>
      <p:pic>
        <p:nvPicPr>
          <p:cNvPr id="26" name="25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7215206" y="2571750"/>
            <a:ext cx="823638" cy="1000132"/>
          </a:xfrm>
          <a:prstGeom prst="rect">
            <a:avLst/>
          </a:prstGeom>
        </p:spPr>
      </p:pic>
      <p:pic>
        <p:nvPicPr>
          <p:cNvPr id="27" name="26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7929554" y="1571618"/>
            <a:ext cx="823638" cy="1000132"/>
          </a:xfrm>
          <a:prstGeom prst="rect">
            <a:avLst/>
          </a:prstGeom>
        </p:spPr>
      </p:pic>
      <p:pic>
        <p:nvPicPr>
          <p:cNvPr id="28" name="27 Imagen" descr="abstract-business-logo-BAFF0115D7-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flipV="1">
            <a:off x="7929554" y="2571750"/>
            <a:ext cx="823638" cy="1000132"/>
          </a:xfrm>
          <a:prstGeom prst="rect">
            <a:avLst/>
          </a:prstGeom>
        </p:spPr>
      </p:pic>
      <p:pic>
        <p:nvPicPr>
          <p:cNvPr id="29" name="28 Imagen" descr="113367_ryby_reki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0-#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0-#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0-#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0-#ppt_w/2"/>
                                          </p:val>
                                        </p:tav>
                                        <p:tav tm="100000">
                                          <p:val>
                                            <p:strVal val="#ppt_x"/>
                                          </p:val>
                                        </p:tav>
                                      </p:tavLst>
                                    </p:anim>
                                    <p:anim calcmode="lin" valueType="num">
                                      <p:cBhvr additive="base">
                                        <p:cTn id="38" dur="3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0-#ppt_w/2"/>
                                          </p:val>
                                        </p:tav>
                                        <p:tav tm="100000">
                                          <p:val>
                                            <p:strVal val="#ppt_x"/>
                                          </p:val>
                                        </p:tav>
                                      </p:tavLst>
                                    </p:anim>
                                    <p:anim calcmode="lin" valueType="num">
                                      <p:cBhvr additive="base">
                                        <p:cTn id="42" dur="3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0-#ppt_w/2"/>
                                          </p:val>
                                        </p:tav>
                                        <p:tav tm="100000">
                                          <p:val>
                                            <p:strVal val="#ppt_x"/>
                                          </p:val>
                                        </p:tav>
                                      </p:tavLst>
                                    </p:anim>
                                    <p:anim calcmode="lin" valueType="num">
                                      <p:cBhvr additive="base">
                                        <p:cTn id="46" dur="3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3000" fill="hold"/>
                                        <p:tgtEl>
                                          <p:spTgt spid="23"/>
                                        </p:tgtEl>
                                        <p:attrNameLst>
                                          <p:attrName>ppt_x</p:attrName>
                                        </p:attrNameLst>
                                      </p:cBhvr>
                                      <p:tavLst>
                                        <p:tav tm="0">
                                          <p:val>
                                            <p:strVal val="0-#ppt_w/2"/>
                                          </p:val>
                                        </p:tav>
                                        <p:tav tm="100000">
                                          <p:val>
                                            <p:strVal val="#ppt_x"/>
                                          </p:val>
                                        </p:tav>
                                      </p:tavLst>
                                    </p:anim>
                                    <p:anim calcmode="lin" valueType="num">
                                      <p:cBhvr additive="base">
                                        <p:cTn id="50" dur="3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3000" fill="hold"/>
                                        <p:tgtEl>
                                          <p:spTgt spid="25"/>
                                        </p:tgtEl>
                                        <p:attrNameLst>
                                          <p:attrName>ppt_x</p:attrName>
                                        </p:attrNameLst>
                                      </p:cBhvr>
                                      <p:tavLst>
                                        <p:tav tm="0">
                                          <p:val>
                                            <p:strVal val="0-#ppt_w/2"/>
                                          </p:val>
                                        </p:tav>
                                        <p:tav tm="100000">
                                          <p:val>
                                            <p:strVal val="#ppt_x"/>
                                          </p:val>
                                        </p:tav>
                                      </p:tavLst>
                                    </p:anim>
                                    <p:anim calcmode="lin" valueType="num">
                                      <p:cBhvr additive="base">
                                        <p:cTn id="54" dur="3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3000" fill="hold"/>
                                        <p:tgtEl>
                                          <p:spTgt spid="27"/>
                                        </p:tgtEl>
                                        <p:attrNameLst>
                                          <p:attrName>ppt_x</p:attrName>
                                        </p:attrNameLst>
                                      </p:cBhvr>
                                      <p:tavLst>
                                        <p:tav tm="0">
                                          <p:val>
                                            <p:strVal val="0-#ppt_w/2"/>
                                          </p:val>
                                        </p:tav>
                                        <p:tav tm="100000">
                                          <p:val>
                                            <p:strVal val="#ppt_x"/>
                                          </p:val>
                                        </p:tav>
                                      </p:tavLst>
                                    </p:anim>
                                    <p:anim calcmode="lin" valueType="num">
                                      <p:cBhvr additive="base">
                                        <p:cTn id="58" dur="3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3000" fill="hold"/>
                                        <p:tgtEl>
                                          <p:spTgt spid="4"/>
                                        </p:tgtEl>
                                        <p:attrNameLst>
                                          <p:attrName>ppt_x</p:attrName>
                                        </p:attrNameLst>
                                      </p:cBhvr>
                                      <p:tavLst>
                                        <p:tav tm="0">
                                          <p:val>
                                            <p:strVal val="1+#ppt_w/2"/>
                                          </p:val>
                                        </p:tav>
                                        <p:tav tm="100000">
                                          <p:val>
                                            <p:strVal val="#ppt_x"/>
                                          </p:val>
                                        </p:tav>
                                      </p:tavLst>
                                    </p:anim>
                                    <p:anim calcmode="lin" valueType="num">
                                      <p:cBhvr additive="base">
                                        <p:cTn id="62" dur="3000" fill="hold"/>
                                        <p:tgtEl>
                                          <p:spTgt spid="4"/>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3000" fill="hold"/>
                                        <p:tgtEl>
                                          <p:spTgt spid="6"/>
                                        </p:tgtEl>
                                        <p:attrNameLst>
                                          <p:attrName>ppt_x</p:attrName>
                                        </p:attrNameLst>
                                      </p:cBhvr>
                                      <p:tavLst>
                                        <p:tav tm="0">
                                          <p:val>
                                            <p:strVal val="1+#ppt_w/2"/>
                                          </p:val>
                                        </p:tav>
                                        <p:tav tm="100000">
                                          <p:val>
                                            <p:strVal val="#ppt_x"/>
                                          </p:val>
                                        </p:tav>
                                      </p:tavLst>
                                    </p:anim>
                                    <p:anim calcmode="lin" valueType="num">
                                      <p:cBhvr additive="base">
                                        <p:cTn id="66" dur="3000" fill="hold"/>
                                        <p:tgtEl>
                                          <p:spTgt spid="6"/>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3000" fill="hold"/>
                                        <p:tgtEl>
                                          <p:spTgt spid="8"/>
                                        </p:tgtEl>
                                        <p:attrNameLst>
                                          <p:attrName>ppt_x</p:attrName>
                                        </p:attrNameLst>
                                      </p:cBhvr>
                                      <p:tavLst>
                                        <p:tav tm="0">
                                          <p:val>
                                            <p:strVal val="1+#ppt_w/2"/>
                                          </p:val>
                                        </p:tav>
                                        <p:tav tm="100000">
                                          <p:val>
                                            <p:strVal val="#ppt_x"/>
                                          </p:val>
                                        </p:tav>
                                      </p:tavLst>
                                    </p:anim>
                                    <p:anim calcmode="lin" valueType="num">
                                      <p:cBhvr additive="base">
                                        <p:cTn id="70" dur="3000" fill="hold"/>
                                        <p:tgtEl>
                                          <p:spTgt spid="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3000" fill="hold"/>
                                        <p:tgtEl>
                                          <p:spTgt spid="10"/>
                                        </p:tgtEl>
                                        <p:attrNameLst>
                                          <p:attrName>ppt_x</p:attrName>
                                        </p:attrNameLst>
                                      </p:cBhvr>
                                      <p:tavLst>
                                        <p:tav tm="0">
                                          <p:val>
                                            <p:strVal val="1+#ppt_w/2"/>
                                          </p:val>
                                        </p:tav>
                                        <p:tav tm="100000">
                                          <p:val>
                                            <p:strVal val="#ppt_x"/>
                                          </p:val>
                                        </p:tav>
                                      </p:tavLst>
                                    </p:anim>
                                    <p:anim calcmode="lin" valueType="num">
                                      <p:cBhvr additive="base">
                                        <p:cTn id="74" dur="3000" fill="hold"/>
                                        <p:tgtEl>
                                          <p:spTgt spid="10"/>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1+#ppt_w/2"/>
                                          </p:val>
                                        </p:tav>
                                        <p:tav tm="100000">
                                          <p:val>
                                            <p:strVal val="#ppt_x"/>
                                          </p:val>
                                        </p:tav>
                                      </p:tavLst>
                                    </p:anim>
                                    <p:anim calcmode="lin" valueType="num">
                                      <p:cBhvr additive="base">
                                        <p:cTn id="78" dur="3000" fill="hold"/>
                                        <p:tgtEl>
                                          <p:spTgt spid="12"/>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3000" fill="hold"/>
                                        <p:tgtEl>
                                          <p:spTgt spid="14"/>
                                        </p:tgtEl>
                                        <p:attrNameLst>
                                          <p:attrName>ppt_x</p:attrName>
                                        </p:attrNameLst>
                                      </p:cBhvr>
                                      <p:tavLst>
                                        <p:tav tm="0">
                                          <p:val>
                                            <p:strVal val="1+#ppt_w/2"/>
                                          </p:val>
                                        </p:tav>
                                        <p:tav tm="100000">
                                          <p:val>
                                            <p:strVal val="#ppt_x"/>
                                          </p:val>
                                        </p:tav>
                                      </p:tavLst>
                                    </p:anim>
                                    <p:anim calcmode="lin" valueType="num">
                                      <p:cBhvr additive="base">
                                        <p:cTn id="82" dur="3000" fill="hold"/>
                                        <p:tgtEl>
                                          <p:spTgt spid="14"/>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3000" fill="hold"/>
                                        <p:tgtEl>
                                          <p:spTgt spid="16"/>
                                        </p:tgtEl>
                                        <p:attrNameLst>
                                          <p:attrName>ppt_x</p:attrName>
                                        </p:attrNameLst>
                                      </p:cBhvr>
                                      <p:tavLst>
                                        <p:tav tm="0">
                                          <p:val>
                                            <p:strVal val="1+#ppt_w/2"/>
                                          </p:val>
                                        </p:tav>
                                        <p:tav tm="100000">
                                          <p:val>
                                            <p:strVal val="#ppt_x"/>
                                          </p:val>
                                        </p:tav>
                                      </p:tavLst>
                                    </p:anim>
                                    <p:anim calcmode="lin" valueType="num">
                                      <p:cBhvr additive="base">
                                        <p:cTn id="86" dur="3000" fill="hold"/>
                                        <p:tgtEl>
                                          <p:spTgt spid="16"/>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3000" fill="hold"/>
                                        <p:tgtEl>
                                          <p:spTgt spid="18"/>
                                        </p:tgtEl>
                                        <p:attrNameLst>
                                          <p:attrName>ppt_x</p:attrName>
                                        </p:attrNameLst>
                                      </p:cBhvr>
                                      <p:tavLst>
                                        <p:tav tm="0">
                                          <p:val>
                                            <p:strVal val="1+#ppt_w/2"/>
                                          </p:val>
                                        </p:tav>
                                        <p:tav tm="100000">
                                          <p:val>
                                            <p:strVal val="#ppt_x"/>
                                          </p:val>
                                        </p:tav>
                                      </p:tavLst>
                                    </p:anim>
                                    <p:anim calcmode="lin" valueType="num">
                                      <p:cBhvr additive="base">
                                        <p:cTn id="90" dur="3000" fill="hold"/>
                                        <p:tgtEl>
                                          <p:spTgt spid="18"/>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0" fill="hold"/>
                                        <p:tgtEl>
                                          <p:spTgt spid="20"/>
                                        </p:tgtEl>
                                        <p:attrNameLst>
                                          <p:attrName>ppt_x</p:attrName>
                                        </p:attrNameLst>
                                      </p:cBhvr>
                                      <p:tavLst>
                                        <p:tav tm="0">
                                          <p:val>
                                            <p:strVal val="1+#ppt_w/2"/>
                                          </p:val>
                                        </p:tav>
                                        <p:tav tm="100000">
                                          <p:val>
                                            <p:strVal val="#ppt_x"/>
                                          </p:val>
                                        </p:tav>
                                      </p:tavLst>
                                    </p:anim>
                                    <p:anim calcmode="lin" valueType="num">
                                      <p:cBhvr additive="base">
                                        <p:cTn id="94" dur="3000" fill="hold"/>
                                        <p:tgtEl>
                                          <p:spTgt spid="20"/>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3000" fill="hold"/>
                                        <p:tgtEl>
                                          <p:spTgt spid="22"/>
                                        </p:tgtEl>
                                        <p:attrNameLst>
                                          <p:attrName>ppt_x</p:attrName>
                                        </p:attrNameLst>
                                      </p:cBhvr>
                                      <p:tavLst>
                                        <p:tav tm="0">
                                          <p:val>
                                            <p:strVal val="1+#ppt_w/2"/>
                                          </p:val>
                                        </p:tav>
                                        <p:tav tm="100000">
                                          <p:val>
                                            <p:strVal val="#ppt_x"/>
                                          </p:val>
                                        </p:tav>
                                      </p:tavLst>
                                    </p:anim>
                                    <p:anim calcmode="lin" valueType="num">
                                      <p:cBhvr additive="base">
                                        <p:cTn id="98" dur="3000" fill="hold"/>
                                        <p:tgtEl>
                                          <p:spTgt spid="22"/>
                                        </p:tgtEl>
                                        <p:attrNameLst>
                                          <p:attrName>ppt_y</p:attrName>
                                        </p:attrNameLst>
                                      </p:cBhvr>
                                      <p:tavLst>
                                        <p:tav tm="0">
                                          <p:val>
                                            <p:strVal val="#ppt_y"/>
                                          </p:val>
                                        </p:tav>
                                        <p:tav tm="100000">
                                          <p:val>
                                            <p:strVal val="#ppt_y"/>
                                          </p:val>
                                        </p:tav>
                                      </p:tavLst>
                                    </p:anim>
                                  </p:childTnLst>
                                </p:cTn>
                              </p:par>
                              <p:par>
                                <p:cTn id="99" presetID="2" presetClass="entr" presetSubtype="2" fill="hold"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additive="base">
                                        <p:cTn id="101" dur="3000" fill="hold"/>
                                        <p:tgtEl>
                                          <p:spTgt spid="24"/>
                                        </p:tgtEl>
                                        <p:attrNameLst>
                                          <p:attrName>ppt_x</p:attrName>
                                        </p:attrNameLst>
                                      </p:cBhvr>
                                      <p:tavLst>
                                        <p:tav tm="0">
                                          <p:val>
                                            <p:strVal val="1+#ppt_w/2"/>
                                          </p:val>
                                        </p:tav>
                                        <p:tav tm="100000">
                                          <p:val>
                                            <p:strVal val="#ppt_x"/>
                                          </p:val>
                                        </p:tav>
                                      </p:tavLst>
                                    </p:anim>
                                    <p:anim calcmode="lin" valueType="num">
                                      <p:cBhvr additive="base">
                                        <p:cTn id="102" dur="3000" fill="hold"/>
                                        <p:tgtEl>
                                          <p:spTgt spid="24"/>
                                        </p:tgtEl>
                                        <p:attrNameLst>
                                          <p:attrName>ppt_y</p:attrName>
                                        </p:attrNameLst>
                                      </p:cBhvr>
                                      <p:tavLst>
                                        <p:tav tm="0">
                                          <p:val>
                                            <p:strVal val="#ppt_y"/>
                                          </p:val>
                                        </p:tav>
                                        <p:tav tm="100000">
                                          <p:val>
                                            <p:strVal val="#ppt_y"/>
                                          </p:val>
                                        </p:tav>
                                      </p:tavLst>
                                    </p:anim>
                                  </p:childTnLst>
                                </p:cTn>
                              </p:par>
                              <p:par>
                                <p:cTn id="103" presetID="2" presetClass="entr" presetSubtype="2" fill="hold"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additive="base">
                                        <p:cTn id="105" dur="3000" fill="hold"/>
                                        <p:tgtEl>
                                          <p:spTgt spid="26"/>
                                        </p:tgtEl>
                                        <p:attrNameLst>
                                          <p:attrName>ppt_x</p:attrName>
                                        </p:attrNameLst>
                                      </p:cBhvr>
                                      <p:tavLst>
                                        <p:tav tm="0">
                                          <p:val>
                                            <p:strVal val="1+#ppt_w/2"/>
                                          </p:val>
                                        </p:tav>
                                        <p:tav tm="100000">
                                          <p:val>
                                            <p:strVal val="#ppt_x"/>
                                          </p:val>
                                        </p:tav>
                                      </p:tavLst>
                                    </p:anim>
                                    <p:anim calcmode="lin" valueType="num">
                                      <p:cBhvr additive="base">
                                        <p:cTn id="106" dur="3000" fill="hold"/>
                                        <p:tgtEl>
                                          <p:spTgt spid="26"/>
                                        </p:tgtEl>
                                        <p:attrNameLst>
                                          <p:attrName>ppt_y</p:attrName>
                                        </p:attrNameLst>
                                      </p:cBhvr>
                                      <p:tavLst>
                                        <p:tav tm="0">
                                          <p:val>
                                            <p:strVal val="#ppt_y"/>
                                          </p:val>
                                        </p:tav>
                                        <p:tav tm="100000">
                                          <p:val>
                                            <p:strVal val="#ppt_y"/>
                                          </p:val>
                                        </p:tav>
                                      </p:tavLst>
                                    </p:anim>
                                  </p:childTnLst>
                                </p:cTn>
                              </p:par>
                              <p:par>
                                <p:cTn id="107" presetID="2" presetClass="entr" presetSubtype="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3000" fill="hold"/>
                                        <p:tgtEl>
                                          <p:spTgt spid="28"/>
                                        </p:tgtEl>
                                        <p:attrNameLst>
                                          <p:attrName>ppt_x</p:attrName>
                                        </p:attrNameLst>
                                      </p:cBhvr>
                                      <p:tavLst>
                                        <p:tav tm="0">
                                          <p:val>
                                            <p:strVal val="1+#ppt_w/2"/>
                                          </p:val>
                                        </p:tav>
                                        <p:tav tm="100000">
                                          <p:val>
                                            <p:strVal val="#ppt_x"/>
                                          </p:val>
                                        </p:tav>
                                      </p:tavLst>
                                    </p:anim>
                                    <p:anim calcmode="lin" valueType="num">
                                      <p:cBhvr additive="base">
                                        <p:cTn id="110" dur="3000" fill="hold"/>
                                        <p:tgtEl>
                                          <p:spTgt spid="28"/>
                                        </p:tgtEl>
                                        <p:attrNameLst>
                                          <p:attrName>ppt_y</p:attrName>
                                        </p:attrNameLst>
                                      </p:cBhvr>
                                      <p:tavLst>
                                        <p:tav tm="0">
                                          <p:val>
                                            <p:strVal val="#ppt_y"/>
                                          </p:val>
                                        </p:tav>
                                        <p:tav tm="100000">
                                          <p:val>
                                            <p:strVal val="#ppt_y"/>
                                          </p:val>
                                        </p:tav>
                                      </p:tavLst>
                                    </p:anim>
                                  </p:childTnLst>
                                </p:cTn>
                              </p:par>
                              <p:par>
                                <p:cTn id="111" presetID="19" presetClass="entr" presetSubtype="10" fill="hold" nodeType="withEffect">
                                  <p:stCondLst>
                                    <p:cond delay="0"/>
                                  </p:stCondLst>
                                  <p:childTnLst>
                                    <p:set>
                                      <p:cBhvr>
                                        <p:cTn id="112" dur="1" fill="hold">
                                          <p:stCondLst>
                                            <p:cond delay="0"/>
                                          </p:stCondLst>
                                        </p:cTn>
                                        <p:tgtEl>
                                          <p:spTgt spid="3"/>
                                        </p:tgtEl>
                                        <p:attrNameLst>
                                          <p:attrName>style.visibility</p:attrName>
                                        </p:attrNameLst>
                                      </p:cBhvr>
                                      <p:to>
                                        <p:strVal val="visible"/>
                                      </p:to>
                                    </p:set>
                                    <p:anim calcmode="lin" valueType="num">
                                      <p:cBhvr>
                                        <p:cTn id="113" dur="3000" fill="hold"/>
                                        <p:tgtEl>
                                          <p:spTgt spid="3"/>
                                        </p:tgtEl>
                                        <p:attrNameLst>
                                          <p:attrName>ppt_w</p:attrName>
                                        </p:attrNameLst>
                                      </p:cBhvr>
                                      <p:tavLst>
                                        <p:tav tm="0" fmla="#ppt_w*sin(2.5*pi*$)">
                                          <p:val>
                                            <p:fltVal val="0"/>
                                          </p:val>
                                        </p:tav>
                                        <p:tav tm="100000">
                                          <p:val>
                                            <p:fltVal val="1"/>
                                          </p:val>
                                        </p:tav>
                                      </p:tavLst>
                                    </p:anim>
                                    <p:anim calcmode="lin" valueType="num">
                                      <p:cBhvr>
                                        <p:cTn id="114" dur="3000" fill="hold"/>
                                        <p:tgtEl>
                                          <p:spTgt spid="3"/>
                                        </p:tgtEl>
                                        <p:attrNameLst>
                                          <p:attrName>ppt_h</p:attrName>
                                        </p:attrNameLst>
                                      </p:cBhvr>
                                      <p:tavLst>
                                        <p:tav tm="0">
                                          <p:val>
                                            <p:strVal val="#ppt_h"/>
                                          </p:val>
                                        </p:tav>
                                        <p:tav tm="100000">
                                          <p:val>
                                            <p:strVal val="#ppt_h"/>
                                          </p:val>
                                        </p:tav>
                                      </p:tavLst>
                                    </p:anim>
                                  </p:childTnLst>
                                </p:cTn>
                              </p:par>
                              <p:par>
                                <p:cTn id="115" presetID="19" presetClass="entr" presetSubtype="10" fill="hold" nodeType="withEffect">
                                  <p:stCondLst>
                                    <p:cond delay="0"/>
                                  </p:stCondLst>
                                  <p:childTnLst>
                                    <p:set>
                                      <p:cBhvr>
                                        <p:cTn id="116" dur="1" fill="hold">
                                          <p:stCondLst>
                                            <p:cond delay="0"/>
                                          </p:stCondLst>
                                        </p:cTn>
                                        <p:tgtEl>
                                          <p:spTgt spid="4"/>
                                        </p:tgtEl>
                                        <p:attrNameLst>
                                          <p:attrName>style.visibility</p:attrName>
                                        </p:attrNameLst>
                                      </p:cBhvr>
                                      <p:to>
                                        <p:strVal val="visible"/>
                                      </p:to>
                                    </p:set>
                                    <p:anim calcmode="lin" valueType="num">
                                      <p:cBhvr>
                                        <p:cTn id="117" dur="3000" fill="hold"/>
                                        <p:tgtEl>
                                          <p:spTgt spid="4"/>
                                        </p:tgtEl>
                                        <p:attrNameLst>
                                          <p:attrName>ppt_w</p:attrName>
                                        </p:attrNameLst>
                                      </p:cBhvr>
                                      <p:tavLst>
                                        <p:tav tm="0" fmla="#ppt_w*sin(2.5*pi*$)">
                                          <p:val>
                                            <p:fltVal val="0"/>
                                          </p:val>
                                        </p:tav>
                                        <p:tav tm="100000">
                                          <p:val>
                                            <p:fltVal val="1"/>
                                          </p:val>
                                        </p:tav>
                                      </p:tavLst>
                                    </p:anim>
                                    <p:anim calcmode="lin" valueType="num">
                                      <p:cBhvr>
                                        <p:cTn id="118" dur="3000" fill="hold"/>
                                        <p:tgtEl>
                                          <p:spTgt spid="4"/>
                                        </p:tgtEl>
                                        <p:attrNameLst>
                                          <p:attrName>ppt_h</p:attrName>
                                        </p:attrNameLst>
                                      </p:cBhvr>
                                      <p:tavLst>
                                        <p:tav tm="0">
                                          <p:val>
                                            <p:strVal val="#ppt_h"/>
                                          </p:val>
                                        </p:tav>
                                        <p:tav tm="100000">
                                          <p:val>
                                            <p:strVal val="#ppt_h"/>
                                          </p:val>
                                        </p:tav>
                                      </p:tavLst>
                                    </p:anim>
                                  </p:childTnLst>
                                </p:cTn>
                              </p:par>
                              <p:par>
                                <p:cTn id="119" presetID="19" presetClass="entr" presetSubtype="10" fill="hold" nodeType="withEffect">
                                  <p:stCondLst>
                                    <p:cond delay="0"/>
                                  </p:stCondLst>
                                  <p:childTnLst>
                                    <p:set>
                                      <p:cBhvr>
                                        <p:cTn id="120" dur="1" fill="hold">
                                          <p:stCondLst>
                                            <p:cond delay="0"/>
                                          </p:stCondLst>
                                        </p:cTn>
                                        <p:tgtEl>
                                          <p:spTgt spid="5"/>
                                        </p:tgtEl>
                                        <p:attrNameLst>
                                          <p:attrName>style.visibility</p:attrName>
                                        </p:attrNameLst>
                                      </p:cBhvr>
                                      <p:to>
                                        <p:strVal val="visible"/>
                                      </p:to>
                                    </p:set>
                                    <p:anim calcmode="lin" valueType="num">
                                      <p:cBhvr>
                                        <p:cTn id="121" dur="3000" fill="hold"/>
                                        <p:tgtEl>
                                          <p:spTgt spid="5"/>
                                        </p:tgtEl>
                                        <p:attrNameLst>
                                          <p:attrName>ppt_w</p:attrName>
                                        </p:attrNameLst>
                                      </p:cBhvr>
                                      <p:tavLst>
                                        <p:tav tm="0" fmla="#ppt_w*sin(2.5*pi*$)">
                                          <p:val>
                                            <p:fltVal val="0"/>
                                          </p:val>
                                        </p:tav>
                                        <p:tav tm="100000">
                                          <p:val>
                                            <p:fltVal val="1"/>
                                          </p:val>
                                        </p:tav>
                                      </p:tavLst>
                                    </p:anim>
                                    <p:anim calcmode="lin" valueType="num">
                                      <p:cBhvr>
                                        <p:cTn id="122" dur="3000" fill="hold"/>
                                        <p:tgtEl>
                                          <p:spTgt spid="5"/>
                                        </p:tgtEl>
                                        <p:attrNameLst>
                                          <p:attrName>ppt_h</p:attrName>
                                        </p:attrNameLst>
                                      </p:cBhvr>
                                      <p:tavLst>
                                        <p:tav tm="0">
                                          <p:val>
                                            <p:strVal val="#ppt_h"/>
                                          </p:val>
                                        </p:tav>
                                        <p:tav tm="100000">
                                          <p:val>
                                            <p:strVal val="#ppt_h"/>
                                          </p:val>
                                        </p:tav>
                                      </p:tavLst>
                                    </p:anim>
                                  </p:childTnLst>
                                </p:cTn>
                              </p:par>
                              <p:par>
                                <p:cTn id="123" presetID="19" presetClass="entr" presetSubtype="10" fill="hold" nodeType="withEffect">
                                  <p:stCondLst>
                                    <p:cond delay="0"/>
                                  </p:stCondLst>
                                  <p:childTnLst>
                                    <p:set>
                                      <p:cBhvr>
                                        <p:cTn id="124" dur="1" fill="hold">
                                          <p:stCondLst>
                                            <p:cond delay="0"/>
                                          </p:stCondLst>
                                        </p:cTn>
                                        <p:tgtEl>
                                          <p:spTgt spid="6"/>
                                        </p:tgtEl>
                                        <p:attrNameLst>
                                          <p:attrName>style.visibility</p:attrName>
                                        </p:attrNameLst>
                                      </p:cBhvr>
                                      <p:to>
                                        <p:strVal val="visible"/>
                                      </p:to>
                                    </p:set>
                                    <p:anim calcmode="lin" valueType="num">
                                      <p:cBhvr>
                                        <p:cTn id="125" dur="3000" fill="hold"/>
                                        <p:tgtEl>
                                          <p:spTgt spid="6"/>
                                        </p:tgtEl>
                                        <p:attrNameLst>
                                          <p:attrName>ppt_w</p:attrName>
                                        </p:attrNameLst>
                                      </p:cBhvr>
                                      <p:tavLst>
                                        <p:tav tm="0" fmla="#ppt_w*sin(2.5*pi*$)">
                                          <p:val>
                                            <p:fltVal val="0"/>
                                          </p:val>
                                        </p:tav>
                                        <p:tav tm="100000">
                                          <p:val>
                                            <p:fltVal val="1"/>
                                          </p:val>
                                        </p:tav>
                                      </p:tavLst>
                                    </p:anim>
                                    <p:anim calcmode="lin" valueType="num">
                                      <p:cBhvr>
                                        <p:cTn id="126" dur="3000" fill="hold"/>
                                        <p:tgtEl>
                                          <p:spTgt spid="6"/>
                                        </p:tgtEl>
                                        <p:attrNameLst>
                                          <p:attrName>ppt_h</p:attrName>
                                        </p:attrNameLst>
                                      </p:cBhvr>
                                      <p:tavLst>
                                        <p:tav tm="0">
                                          <p:val>
                                            <p:strVal val="#ppt_h"/>
                                          </p:val>
                                        </p:tav>
                                        <p:tav tm="100000">
                                          <p:val>
                                            <p:strVal val="#ppt_h"/>
                                          </p:val>
                                        </p:tav>
                                      </p:tavLst>
                                    </p:anim>
                                  </p:childTnLst>
                                </p:cTn>
                              </p:par>
                              <p:par>
                                <p:cTn id="127" presetID="19" presetClass="entr" presetSubtype="10" fill="hold" nodeType="withEffect">
                                  <p:stCondLst>
                                    <p:cond delay="0"/>
                                  </p:stCondLst>
                                  <p:childTnLst>
                                    <p:set>
                                      <p:cBhvr>
                                        <p:cTn id="128" dur="1" fill="hold">
                                          <p:stCondLst>
                                            <p:cond delay="0"/>
                                          </p:stCondLst>
                                        </p:cTn>
                                        <p:tgtEl>
                                          <p:spTgt spid="7"/>
                                        </p:tgtEl>
                                        <p:attrNameLst>
                                          <p:attrName>style.visibility</p:attrName>
                                        </p:attrNameLst>
                                      </p:cBhvr>
                                      <p:to>
                                        <p:strVal val="visible"/>
                                      </p:to>
                                    </p:set>
                                    <p:anim calcmode="lin" valueType="num">
                                      <p:cBhvr>
                                        <p:cTn id="129" dur="3000" fill="hold"/>
                                        <p:tgtEl>
                                          <p:spTgt spid="7"/>
                                        </p:tgtEl>
                                        <p:attrNameLst>
                                          <p:attrName>ppt_w</p:attrName>
                                        </p:attrNameLst>
                                      </p:cBhvr>
                                      <p:tavLst>
                                        <p:tav tm="0" fmla="#ppt_w*sin(2.5*pi*$)">
                                          <p:val>
                                            <p:fltVal val="0"/>
                                          </p:val>
                                        </p:tav>
                                        <p:tav tm="100000">
                                          <p:val>
                                            <p:fltVal val="1"/>
                                          </p:val>
                                        </p:tav>
                                      </p:tavLst>
                                    </p:anim>
                                    <p:anim calcmode="lin" valueType="num">
                                      <p:cBhvr>
                                        <p:cTn id="130" dur="3000" fill="hold"/>
                                        <p:tgtEl>
                                          <p:spTgt spid="7"/>
                                        </p:tgtEl>
                                        <p:attrNameLst>
                                          <p:attrName>ppt_h</p:attrName>
                                        </p:attrNameLst>
                                      </p:cBhvr>
                                      <p:tavLst>
                                        <p:tav tm="0">
                                          <p:val>
                                            <p:strVal val="#ppt_h"/>
                                          </p:val>
                                        </p:tav>
                                        <p:tav tm="100000">
                                          <p:val>
                                            <p:strVal val="#ppt_h"/>
                                          </p:val>
                                        </p:tav>
                                      </p:tavLst>
                                    </p:anim>
                                  </p:childTnLst>
                                </p:cTn>
                              </p:par>
                              <p:par>
                                <p:cTn id="131" presetID="19" presetClass="entr" presetSubtype="10" fill="hold" nodeType="withEffect">
                                  <p:stCondLst>
                                    <p:cond delay="0"/>
                                  </p:stCondLst>
                                  <p:childTnLst>
                                    <p:set>
                                      <p:cBhvr>
                                        <p:cTn id="132" dur="1" fill="hold">
                                          <p:stCondLst>
                                            <p:cond delay="0"/>
                                          </p:stCondLst>
                                        </p:cTn>
                                        <p:tgtEl>
                                          <p:spTgt spid="8"/>
                                        </p:tgtEl>
                                        <p:attrNameLst>
                                          <p:attrName>style.visibility</p:attrName>
                                        </p:attrNameLst>
                                      </p:cBhvr>
                                      <p:to>
                                        <p:strVal val="visible"/>
                                      </p:to>
                                    </p:set>
                                    <p:anim calcmode="lin" valueType="num">
                                      <p:cBhvr>
                                        <p:cTn id="133" dur="3000" fill="hold"/>
                                        <p:tgtEl>
                                          <p:spTgt spid="8"/>
                                        </p:tgtEl>
                                        <p:attrNameLst>
                                          <p:attrName>ppt_w</p:attrName>
                                        </p:attrNameLst>
                                      </p:cBhvr>
                                      <p:tavLst>
                                        <p:tav tm="0" fmla="#ppt_w*sin(2.5*pi*$)">
                                          <p:val>
                                            <p:fltVal val="0"/>
                                          </p:val>
                                        </p:tav>
                                        <p:tav tm="100000">
                                          <p:val>
                                            <p:fltVal val="1"/>
                                          </p:val>
                                        </p:tav>
                                      </p:tavLst>
                                    </p:anim>
                                    <p:anim calcmode="lin" valueType="num">
                                      <p:cBhvr>
                                        <p:cTn id="134" dur="3000" fill="hold"/>
                                        <p:tgtEl>
                                          <p:spTgt spid="8"/>
                                        </p:tgtEl>
                                        <p:attrNameLst>
                                          <p:attrName>ppt_h</p:attrName>
                                        </p:attrNameLst>
                                      </p:cBhvr>
                                      <p:tavLst>
                                        <p:tav tm="0">
                                          <p:val>
                                            <p:strVal val="#ppt_h"/>
                                          </p:val>
                                        </p:tav>
                                        <p:tav tm="100000">
                                          <p:val>
                                            <p:strVal val="#ppt_h"/>
                                          </p:val>
                                        </p:tav>
                                      </p:tavLst>
                                    </p:anim>
                                  </p:childTnLst>
                                </p:cTn>
                              </p:par>
                              <p:par>
                                <p:cTn id="135" presetID="19" presetClass="entr" presetSubtype="10" fill="hold" nodeType="withEffect">
                                  <p:stCondLst>
                                    <p:cond delay="0"/>
                                  </p:stCondLst>
                                  <p:childTnLst>
                                    <p:set>
                                      <p:cBhvr>
                                        <p:cTn id="136" dur="1" fill="hold">
                                          <p:stCondLst>
                                            <p:cond delay="0"/>
                                          </p:stCondLst>
                                        </p:cTn>
                                        <p:tgtEl>
                                          <p:spTgt spid="9"/>
                                        </p:tgtEl>
                                        <p:attrNameLst>
                                          <p:attrName>style.visibility</p:attrName>
                                        </p:attrNameLst>
                                      </p:cBhvr>
                                      <p:to>
                                        <p:strVal val="visible"/>
                                      </p:to>
                                    </p:set>
                                    <p:anim calcmode="lin" valueType="num">
                                      <p:cBhvr>
                                        <p:cTn id="137" dur="3000" fill="hold"/>
                                        <p:tgtEl>
                                          <p:spTgt spid="9"/>
                                        </p:tgtEl>
                                        <p:attrNameLst>
                                          <p:attrName>ppt_w</p:attrName>
                                        </p:attrNameLst>
                                      </p:cBhvr>
                                      <p:tavLst>
                                        <p:tav tm="0" fmla="#ppt_w*sin(2.5*pi*$)">
                                          <p:val>
                                            <p:fltVal val="0"/>
                                          </p:val>
                                        </p:tav>
                                        <p:tav tm="100000">
                                          <p:val>
                                            <p:fltVal val="1"/>
                                          </p:val>
                                        </p:tav>
                                      </p:tavLst>
                                    </p:anim>
                                    <p:anim calcmode="lin" valueType="num">
                                      <p:cBhvr>
                                        <p:cTn id="138" dur="3000" fill="hold"/>
                                        <p:tgtEl>
                                          <p:spTgt spid="9"/>
                                        </p:tgtEl>
                                        <p:attrNameLst>
                                          <p:attrName>ppt_h</p:attrName>
                                        </p:attrNameLst>
                                      </p:cBhvr>
                                      <p:tavLst>
                                        <p:tav tm="0">
                                          <p:val>
                                            <p:strVal val="#ppt_h"/>
                                          </p:val>
                                        </p:tav>
                                        <p:tav tm="100000">
                                          <p:val>
                                            <p:strVal val="#ppt_h"/>
                                          </p:val>
                                        </p:tav>
                                      </p:tavLst>
                                    </p:anim>
                                  </p:childTnLst>
                                </p:cTn>
                              </p:par>
                              <p:par>
                                <p:cTn id="139" presetID="19" presetClass="entr" presetSubtype="10" fill="hold" nodeType="withEffect">
                                  <p:stCondLst>
                                    <p:cond delay="0"/>
                                  </p:stCondLst>
                                  <p:childTnLst>
                                    <p:set>
                                      <p:cBhvr>
                                        <p:cTn id="140" dur="1" fill="hold">
                                          <p:stCondLst>
                                            <p:cond delay="0"/>
                                          </p:stCondLst>
                                        </p:cTn>
                                        <p:tgtEl>
                                          <p:spTgt spid="10"/>
                                        </p:tgtEl>
                                        <p:attrNameLst>
                                          <p:attrName>style.visibility</p:attrName>
                                        </p:attrNameLst>
                                      </p:cBhvr>
                                      <p:to>
                                        <p:strVal val="visible"/>
                                      </p:to>
                                    </p:set>
                                    <p:anim calcmode="lin" valueType="num">
                                      <p:cBhvr>
                                        <p:cTn id="141" dur="3000" fill="hold"/>
                                        <p:tgtEl>
                                          <p:spTgt spid="10"/>
                                        </p:tgtEl>
                                        <p:attrNameLst>
                                          <p:attrName>ppt_w</p:attrName>
                                        </p:attrNameLst>
                                      </p:cBhvr>
                                      <p:tavLst>
                                        <p:tav tm="0" fmla="#ppt_w*sin(2.5*pi*$)">
                                          <p:val>
                                            <p:fltVal val="0"/>
                                          </p:val>
                                        </p:tav>
                                        <p:tav tm="100000">
                                          <p:val>
                                            <p:fltVal val="1"/>
                                          </p:val>
                                        </p:tav>
                                      </p:tavLst>
                                    </p:anim>
                                    <p:anim calcmode="lin" valueType="num">
                                      <p:cBhvr>
                                        <p:cTn id="142" dur="3000" fill="hold"/>
                                        <p:tgtEl>
                                          <p:spTgt spid="10"/>
                                        </p:tgtEl>
                                        <p:attrNameLst>
                                          <p:attrName>ppt_h</p:attrName>
                                        </p:attrNameLst>
                                      </p:cBhvr>
                                      <p:tavLst>
                                        <p:tav tm="0">
                                          <p:val>
                                            <p:strVal val="#ppt_h"/>
                                          </p:val>
                                        </p:tav>
                                        <p:tav tm="100000">
                                          <p:val>
                                            <p:strVal val="#ppt_h"/>
                                          </p:val>
                                        </p:tav>
                                      </p:tavLst>
                                    </p:anim>
                                  </p:childTnLst>
                                </p:cTn>
                              </p:par>
                              <p:par>
                                <p:cTn id="143" presetID="19" presetClass="entr" presetSubtype="10" fill="hold" nodeType="withEffect">
                                  <p:stCondLst>
                                    <p:cond delay="0"/>
                                  </p:stCondLst>
                                  <p:childTnLst>
                                    <p:set>
                                      <p:cBhvr>
                                        <p:cTn id="144" dur="1" fill="hold">
                                          <p:stCondLst>
                                            <p:cond delay="0"/>
                                          </p:stCondLst>
                                        </p:cTn>
                                        <p:tgtEl>
                                          <p:spTgt spid="11"/>
                                        </p:tgtEl>
                                        <p:attrNameLst>
                                          <p:attrName>style.visibility</p:attrName>
                                        </p:attrNameLst>
                                      </p:cBhvr>
                                      <p:to>
                                        <p:strVal val="visible"/>
                                      </p:to>
                                    </p:set>
                                    <p:anim calcmode="lin" valueType="num">
                                      <p:cBhvr>
                                        <p:cTn id="145" dur="3000" fill="hold"/>
                                        <p:tgtEl>
                                          <p:spTgt spid="11"/>
                                        </p:tgtEl>
                                        <p:attrNameLst>
                                          <p:attrName>ppt_w</p:attrName>
                                        </p:attrNameLst>
                                      </p:cBhvr>
                                      <p:tavLst>
                                        <p:tav tm="0" fmla="#ppt_w*sin(2.5*pi*$)">
                                          <p:val>
                                            <p:fltVal val="0"/>
                                          </p:val>
                                        </p:tav>
                                        <p:tav tm="100000">
                                          <p:val>
                                            <p:fltVal val="1"/>
                                          </p:val>
                                        </p:tav>
                                      </p:tavLst>
                                    </p:anim>
                                    <p:anim calcmode="lin" valueType="num">
                                      <p:cBhvr>
                                        <p:cTn id="146" dur="3000" fill="hold"/>
                                        <p:tgtEl>
                                          <p:spTgt spid="11"/>
                                        </p:tgtEl>
                                        <p:attrNameLst>
                                          <p:attrName>ppt_h</p:attrName>
                                        </p:attrNameLst>
                                      </p:cBhvr>
                                      <p:tavLst>
                                        <p:tav tm="0">
                                          <p:val>
                                            <p:strVal val="#ppt_h"/>
                                          </p:val>
                                        </p:tav>
                                        <p:tav tm="100000">
                                          <p:val>
                                            <p:strVal val="#ppt_h"/>
                                          </p:val>
                                        </p:tav>
                                      </p:tavLst>
                                    </p:anim>
                                  </p:childTnLst>
                                </p:cTn>
                              </p:par>
                              <p:par>
                                <p:cTn id="147" presetID="19" presetClass="entr" presetSubtype="10" fill="hold" nodeType="withEffect">
                                  <p:stCondLst>
                                    <p:cond delay="0"/>
                                  </p:stCondLst>
                                  <p:childTnLst>
                                    <p:set>
                                      <p:cBhvr>
                                        <p:cTn id="148" dur="1" fill="hold">
                                          <p:stCondLst>
                                            <p:cond delay="0"/>
                                          </p:stCondLst>
                                        </p:cTn>
                                        <p:tgtEl>
                                          <p:spTgt spid="12"/>
                                        </p:tgtEl>
                                        <p:attrNameLst>
                                          <p:attrName>style.visibility</p:attrName>
                                        </p:attrNameLst>
                                      </p:cBhvr>
                                      <p:to>
                                        <p:strVal val="visible"/>
                                      </p:to>
                                    </p:set>
                                    <p:anim calcmode="lin" valueType="num">
                                      <p:cBhvr>
                                        <p:cTn id="149" dur="3000" fill="hold"/>
                                        <p:tgtEl>
                                          <p:spTgt spid="12"/>
                                        </p:tgtEl>
                                        <p:attrNameLst>
                                          <p:attrName>ppt_w</p:attrName>
                                        </p:attrNameLst>
                                      </p:cBhvr>
                                      <p:tavLst>
                                        <p:tav tm="0" fmla="#ppt_w*sin(2.5*pi*$)">
                                          <p:val>
                                            <p:fltVal val="0"/>
                                          </p:val>
                                        </p:tav>
                                        <p:tav tm="100000">
                                          <p:val>
                                            <p:fltVal val="1"/>
                                          </p:val>
                                        </p:tav>
                                      </p:tavLst>
                                    </p:anim>
                                    <p:anim calcmode="lin" valueType="num">
                                      <p:cBhvr>
                                        <p:cTn id="150" dur="3000" fill="hold"/>
                                        <p:tgtEl>
                                          <p:spTgt spid="12"/>
                                        </p:tgtEl>
                                        <p:attrNameLst>
                                          <p:attrName>ppt_h</p:attrName>
                                        </p:attrNameLst>
                                      </p:cBhvr>
                                      <p:tavLst>
                                        <p:tav tm="0">
                                          <p:val>
                                            <p:strVal val="#ppt_h"/>
                                          </p:val>
                                        </p:tav>
                                        <p:tav tm="100000">
                                          <p:val>
                                            <p:strVal val="#ppt_h"/>
                                          </p:val>
                                        </p:tav>
                                      </p:tavLst>
                                    </p:anim>
                                  </p:childTnLst>
                                </p:cTn>
                              </p:par>
                              <p:par>
                                <p:cTn id="151" presetID="19" presetClass="entr" presetSubtype="10" fill="hold" nodeType="withEffect">
                                  <p:stCondLst>
                                    <p:cond delay="0"/>
                                  </p:stCondLst>
                                  <p:childTnLst>
                                    <p:set>
                                      <p:cBhvr>
                                        <p:cTn id="152" dur="1" fill="hold">
                                          <p:stCondLst>
                                            <p:cond delay="0"/>
                                          </p:stCondLst>
                                        </p:cTn>
                                        <p:tgtEl>
                                          <p:spTgt spid="13"/>
                                        </p:tgtEl>
                                        <p:attrNameLst>
                                          <p:attrName>style.visibility</p:attrName>
                                        </p:attrNameLst>
                                      </p:cBhvr>
                                      <p:to>
                                        <p:strVal val="visible"/>
                                      </p:to>
                                    </p:set>
                                    <p:anim calcmode="lin" valueType="num">
                                      <p:cBhvr>
                                        <p:cTn id="153" dur="3000" fill="hold"/>
                                        <p:tgtEl>
                                          <p:spTgt spid="13"/>
                                        </p:tgtEl>
                                        <p:attrNameLst>
                                          <p:attrName>ppt_w</p:attrName>
                                        </p:attrNameLst>
                                      </p:cBhvr>
                                      <p:tavLst>
                                        <p:tav tm="0" fmla="#ppt_w*sin(2.5*pi*$)">
                                          <p:val>
                                            <p:fltVal val="0"/>
                                          </p:val>
                                        </p:tav>
                                        <p:tav tm="100000">
                                          <p:val>
                                            <p:fltVal val="1"/>
                                          </p:val>
                                        </p:tav>
                                      </p:tavLst>
                                    </p:anim>
                                    <p:anim calcmode="lin" valueType="num">
                                      <p:cBhvr>
                                        <p:cTn id="154" dur="3000" fill="hold"/>
                                        <p:tgtEl>
                                          <p:spTgt spid="13"/>
                                        </p:tgtEl>
                                        <p:attrNameLst>
                                          <p:attrName>ppt_h</p:attrName>
                                        </p:attrNameLst>
                                      </p:cBhvr>
                                      <p:tavLst>
                                        <p:tav tm="0">
                                          <p:val>
                                            <p:strVal val="#ppt_h"/>
                                          </p:val>
                                        </p:tav>
                                        <p:tav tm="100000">
                                          <p:val>
                                            <p:strVal val="#ppt_h"/>
                                          </p:val>
                                        </p:tav>
                                      </p:tavLst>
                                    </p:anim>
                                  </p:childTnLst>
                                </p:cTn>
                              </p:par>
                              <p:par>
                                <p:cTn id="155" presetID="19" presetClass="entr" presetSubtype="10" fill="hold" nodeType="withEffect">
                                  <p:stCondLst>
                                    <p:cond delay="0"/>
                                  </p:stCondLst>
                                  <p:childTnLst>
                                    <p:set>
                                      <p:cBhvr>
                                        <p:cTn id="156" dur="1" fill="hold">
                                          <p:stCondLst>
                                            <p:cond delay="0"/>
                                          </p:stCondLst>
                                        </p:cTn>
                                        <p:tgtEl>
                                          <p:spTgt spid="14"/>
                                        </p:tgtEl>
                                        <p:attrNameLst>
                                          <p:attrName>style.visibility</p:attrName>
                                        </p:attrNameLst>
                                      </p:cBhvr>
                                      <p:to>
                                        <p:strVal val="visible"/>
                                      </p:to>
                                    </p:set>
                                    <p:anim calcmode="lin" valueType="num">
                                      <p:cBhvr>
                                        <p:cTn id="157" dur="3000" fill="hold"/>
                                        <p:tgtEl>
                                          <p:spTgt spid="14"/>
                                        </p:tgtEl>
                                        <p:attrNameLst>
                                          <p:attrName>ppt_w</p:attrName>
                                        </p:attrNameLst>
                                      </p:cBhvr>
                                      <p:tavLst>
                                        <p:tav tm="0" fmla="#ppt_w*sin(2.5*pi*$)">
                                          <p:val>
                                            <p:fltVal val="0"/>
                                          </p:val>
                                        </p:tav>
                                        <p:tav tm="100000">
                                          <p:val>
                                            <p:fltVal val="1"/>
                                          </p:val>
                                        </p:tav>
                                      </p:tavLst>
                                    </p:anim>
                                    <p:anim calcmode="lin" valueType="num">
                                      <p:cBhvr>
                                        <p:cTn id="158" dur="3000" fill="hold"/>
                                        <p:tgtEl>
                                          <p:spTgt spid="14"/>
                                        </p:tgtEl>
                                        <p:attrNameLst>
                                          <p:attrName>ppt_h</p:attrName>
                                        </p:attrNameLst>
                                      </p:cBhvr>
                                      <p:tavLst>
                                        <p:tav tm="0">
                                          <p:val>
                                            <p:strVal val="#ppt_h"/>
                                          </p:val>
                                        </p:tav>
                                        <p:tav tm="100000">
                                          <p:val>
                                            <p:strVal val="#ppt_h"/>
                                          </p:val>
                                        </p:tav>
                                      </p:tavLst>
                                    </p:anim>
                                  </p:childTnLst>
                                </p:cTn>
                              </p:par>
                              <p:par>
                                <p:cTn id="159" presetID="19" presetClass="entr" presetSubtype="10" fill="hold"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p:cTn id="161" dur="3000" fill="hold"/>
                                        <p:tgtEl>
                                          <p:spTgt spid="15"/>
                                        </p:tgtEl>
                                        <p:attrNameLst>
                                          <p:attrName>ppt_w</p:attrName>
                                        </p:attrNameLst>
                                      </p:cBhvr>
                                      <p:tavLst>
                                        <p:tav tm="0" fmla="#ppt_w*sin(2.5*pi*$)">
                                          <p:val>
                                            <p:fltVal val="0"/>
                                          </p:val>
                                        </p:tav>
                                        <p:tav tm="100000">
                                          <p:val>
                                            <p:fltVal val="1"/>
                                          </p:val>
                                        </p:tav>
                                      </p:tavLst>
                                    </p:anim>
                                    <p:anim calcmode="lin" valueType="num">
                                      <p:cBhvr>
                                        <p:cTn id="162" dur="3000" fill="hold"/>
                                        <p:tgtEl>
                                          <p:spTgt spid="15"/>
                                        </p:tgtEl>
                                        <p:attrNameLst>
                                          <p:attrName>ppt_h</p:attrName>
                                        </p:attrNameLst>
                                      </p:cBhvr>
                                      <p:tavLst>
                                        <p:tav tm="0">
                                          <p:val>
                                            <p:strVal val="#ppt_h"/>
                                          </p:val>
                                        </p:tav>
                                        <p:tav tm="100000">
                                          <p:val>
                                            <p:strVal val="#ppt_h"/>
                                          </p:val>
                                        </p:tav>
                                      </p:tavLst>
                                    </p:anim>
                                  </p:childTnLst>
                                </p:cTn>
                              </p:par>
                              <p:par>
                                <p:cTn id="163" presetID="19" presetClass="entr" presetSubtype="10" fill="hold" nodeType="withEffect">
                                  <p:stCondLst>
                                    <p:cond delay="0"/>
                                  </p:stCondLst>
                                  <p:childTnLst>
                                    <p:set>
                                      <p:cBhvr>
                                        <p:cTn id="164" dur="1" fill="hold">
                                          <p:stCondLst>
                                            <p:cond delay="0"/>
                                          </p:stCondLst>
                                        </p:cTn>
                                        <p:tgtEl>
                                          <p:spTgt spid="16"/>
                                        </p:tgtEl>
                                        <p:attrNameLst>
                                          <p:attrName>style.visibility</p:attrName>
                                        </p:attrNameLst>
                                      </p:cBhvr>
                                      <p:to>
                                        <p:strVal val="visible"/>
                                      </p:to>
                                    </p:set>
                                    <p:anim calcmode="lin" valueType="num">
                                      <p:cBhvr>
                                        <p:cTn id="165" dur="3000" fill="hold"/>
                                        <p:tgtEl>
                                          <p:spTgt spid="16"/>
                                        </p:tgtEl>
                                        <p:attrNameLst>
                                          <p:attrName>ppt_w</p:attrName>
                                        </p:attrNameLst>
                                      </p:cBhvr>
                                      <p:tavLst>
                                        <p:tav tm="0" fmla="#ppt_w*sin(2.5*pi*$)">
                                          <p:val>
                                            <p:fltVal val="0"/>
                                          </p:val>
                                        </p:tav>
                                        <p:tav tm="100000">
                                          <p:val>
                                            <p:fltVal val="1"/>
                                          </p:val>
                                        </p:tav>
                                      </p:tavLst>
                                    </p:anim>
                                    <p:anim calcmode="lin" valueType="num">
                                      <p:cBhvr>
                                        <p:cTn id="166" dur="3000" fill="hold"/>
                                        <p:tgtEl>
                                          <p:spTgt spid="16"/>
                                        </p:tgtEl>
                                        <p:attrNameLst>
                                          <p:attrName>ppt_h</p:attrName>
                                        </p:attrNameLst>
                                      </p:cBhvr>
                                      <p:tavLst>
                                        <p:tav tm="0">
                                          <p:val>
                                            <p:strVal val="#ppt_h"/>
                                          </p:val>
                                        </p:tav>
                                        <p:tav tm="100000">
                                          <p:val>
                                            <p:strVal val="#ppt_h"/>
                                          </p:val>
                                        </p:tav>
                                      </p:tavLst>
                                    </p:anim>
                                  </p:childTnLst>
                                </p:cTn>
                              </p:par>
                              <p:par>
                                <p:cTn id="167" presetID="19" presetClass="entr" presetSubtype="10" fill="hold" nodeType="withEffect">
                                  <p:stCondLst>
                                    <p:cond delay="0"/>
                                  </p:stCondLst>
                                  <p:childTnLst>
                                    <p:set>
                                      <p:cBhvr>
                                        <p:cTn id="168" dur="1" fill="hold">
                                          <p:stCondLst>
                                            <p:cond delay="0"/>
                                          </p:stCondLst>
                                        </p:cTn>
                                        <p:tgtEl>
                                          <p:spTgt spid="17"/>
                                        </p:tgtEl>
                                        <p:attrNameLst>
                                          <p:attrName>style.visibility</p:attrName>
                                        </p:attrNameLst>
                                      </p:cBhvr>
                                      <p:to>
                                        <p:strVal val="visible"/>
                                      </p:to>
                                    </p:set>
                                    <p:anim calcmode="lin" valueType="num">
                                      <p:cBhvr>
                                        <p:cTn id="169" dur="3000" fill="hold"/>
                                        <p:tgtEl>
                                          <p:spTgt spid="17"/>
                                        </p:tgtEl>
                                        <p:attrNameLst>
                                          <p:attrName>ppt_w</p:attrName>
                                        </p:attrNameLst>
                                      </p:cBhvr>
                                      <p:tavLst>
                                        <p:tav tm="0" fmla="#ppt_w*sin(2.5*pi*$)">
                                          <p:val>
                                            <p:fltVal val="0"/>
                                          </p:val>
                                        </p:tav>
                                        <p:tav tm="100000">
                                          <p:val>
                                            <p:fltVal val="1"/>
                                          </p:val>
                                        </p:tav>
                                      </p:tavLst>
                                    </p:anim>
                                    <p:anim calcmode="lin" valueType="num">
                                      <p:cBhvr>
                                        <p:cTn id="170" dur="3000" fill="hold"/>
                                        <p:tgtEl>
                                          <p:spTgt spid="17"/>
                                        </p:tgtEl>
                                        <p:attrNameLst>
                                          <p:attrName>ppt_h</p:attrName>
                                        </p:attrNameLst>
                                      </p:cBhvr>
                                      <p:tavLst>
                                        <p:tav tm="0">
                                          <p:val>
                                            <p:strVal val="#ppt_h"/>
                                          </p:val>
                                        </p:tav>
                                        <p:tav tm="100000">
                                          <p:val>
                                            <p:strVal val="#ppt_h"/>
                                          </p:val>
                                        </p:tav>
                                      </p:tavLst>
                                    </p:anim>
                                  </p:childTnLst>
                                </p:cTn>
                              </p:par>
                              <p:par>
                                <p:cTn id="171" presetID="19" presetClass="entr" presetSubtype="10" fill="hold" nodeType="withEffect">
                                  <p:stCondLst>
                                    <p:cond delay="0"/>
                                  </p:stCondLst>
                                  <p:childTnLst>
                                    <p:set>
                                      <p:cBhvr>
                                        <p:cTn id="172" dur="1" fill="hold">
                                          <p:stCondLst>
                                            <p:cond delay="0"/>
                                          </p:stCondLst>
                                        </p:cTn>
                                        <p:tgtEl>
                                          <p:spTgt spid="18"/>
                                        </p:tgtEl>
                                        <p:attrNameLst>
                                          <p:attrName>style.visibility</p:attrName>
                                        </p:attrNameLst>
                                      </p:cBhvr>
                                      <p:to>
                                        <p:strVal val="visible"/>
                                      </p:to>
                                    </p:set>
                                    <p:anim calcmode="lin" valueType="num">
                                      <p:cBhvr>
                                        <p:cTn id="173" dur="3000" fill="hold"/>
                                        <p:tgtEl>
                                          <p:spTgt spid="18"/>
                                        </p:tgtEl>
                                        <p:attrNameLst>
                                          <p:attrName>ppt_w</p:attrName>
                                        </p:attrNameLst>
                                      </p:cBhvr>
                                      <p:tavLst>
                                        <p:tav tm="0" fmla="#ppt_w*sin(2.5*pi*$)">
                                          <p:val>
                                            <p:fltVal val="0"/>
                                          </p:val>
                                        </p:tav>
                                        <p:tav tm="100000">
                                          <p:val>
                                            <p:fltVal val="1"/>
                                          </p:val>
                                        </p:tav>
                                      </p:tavLst>
                                    </p:anim>
                                    <p:anim calcmode="lin" valueType="num">
                                      <p:cBhvr>
                                        <p:cTn id="174" dur="3000" fill="hold"/>
                                        <p:tgtEl>
                                          <p:spTgt spid="18"/>
                                        </p:tgtEl>
                                        <p:attrNameLst>
                                          <p:attrName>ppt_h</p:attrName>
                                        </p:attrNameLst>
                                      </p:cBhvr>
                                      <p:tavLst>
                                        <p:tav tm="0">
                                          <p:val>
                                            <p:strVal val="#ppt_h"/>
                                          </p:val>
                                        </p:tav>
                                        <p:tav tm="100000">
                                          <p:val>
                                            <p:strVal val="#ppt_h"/>
                                          </p:val>
                                        </p:tav>
                                      </p:tavLst>
                                    </p:anim>
                                  </p:childTnLst>
                                </p:cTn>
                              </p:par>
                              <p:par>
                                <p:cTn id="175" presetID="19" presetClass="entr" presetSubtype="10" fill="hold" nodeType="withEffect">
                                  <p:stCondLst>
                                    <p:cond delay="0"/>
                                  </p:stCondLst>
                                  <p:childTnLst>
                                    <p:set>
                                      <p:cBhvr>
                                        <p:cTn id="176" dur="1" fill="hold">
                                          <p:stCondLst>
                                            <p:cond delay="0"/>
                                          </p:stCondLst>
                                        </p:cTn>
                                        <p:tgtEl>
                                          <p:spTgt spid="19"/>
                                        </p:tgtEl>
                                        <p:attrNameLst>
                                          <p:attrName>style.visibility</p:attrName>
                                        </p:attrNameLst>
                                      </p:cBhvr>
                                      <p:to>
                                        <p:strVal val="visible"/>
                                      </p:to>
                                    </p:set>
                                    <p:anim calcmode="lin" valueType="num">
                                      <p:cBhvr>
                                        <p:cTn id="177" dur="3000" fill="hold"/>
                                        <p:tgtEl>
                                          <p:spTgt spid="19"/>
                                        </p:tgtEl>
                                        <p:attrNameLst>
                                          <p:attrName>ppt_w</p:attrName>
                                        </p:attrNameLst>
                                      </p:cBhvr>
                                      <p:tavLst>
                                        <p:tav tm="0" fmla="#ppt_w*sin(2.5*pi*$)">
                                          <p:val>
                                            <p:fltVal val="0"/>
                                          </p:val>
                                        </p:tav>
                                        <p:tav tm="100000">
                                          <p:val>
                                            <p:fltVal val="1"/>
                                          </p:val>
                                        </p:tav>
                                      </p:tavLst>
                                    </p:anim>
                                    <p:anim calcmode="lin" valueType="num">
                                      <p:cBhvr>
                                        <p:cTn id="178" dur="3000" fill="hold"/>
                                        <p:tgtEl>
                                          <p:spTgt spid="19"/>
                                        </p:tgtEl>
                                        <p:attrNameLst>
                                          <p:attrName>ppt_h</p:attrName>
                                        </p:attrNameLst>
                                      </p:cBhvr>
                                      <p:tavLst>
                                        <p:tav tm="0">
                                          <p:val>
                                            <p:strVal val="#ppt_h"/>
                                          </p:val>
                                        </p:tav>
                                        <p:tav tm="100000">
                                          <p:val>
                                            <p:strVal val="#ppt_h"/>
                                          </p:val>
                                        </p:tav>
                                      </p:tavLst>
                                    </p:anim>
                                  </p:childTnLst>
                                </p:cTn>
                              </p:par>
                              <p:par>
                                <p:cTn id="179" presetID="19" presetClass="entr" presetSubtype="10" fill="hold" nodeType="withEffect">
                                  <p:stCondLst>
                                    <p:cond delay="0"/>
                                  </p:stCondLst>
                                  <p:childTnLst>
                                    <p:set>
                                      <p:cBhvr>
                                        <p:cTn id="180" dur="1" fill="hold">
                                          <p:stCondLst>
                                            <p:cond delay="0"/>
                                          </p:stCondLst>
                                        </p:cTn>
                                        <p:tgtEl>
                                          <p:spTgt spid="20"/>
                                        </p:tgtEl>
                                        <p:attrNameLst>
                                          <p:attrName>style.visibility</p:attrName>
                                        </p:attrNameLst>
                                      </p:cBhvr>
                                      <p:to>
                                        <p:strVal val="visible"/>
                                      </p:to>
                                    </p:set>
                                    <p:anim calcmode="lin" valueType="num">
                                      <p:cBhvr>
                                        <p:cTn id="181" dur="3000" fill="hold"/>
                                        <p:tgtEl>
                                          <p:spTgt spid="20"/>
                                        </p:tgtEl>
                                        <p:attrNameLst>
                                          <p:attrName>ppt_w</p:attrName>
                                        </p:attrNameLst>
                                      </p:cBhvr>
                                      <p:tavLst>
                                        <p:tav tm="0" fmla="#ppt_w*sin(2.5*pi*$)">
                                          <p:val>
                                            <p:fltVal val="0"/>
                                          </p:val>
                                        </p:tav>
                                        <p:tav tm="100000">
                                          <p:val>
                                            <p:fltVal val="1"/>
                                          </p:val>
                                        </p:tav>
                                      </p:tavLst>
                                    </p:anim>
                                    <p:anim calcmode="lin" valueType="num">
                                      <p:cBhvr>
                                        <p:cTn id="182" dur="3000" fill="hold"/>
                                        <p:tgtEl>
                                          <p:spTgt spid="20"/>
                                        </p:tgtEl>
                                        <p:attrNameLst>
                                          <p:attrName>ppt_h</p:attrName>
                                        </p:attrNameLst>
                                      </p:cBhvr>
                                      <p:tavLst>
                                        <p:tav tm="0">
                                          <p:val>
                                            <p:strVal val="#ppt_h"/>
                                          </p:val>
                                        </p:tav>
                                        <p:tav tm="100000">
                                          <p:val>
                                            <p:strVal val="#ppt_h"/>
                                          </p:val>
                                        </p:tav>
                                      </p:tavLst>
                                    </p:anim>
                                  </p:childTnLst>
                                </p:cTn>
                              </p:par>
                              <p:par>
                                <p:cTn id="183" presetID="19" presetClass="entr" presetSubtype="10" fill="hold" nodeType="withEffect">
                                  <p:stCondLst>
                                    <p:cond delay="0"/>
                                  </p:stCondLst>
                                  <p:childTnLst>
                                    <p:set>
                                      <p:cBhvr>
                                        <p:cTn id="184" dur="1" fill="hold">
                                          <p:stCondLst>
                                            <p:cond delay="0"/>
                                          </p:stCondLst>
                                        </p:cTn>
                                        <p:tgtEl>
                                          <p:spTgt spid="21"/>
                                        </p:tgtEl>
                                        <p:attrNameLst>
                                          <p:attrName>style.visibility</p:attrName>
                                        </p:attrNameLst>
                                      </p:cBhvr>
                                      <p:to>
                                        <p:strVal val="visible"/>
                                      </p:to>
                                    </p:set>
                                    <p:anim calcmode="lin" valueType="num">
                                      <p:cBhvr>
                                        <p:cTn id="185" dur="3000" fill="hold"/>
                                        <p:tgtEl>
                                          <p:spTgt spid="21"/>
                                        </p:tgtEl>
                                        <p:attrNameLst>
                                          <p:attrName>ppt_w</p:attrName>
                                        </p:attrNameLst>
                                      </p:cBhvr>
                                      <p:tavLst>
                                        <p:tav tm="0" fmla="#ppt_w*sin(2.5*pi*$)">
                                          <p:val>
                                            <p:fltVal val="0"/>
                                          </p:val>
                                        </p:tav>
                                        <p:tav tm="100000">
                                          <p:val>
                                            <p:fltVal val="1"/>
                                          </p:val>
                                        </p:tav>
                                      </p:tavLst>
                                    </p:anim>
                                    <p:anim calcmode="lin" valueType="num">
                                      <p:cBhvr>
                                        <p:cTn id="186" dur="3000" fill="hold"/>
                                        <p:tgtEl>
                                          <p:spTgt spid="21"/>
                                        </p:tgtEl>
                                        <p:attrNameLst>
                                          <p:attrName>ppt_h</p:attrName>
                                        </p:attrNameLst>
                                      </p:cBhvr>
                                      <p:tavLst>
                                        <p:tav tm="0">
                                          <p:val>
                                            <p:strVal val="#ppt_h"/>
                                          </p:val>
                                        </p:tav>
                                        <p:tav tm="100000">
                                          <p:val>
                                            <p:strVal val="#ppt_h"/>
                                          </p:val>
                                        </p:tav>
                                      </p:tavLst>
                                    </p:anim>
                                  </p:childTnLst>
                                </p:cTn>
                              </p:par>
                              <p:par>
                                <p:cTn id="187" presetID="19" presetClass="entr" presetSubtype="10" fill="hold" nodeType="withEffect">
                                  <p:stCondLst>
                                    <p:cond delay="0"/>
                                  </p:stCondLst>
                                  <p:childTnLst>
                                    <p:set>
                                      <p:cBhvr>
                                        <p:cTn id="188" dur="1" fill="hold">
                                          <p:stCondLst>
                                            <p:cond delay="0"/>
                                          </p:stCondLst>
                                        </p:cTn>
                                        <p:tgtEl>
                                          <p:spTgt spid="22"/>
                                        </p:tgtEl>
                                        <p:attrNameLst>
                                          <p:attrName>style.visibility</p:attrName>
                                        </p:attrNameLst>
                                      </p:cBhvr>
                                      <p:to>
                                        <p:strVal val="visible"/>
                                      </p:to>
                                    </p:set>
                                    <p:anim calcmode="lin" valueType="num">
                                      <p:cBhvr>
                                        <p:cTn id="189" dur="3000" fill="hold"/>
                                        <p:tgtEl>
                                          <p:spTgt spid="22"/>
                                        </p:tgtEl>
                                        <p:attrNameLst>
                                          <p:attrName>ppt_w</p:attrName>
                                        </p:attrNameLst>
                                      </p:cBhvr>
                                      <p:tavLst>
                                        <p:tav tm="0" fmla="#ppt_w*sin(2.5*pi*$)">
                                          <p:val>
                                            <p:fltVal val="0"/>
                                          </p:val>
                                        </p:tav>
                                        <p:tav tm="100000">
                                          <p:val>
                                            <p:fltVal val="1"/>
                                          </p:val>
                                        </p:tav>
                                      </p:tavLst>
                                    </p:anim>
                                    <p:anim calcmode="lin" valueType="num">
                                      <p:cBhvr>
                                        <p:cTn id="190" dur="3000" fill="hold"/>
                                        <p:tgtEl>
                                          <p:spTgt spid="22"/>
                                        </p:tgtEl>
                                        <p:attrNameLst>
                                          <p:attrName>ppt_h</p:attrName>
                                        </p:attrNameLst>
                                      </p:cBhvr>
                                      <p:tavLst>
                                        <p:tav tm="0">
                                          <p:val>
                                            <p:strVal val="#ppt_h"/>
                                          </p:val>
                                        </p:tav>
                                        <p:tav tm="100000">
                                          <p:val>
                                            <p:strVal val="#ppt_h"/>
                                          </p:val>
                                        </p:tav>
                                      </p:tavLst>
                                    </p:anim>
                                  </p:childTnLst>
                                </p:cTn>
                              </p:par>
                              <p:par>
                                <p:cTn id="191" presetID="19" presetClass="entr" presetSubtype="10" fill="hold" nodeType="withEffect">
                                  <p:stCondLst>
                                    <p:cond delay="0"/>
                                  </p:stCondLst>
                                  <p:childTnLst>
                                    <p:set>
                                      <p:cBhvr>
                                        <p:cTn id="192" dur="1" fill="hold">
                                          <p:stCondLst>
                                            <p:cond delay="0"/>
                                          </p:stCondLst>
                                        </p:cTn>
                                        <p:tgtEl>
                                          <p:spTgt spid="23"/>
                                        </p:tgtEl>
                                        <p:attrNameLst>
                                          <p:attrName>style.visibility</p:attrName>
                                        </p:attrNameLst>
                                      </p:cBhvr>
                                      <p:to>
                                        <p:strVal val="visible"/>
                                      </p:to>
                                    </p:set>
                                    <p:anim calcmode="lin" valueType="num">
                                      <p:cBhvr>
                                        <p:cTn id="193" dur="3000" fill="hold"/>
                                        <p:tgtEl>
                                          <p:spTgt spid="23"/>
                                        </p:tgtEl>
                                        <p:attrNameLst>
                                          <p:attrName>ppt_w</p:attrName>
                                        </p:attrNameLst>
                                      </p:cBhvr>
                                      <p:tavLst>
                                        <p:tav tm="0" fmla="#ppt_w*sin(2.5*pi*$)">
                                          <p:val>
                                            <p:fltVal val="0"/>
                                          </p:val>
                                        </p:tav>
                                        <p:tav tm="100000">
                                          <p:val>
                                            <p:fltVal val="1"/>
                                          </p:val>
                                        </p:tav>
                                      </p:tavLst>
                                    </p:anim>
                                    <p:anim calcmode="lin" valueType="num">
                                      <p:cBhvr>
                                        <p:cTn id="194" dur="3000" fill="hold"/>
                                        <p:tgtEl>
                                          <p:spTgt spid="23"/>
                                        </p:tgtEl>
                                        <p:attrNameLst>
                                          <p:attrName>ppt_h</p:attrName>
                                        </p:attrNameLst>
                                      </p:cBhvr>
                                      <p:tavLst>
                                        <p:tav tm="0">
                                          <p:val>
                                            <p:strVal val="#ppt_h"/>
                                          </p:val>
                                        </p:tav>
                                        <p:tav tm="100000">
                                          <p:val>
                                            <p:strVal val="#ppt_h"/>
                                          </p:val>
                                        </p:tav>
                                      </p:tavLst>
                                    </p:anim>
                                  </p:childTnLst>
                                </p:cTn>
                              </p:par>
                              <p:par>
                                <p:cTn id="195" presetID="19" presetClass="entr" presetSubtype="10" fill="hold" nodeType="withEffect">
                                  <p:stCondLst>
                                    <p:cond delay="0"/>
                                  </p:stCondLst>
                                  <p:childTnLst>
                                    <p:set>
                                      <p:cBhvr>
                                        <p:cTn id="196" dur="1" fill="hold">
                                          <p:stCondLst>
                                            <p:cond delay="0"/>
                                          </p:stCondLst>
                                        </p:cTn>
                                        <p:tgtEl>
                                          <p:spTgt spid="24"/>
                                        </p:tgtEl>
                                        <p:attrNameLst>
                                          <p:attrName>style.visibility</p:attrName>
                                        </p:attrNameLst>
                                      </p:cBhvr>
                                      <p:to>
                                        <p:strVal val="visible"/>
                                      </p:to>
                                    </p:set>
                                    <p:anim calcmode="lin" valueType="num">
                                      <p:cBhvr>
                                        <p:cTn id="197" dur="3000" fill="hold"/>
                                        <p:tgtEl>
                                          <p:spTgt spid="24"/>
                                        </p:tgtEl>
                                        <p:attrNameLst>
                                          <p:attrName>ppt_w</p:attrName>
                                        </p:attrNameLst>
                                      </p:cBhvr>
                                      <p:tavLst>
                                        <p:tav tm="0" fmla="#ppt_w*sin(2.5*pi*$)">
                                          <p:val>
                                            <p:fltVal val="0"/>
                                          </p:val>
                                        </p:tav>
                                        <p:tav tm="100000">
                                          <p:val>
                                            <p:fltVal val="1"/>
                                          </p:val>
                                        </p:tav>
                                      </p:tavLst>
                                    </p:anim>
                                    <p:anim calcmode="lin" valueType="num">
                                      <p:cBhvr>
                                        <p:cTn id="198" dur="3000" fill="hold"/>
                                        <p:tgtEl>
                                          <p:spTgt spid="24"/>
                                        </p:tgtEl>
                                        <p:attrNameLst>
                                          <p:attrName>ppt_h</p:attrName>
                                        </p:attrNameLst>
                                      </p:cBhvr>
                                      <p:tavLst>
                                        <p:tav tm="0">
                                          <p:val>
                                            <p:strVal val="#ppt_h"/>
                                          </p:val>
                                        </p:tav>
                                        <p:tav tm="100000">
                                          <p:val>
                                            <p:strVal val="#ppt_h"/>
                                          </p:val>
                                        </p:tav>
                                      </p:tavLst>
                                    </p:anim>
                                  </p:childTnLst>
                                </p:cTn>
                              </p:par>
                              <p:par>
                                <p:cTn id="199" presetID="19" presetClass="entr" presetSubtype="10" fill="hold" nodeType="withEffect">
                                  <p:stCondLst>
                                    <p:cond delay="0"/>
                                  </p:stCondLst>
                                  <p:childTnLst>
                                    <p:set>
                                      <p:cBhvr>
                                        <p:cTn id="200" dur="1" fill="hold">
                                          <p:stCondLst>
                                            <p:cond delay="0"/>
                                          </p:stCondLst>
                                        </p:cTn>
                                        <p:tgtEl>
                                          <p:spTgt spid="25"/>
                                        </p:tgtEl>
                                        <p:attrNameLst>
                                          <p:attrName>style.visibility</p:attrName>
                                        </p:attrNameLst>
                                      </p:cBhvr>
                                      <p:to>
                                        <p:strVal val="visible"/>
                                      </p:to>
                                    </p:set>
                                    <p:anim calcmode="lin" valueType="num">
                                      <p:cBhvr>
                                        <p:cTn id="201" dur="3000" fill="hold"/>
                                        <p:tgtEl>
                                          <p:spTgt spid="25"/>
                                        </p:tgtEl>
                                        <p:attrNameLst>
                                          <p:attrName>ppt_w</p:attrName>
                                        </p:attrNameLst>
                                      </p:cBhvr>
                                      <p:tavLst>
                                        <p:tav tm="0" fmla="#ppt_w*sin(2.5*pi*$)">
                                          <p:val>
                                            <p:fltVal val="0"/>
                                          </p:val>
                                        </p:tav>
                                        <p:tav tm="100000">
                                          <p:val>
                                            <p:fltVal val="1"/>
                                          </p:val>
                                        </p:tav>
                                      </p:tavLst>
                                    </p:anim>
                                    <p:anim calcmode="lin" valueType="num">
                                      <p:cBhvr>
                                        <p:cTn id="202" dur="3000" fill="hold"/>
                                        <p:tgtEl>
                                          <p:spTgt spid="25"/>
                                        </p:tgtEl>
                                        <p:attrNameLst>
                                          <p:attrName>ppt_h</p:attrName>
                                        </p:attrNameLst>
                                      </p:cBhvr>
                                      <p:tavLst>
                                        <p:tav tm="0">
                                          <p:val>
                                            <p:strVal val="#ppt_h"/>
                                          </p:val>
                                        </p:tav>
                                        <p:tav tm="100000">
                                          <p:val>
                                            <p:strVal val="#ppt_h"/>
                                          </p:val>
                                        </p:tav>
                                      </p:tavLst>
                                    </p:anim>
                                  </p:childTnLst>
                                </p:cTn>
                              </p:par>
                              <p:par>
                                <p:cTn id="203" presetID="19" presetClass="entr" presetSubtype="10" fill="hold" nodeType="withEffect">
                                  <p:stCondLst>
                                    <p:cond delay="0"/>
                                  </p:stCondLst>
                                  <p:childTnLst>
                                    <p:set>
                                      <p:cBhvr>
                                        <p:cTn id="204" dur="1" fill="hold">
                                          <p:stCondLst>
                                            <p:cond delay="0"/>
                                          </p:stCondLst>
                                        </p:cTn>
                                        <p:tgtEl>
                                          <p:spTgt spid="26"/>
                                        </p:tgtEl>
                                        <p:attrNameLst>
                                          <p:attrName>style.visibility</p:attrName>
                                        </p:attrNameLst>
                                      </p:cBhvr>
                                      <p:to>
                                        <p:strVal val="visible"/>
                                      </p:to>
                                    </p:set>
                                    <p:anim calcmode="lin" valueType="num">
                                      <p:cBhvr>
                                        <p:cTn id="205" dur="3000" fill="hold"/>
                                        <p:tgtEl>
                                          <p:spTgt spid="26"/>
                                        </p:tgtEl>
                                        <p:attrNameLst>
                                          <p:attrName>ppt_w</p:attrName>
                                        </p:attrNameLst>
                                      </p:cBhvr>
                                      <p:tavLst>
                                        <p:tav tm="0" fmla="#ppt_w*sin(2.5*pi*$)">
                                          <p:val>
                                            <p:fltVal val="0"/>
                                          </p:val>
                                        </p:tav>
                                        <p:tav tm="100000">
                                          <p:val>
                                            <p:fltVal val="1"/>
                                          </p:val>
                                        </p:tav>
                                      </p:tavLst>
                                    </p:anim>
                                    <p:anim calcmode="lin" valueType="num">
                                      <p:cBhvr>
                                        <p:cTn id="206" dur="3000" fill="hold"/>
                                        <p:tgtEl>
                                          <p:spTgt spid="26"/>
                                        </p:tgtEl>
                                        <p:attrNameLst>
                                          <p:attrName>ppt_h</p:attrName>
                                        </p:attrNameLst>
                                      </p:cBhvr>
                                      <p:tavLst>
                                        <p:tav tm="0">
                                          <p:val>
                                            <p:strVal val="#ppt_h"/>
                                          </p:val>
                                        </p:tav>
                                        <p:tav tm="100000">
                                          <p:val>
                                            <p:strVal val="#ppt_h"/>
                                          </p:val>
                                        </p:tav>
                                      </p:tavLst>
                                    </p:anim>
                                  </p:childTnLst>
                                </p:cTn>
                              </p:par>
                              <p:par>
                                <p:cTn id="207" presetID="19" presetClass="entr" presetSubtype="10" fill="hold" nodeType="withEffect">
                                  <p:stCondLst>
                                    <p:cond delay="0"/>
                                  </p:stCondLst>
                                  <p:childTnLst>
                                    <p:set>
                                      <p:cBhvr>
                                        <p:cTn id="208" dur="1" fill="hold">
                                          <p:stCondLst>
                                            <p:cond delay="0"/>
                                          </p:stCondLst>
                                        </p:cTn>
                                        <p:tgtEl>
                                          <p:spTgt spid="27"/>
                                        </p:tgtEl>
                                        <p:attrNameLst>
                                          <p:attrName>style.visibility</p:attrName>
                                        </p:attrNameLst>
                                      </p:cBhvr>
                                      <p:to>
                                        <p:strVal val="visible"/>
                                      </p:to>
                                    </p:set>
                                    <p:anim calcmode="lin" valueType="num">
                                      <p:cBhvr>
                                        <p:cTn id="209" dur="3000" fill="hold"/>
                                        <p:tgtEl>
                                          <p:spTgt spid="27"/>
                                        </p:tgtEl>
                                        <p:attrNameLst>
                                          <p:attrName>ppt_w</p:attrName>
                                        </p:attrNameLst>
                                      </p:cBhvr>
                                      <p:tavLst>
                                        <p:tav tm="0" fmla="#ppt_w*sin(2.5*pi*$)">
                                          <p:val>
                                            <p:fltVal val="0"/>
                                          </p:val>
                                        </p:tav>
                                        <p:tav tm="100000">
                                          <p:val>
                                            <p:fltVal val="1"/>
                                          </p:val>
                                        </p:tav>
                                      </p:tavLst>
                                    </p:anim>
                                    <p:anim calcmode="lin" valueType="num">
                                      <p:cBhvr>
                                        <p:cTn id="210" dur="3000" fill="hold"/>
                                        <p:tgtEl>
                                          <p:spTgt spid="27"/>
                                        </p:tgtEl>
                                        <p:attrNameLst>
                                          <p:attrName>ppt_h</p:attrName>
                                        </p:attrNameLst>
                                      </p:cBhvr>
                                      <p:tavLst>
                                        <p:tav tm="0">
                                          <p:val>
                                            <p:strVal val="#ppt_h"/>
                                          </p:val>
                                        </p:tav>
                                        <p:tav tm="100000">
                                          <p:val>
                                            <p:strVal val="#ppt_h"/>
                                          </p:val>
                                        </p:tav>
                                      </p:tavLst>
                                    </p:anim>
                                  </p:childTnLst>
                                </p:cTn>
                              </p:par>
                              <p:par>
                                <p:cTn id="211" presetID="19" presetClass="entr" presetSubtype="10" fill="hold" nodeType="withEffect">
                                  <p:stCondLst>
                                    <p:cond delay="0"/>
                                  </p:stCondLst>
                                  <p:childTnLst>
                                    <p:set>
                                      <p:cBhvr>
                                        <p:cTn id="212" dur="1" fill="hold">
                                          <p:stCondLst>
                                            <p:cond delay="0"/>
                                          </p:stCondLst>
                                        </p:cTn>
                                        <p:tgtEl>
                                          <p:spTgt spid="28"/>
                                        </p:tgtEl>
                                        <p:attrNameLst>
                                          <p:attrName>style.visibility</p:attrName>
                                        </p:attrNameLst>
                                      </p:cBhvr>
                                      <p:to>
                                        <p:strVal val="visible"/>
                                      </p:to>
                                    </p:set>
                                    <p:anim calcmode="lin" valueType="num">
                                      <p:cBhvr>
                                        <p:cTn id="213" dur="3000" fill="hold"/>
                                        <p:tgtEl>
                                          <p:spTgt spid="28"/>
                                        </p:tgtEl>
                                        <p:attrNameLst>
                                          <p:attrName>ppt_w</p:attrName>
                                        </p:attrNameLst>
                                      </p:cBhvr>
                                      <p:tavLst>
                                        <p:tav tm="0" fmla="#ppt_w*sin(2.5*pi*$)">
                                          <p:val>
                                            <p:fltVal val="0"/>
                                          </p:val>
                                        </p:tav>
                                        <p:tav tm="100000">
                                          <p:val>
                                            <p:fltVal val="1"/>
                                          </p:val>
                                        </p:tav>
                                      </p:tavLst>
                                    </p:anim>
                                    <p:anim calcmode="lin" valueType="num">
                                      <p:cBhvr>
                                        <p:cTn id="214" dur="3000" fill="hold"/>
                                        <p:tgtEl>
                                          <p:spTgt spid="28"/>
                                        </p:tgtEl>
                                        <p:attrNameLst>
                                          <p:attrName>ppt_h</p:attrName>
                                        </p:attrNameLst>
                                      </p:cBhvr>
                                      <p:tavLst>
                                        <p:tav tm="0">
                                          <p:val>
                                            <p:strVal val="#ppt_h"/>
                                          </p:val>
                                        </p:tav>
                                        <p:tav tm="100000">
                                          <p:val>
                                            <p:strVal val="#ppt_h"/>
                                          </p:val>
                                        </p:tav>
                                      </p:tavLst>
                                    </p:anim>
                                  </p:childTnLst>
                                </p:cTn>
                              </p:par>
                            </p:childTnLst>
                          </p:cTn>
                        </p:par>
                        <p:par>
                          <p:cTn id="215" fill="hold">
                            <p:stCondLst>
                              <p:cond delay="3000"/>
                            </p:stCondLst>
                            <p:childTnLst>
                              <p:par>
                                <p:cTn id="216" presetID="2" presetClass="exit" presetSubtype="4" fill="hold" nodeType="afterEffect">
                                  <p:stCondLst>
                                    <p:cond delay="0"/>
                                  </p:stCondLst>
                                  <p:childTnLst>
                                    <p:anim calcmode="lin" valueType="num">
                                      <p:cBhvr additive="base">
                                        <p:cTn id="217" dur="3000"/>
                                        <p:tgtEl>
                                          <p:spTgt spid="3"/>
                                        </p:tgtEl>
                                        <p:attrNameLst>
                                          <p:attrName>ppt_x</p:attrName>
                                        </p:attrNameLst>
                                      </p:cBhvr>
                                      <p:tavLst>
                                        <p:tav tm="0">
                                          <p:val>
                                            <p:strVal val="ppt_x"/>
                                          </p:val>
                                        </p:tav>
                                        <p:tav tm="100000">
                                          <p:val>
                                            <p:strVal val="ppt_x"/>
                                          </p:val>
                                        </p:tav>
                                      </p:tavLst>
                                    </p:anim>
                                    <p:anim calcmode="lin" valueType="num">
                                      <p:cBhvr additive="base">
                                        <p:cTn id="218" dur="3000"/>
                                        <p:tgtEl>
                                          <p:spTgt spid="3"/>
                                        </p:tgtEl>
                                        <p:attrNameLst>
                                          <p:attrName>ppt_y</p:attrName>
                                        </p:attrNameLst>
                                      </p:cBhvr>
                                      <p:tavLst>
                                        <p:tav tm="0">
                                          <p:val>
                                            <p:strVal val="ppt_y"/>
                                          </p:val>
                                        </p:tav>
                                        <p:tav tm="100000">
                                          <p:val>
                                            <p:strVal val="1+ppt_h/2"/>
                                          </p:val>
                                        </p:tav>
                                      </p:tavLst>
                                    </p:anim>
                                    <p:set>
                                      <p:cBhvr>
                                        <p:cTn id="219" dur="1" fill="hold">
                                          <p:stCondLst>
                                            <p:cond delay="2999"/>
                                          </p:stCondLst>
                                        </p:cTn>
                                        <p:tgtEl>
                                          <p:spTgt spid="3"/>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3000"/>
                                        <p:tgtEl>
                                          <p:spTgt spid="5"/>
                                        </p:tgtEl>
                                        <p:attrNameLst>
                                          <p:attrName>ppt_x</p:attrName>
                                        </p:attrNameLst>
                                      </p:cBhvr>
                                      <p:tavLst>
                                        <p:tav tm="0">
                                          <p:val>
                                            <p:strVal val="ppt_x"/>
                                          </p:val>
                                        </p:tav>
                                        <p:tav tm="100000">
                                          <p:val>
                                            <p:strVal val="ppt_x"/>
                                          </p:val>
                                        </p:tav>
                                      </p:tavLst>
                                    </p:anim>
                                    <p:anim calcmode="lin" valueType="num">
                                      <p:cBhvr additive="base">
                                        <p:cTn id="222" dur="3000"/>
                                        <p:tgtEl>
                                          <p:spTgt spid="5"/>
                                        </p:tgtEl>
                                        <p:attrNameLst>
                                          <p:attrName>ppt_y</p:attrName>
                                        </p:attrNameLst>
                                      </p:cBhvr>
                                      <p:tavLst>
                                        <p:tav tm="0">
                                          <p:val>
                                            <p:strVal val="ppt_y"/>
                                          </p:val>
                                        </p:tav>
                                        <p:tav tm="100000">
                                          <p:val>
                                            <p:strVal val="1+ppt_h/2"/>
                                          </p:val>
                                        </p:tav>
                                      </p:tavLst>
                                    </p:anim>
                                    <p:set>
                                      <p:cBhvr>
                                        <p:cTn id="223" dur="1" fill="hold">
                                          <p:stCondLst>
                                            <p:cond delay="2999"/>
                                          </p:stCondLst>
                                        </p:cTn>
                                        <p:tgtEl>
                                          <p:spTgt spid="5"/>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3000"/>
                                        <p:tgtEl>
                                          <p:spTgt spid="7"/>
                                        </p:tgtEl>
                                        <p:attrNameLst>
                                          <p:attrName>ppt_x</p:attrName>
                                        </p:attrNameLst>
                                      </p:cBhvr>
                                      <p:tavLst>
                                        <p:tav tm="0">
                                          <p:val>
                                            <p:strVal val="ppt_x"/>
                                          </p:val>
                                        </p:tav>
                                        <p:tav tm="100000">
                                          <p:val>
                                            <p:strVal val="ppt_x"/>
                                          </p:val>
                                        </p:tav>
                                      </p:tavLst>
                                    </p:anim>
                                    <p:anim calcmode="lin" valueType="num">
                                      <p:cBhvr additive="base">
                                        <p:cTn id="226" dur="3000"/>
                                        <p:tgtEl>
                                          <p:spTgt spid="7"/>
                                        </p:tgtEl>
                                        <p:attrNameLst>
                                          <p:attrName>ppt_y</p:attrName>
                                        </p:attrNameLst>
                                      </p:cBhvr>
                                      <p:tavLst>
                                        <p:tav tm="0">
                                          <p:val>
                                            <p:strVal val="ppt_y"/>
                                          </p:val>
                                        </p:tav>
                                        <p:tav tm="100000">
                                          <p:val>
                                            <p:strVal val="1+ppt_h/2"/>
                                          </p:val>
                                        </p:tav>
                                      </p:tavLst>
                                    </p:anim>
                                    <p:set>
                                      <p:cBhvr>
                                        <p:cTn id="227" dur="1" fill="hold">
                                          <p:stCondLst>
                                            <p:cond delay="2999"/>
                                          </p:stCondLst>
                                        </p:cTn>
                                        <p:tgtEl>
                                          <p:spTgt spid="7"/>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3000"/>
                                        <p:tgtEl>
                                          <p:spTgt spid="9"/>
                                        </p:tgtEl>
                                        <p:attrNameLst>
                                          <p:attrName>ppt_x</p:attrName>
                                        </p:attrNameLst>
                                      </p:cBhvr>
                                      <p:tavLst>
                                        <p:tav tm="0">
                                          <p:val>
                                            <p:strVal val="ppt_x"/>
                                          </p:val>
                                        </p:tav>
                                        <p:tav tm="100000">
                                          <p:val>
                                            <p:strVal val="ppt_x"/>
                                          </p:val>
                                        </p:tav>
                                      </p:tavLst>
                                    </p:anim>
                                    <p:anim calcmode="lin" valueType="num">
                                      <p:cBhvr additive="base">
                                        <p:cTn id="230" dur="3000"/>
                                        <p:tgtEl>
                                          <p:spTgt spid="9"/>
                                        </p:tgtEl>
                                        <p:attrNameLst>
                                          <p:attrName>ppt_y</p:attrName>
                                        </p:attrNameLst>
                                      </p:cBhvr>
                                      <p:tavLst>
                                        <p:tav tm="0">
                                          <p:val>
                                            <p:strVal val="ppt_y"/>
                                          </p:val>
                                        </p:tav>
                                        <p:tav tm="100000">
                                          <p:val>
                                            <p:strVal val="1+ppt_h/2"/>
                                          </p:val>
                                        </p:tav>
                                      </p:tavLst>
                                    </p:anim>
                                    <p:set>
                                      <p:cBhvr>
                                        <p:cTn id="231" dur="1" fill="hold">
                                          <p:stCondLst>
                                            <p:cond delay="2999"/>
                                          </p:stCondLst>
                                        </p:cTn>
                                        <p:tgtEl>
                                          <p:spTgt spid="9"/>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3000"/>
                                        <p:tgtEl>
                                          <p:spTgt spid="11"/>
                                        </p:tgtEl>
                                        <p:attrNameLst>
                                          <p:attrName>ppt_x</p:attrName>
                                        </p:attrNameLst>
                                      </p:cBhvr>
                                      <p:tavLst>
                                        <p:tav tm="0">
                                          <p:val>
                                            <p:strVal val="ppt_x"/>
                                          </p:val>
                                        </p:tav>
                                        <p:tav tm="100000">
                                          <p:val>
                                            <p:strVal val="ppt_x"/>
                                          </p:val>
                                        </p:tav>
                                      </p:tavLst>
                                    </p:anim>
                                    <p:anim calcmode="lin" valueType="num">
                                      <p:cBhvr additive="base">
                                        <p:cTn id="234" dur="3000"/>
                                        <p:tgtEl>
                                          <p:spTgt spid="11"/>
                                        </p:tgtEl>
                                        <p:attrNameLst>
                                          <p:attrName>ppt_y</p:attrName>
                                        </p:attrNameLst>
                                      </p:cBhvr>
                                      <p:tavLst>
                                        <p:tav tm="0">
                                          <p:val>
                                            <p:strVal val="ppt_y"/>
                                          </p:val>
                                        </p:tav>
                                        <p:tav tm="100000">
                                          <p:val>
                                            <p:strVal val="1+ppt_h/2"/>
                                          </p:val>
                                        </p:tav>
                                      </p:tavLst>
                                    </p:anim>
                                    <p:set>
                                      <p:cBhvr>
                                        <p:cTn id="235" dur="1" fill="hold">
                                          <p:stCondLst>
                                            <p:cond delay="2999"/>
                                          </p:stCondLst>
                                        </p:cTn>
                                        <p:tgtEl>
                                          <p:spTgt spid="11"/>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3000"/>
                                        <p:tgtEl>
                                          <p:spTgt spid="13"/>
                                        </p:tgtEl>
                                        <p:attrNameLst>
                                          <p:attrName>ppt_x</p:attrName>
                                        </p:attrNameLst>
                                      </p:cBhvr>
                                      <p:tavLst>
                                        <p:tav tm="0">
                                          <p:val>
                                            <p:strVal val="ppt_x"/>
                                          </p:val>
                                        </p:tav>
                                        <p:tav tm="100000">
                                          <p:val>
                                            <p:strVal val="ppt_x"/>
                                          </p:val>
                                        </p:tav>
                                      </p:tavLst>
                                    </p:anim>
                                    <p:anim calcmode="lin" valueType="num">
                                      <p:cBhvr additive="base">
                                        <p:cTn id="238" dur="3000"/>
                                        <p:tgtEl>
                                          <p:spTgt spid="13"/>
                                        </p:tgtEl>
                                        <p:attrNameLst>
                                          <p:attrName>ppt_y</p:attrName>
                                        </p:attrNameLst>
                                      </p:cBhvr>
                                      <p:tavLst>
                                        <p:tav tm="0">
                                          <p:val>
                                            <p:strVal val="ppt_y"/>
                                          </p:val>
                                        </p:tav>
                                        <p:tav tm="100000">
                                          <p:val>
                                            <p:strVal val="1+ppt_h/2"/>
                                          </p:val>
                                        </p:tav>
                                      </p:tavLst>
                                    </p:anim>
                                    <p:set>
                                      <p:cBhvr>
                                        <p:cTn id="239" dur="1" fill="hold">
                                          <p:stCondLst>
                                            <p:cond delay="2999"/>
                                          </p:stCondLst>
                                        </p:cTn>
                                        <p:tgtEl>
                                          <p:spTgt spid="13"/>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3000"/>
                                        <p:tgtEl>
                                          <p:spTgt spid="15"/>
                                        </p:tgtEl>
                                        <p:attrNameLst>
                                          <p:attrName>ppt_x</p:attrName>
                                        </p:attrNameLst>
                                      </p:cBhvr>
                                      <p:tavLst>
                                        <p:tav tm="0">
                                          <p:val>
                                            <p:strVal val="ppt_x"/>
                                          </p:val>
                                        </p:tav>
                                        <p:tav tm="100000">
                                          <p:val>
                                            <p:strVal val="ppt_x"/>
                                          </p:val>
                                        </p:tav>
                                      </p:tavLst>
                                    </p:anim>
                                    <p:anim calcmode="lin" valueType="num">
                                      <p:cBhvr additive="base">
                                        <p:cTn id="242" dur="3000"/>
                                        <p:tgtEl>
                                          <p:spTgt spid="15"/>
                                        </p:tgtEl>
                                        <p:attrNameLst>
                                          <p:attrName>ppt_y</p:attrName>
                                        </p:attrNameLst>
                                      </p:cBhvr>
                                      <p:tavLst>
                                        <p:tav tm="0">
                                          <p:val>
                                            <p:strVal val="ppt_y"/>
                                          </p:val>
                                        </p:tav>
                                        <p:tav tm="100000">
                                          <p:val>
                                            <p:strVal val="1+ppt_h/2"/>
                                          </p:val>
                                        </p:tav>
                                      </p:tavLst>
                                    </p:anim>
                                    <p:set>
                                      <p:cBhvr>
                                        <p:cTn id="243" dur="1" fill="hold">
                                          <p:stCondLst>
                                            <p:cond delay="2999"/>
                                          </p:stCondLst>
                                        </p:cTn>
                                        <p:tgtEl>
                                          <p:spTgt spid="15"/>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3000"/>
                                        <p:tgtEl>
                                          <p:spTgt spid="17"/>
                                        </p:tgtEl>
                                        <p:attrNameLst>
                                          <p:attrName>ppt_x</p:attrName>
                                        </p:attrNameLst>
                                      </p:cBhvr>
                                      <p:tavLst>
                                        <p:tav tm="0">
                                          <p:val>
                                            <p:strVal val="ppt_x"/>
                                          </p:val>
                                        </p:tav>
                                        <p:tav tm="100000">
                                          <p:val>
                                            <p:strVal val="ppt_x"/>
                                          </p:val>
                                        </p:tav>
                                      </p:tavLst>
                                    </p:anim>
                                    <p:anim calcmode="lin" valueType="num">
                                      <p:cBhvr additive="base">
                                        <p:cTn id="246" dur="3000"/>
                                        <p:tgtEl>
                                          <p:spTgt spid="17"/>
                                        </p:tgtEl>
                                        <p:attrNameLst>
                                          <p:attrName>ppt_y</p:attrName>
                                        </p:attrNameLst>
                                      </p:cBhvr>
                                      <p:tavLst>
                                        <p:tav tm="0">
                                          <p:val>
                                            <p:strVal val="ppt_y"/>
                                          </p:val>
                                        </p:tav>
                                        <p:tav tm="100000">
                                          <p:val>
                                            <p:strVal val="1+ppt_h/2"/>
                                          </p:val>
                                        </p:tav>
                                      </p:tavLst>
                                    </p:anim>
                                    <p:set>
                                      <p:cBhvr>
                                        <p:cTn id="247" dur="1" fill="hold">
                                          <p:stCondLst>
                                            <p:cond delay="2999"/>
                                          </p:stCondLst>
                                        </p:cTn>
                                        <p:tgtEl>
                                          <p:spTgt spid="17"/>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3000"/>
                                        <p:tgtEl>
                                          <p:spTgt spid="19"/>
                                        </p:tgtEl>
                                        <p:attrNameLst>
                                          <p:attrName>ppt_x</p:attrName>
                                        </p:attrNameLst>
                                      </p:cBhvr>
                                      <p:tavLst>
                                        <p:tav tm="0">
                                          <p:val>
                                            <p:strVal val="ppt_x"/>
                                          </p:val>
                                        </p:tav>
                                        <p:tav tm="100000">
                                          <p:val>
                                            <p:strVal val="ppt_x"/>
                                          </p:val>
                                        </p:tav>
                                      </p:tavLst>
                                    </p:anim>
                                    <p:anim calcmode="lin" valueType="num">
                                      <p:cBhvr additive="base">
                                        <p:cTn id="250" dur="3000"/>
                                        <p:tgtEl>
                                          <p:spTgt spid="19"/>
                                        </p:tgtEl>
                                        <p:attrNameLst>
                                          <p:attrName>ppt_y</p:attrName>
                                        </p:attrNameLst>
                                      </p:cBhvr>
                                      <p:tavLst>
                                        <p:tav tm="0">
                                          <p:val>
                                            <p:strVal val="ppt_y"/>
                                          </p:val>
                                        </p:tav>
                                        <p:tav tm="100000">
                                          <p:val>
                                            <p:strVal val="1+ppt_h/2"/>
                                          </p:val>
                                        </p:tav>
                                      </p:tavLst>
                                    </p:anim>
                                    <p:set>
                                      <p:cBhvr>
                                        <p:cTn id="251" dur="1" fill="hold">
                                          <p:stCondLst>
                                            <p:cond delay="2999"/>
                                          </p:stCondLst>
                                        </p:cTn>
                                        <p:tgtEl>
                                          <p:spTgt spid="19"/>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3000"/>
                                        <p:tgtEl>
                                          <p:spTgt spid="21"/>
                                        </p:tgtEl>
                                        <p:attrNameLst>
                                          <p:attrName>ppt_x</p:attrName>
                                        </p:attrNameLst>
                                      </p:cBhvr>
                                      <p:tavLst>
                                        <p:tav tm="0">
                                          <p:val>
                                            <p:strVal val="ppt_x"/>
                                          </p:val>
                                        </p:tav>
                                        <p:tav tm="100000">
                                          <p:val>
                                            <p:strVal val="ppt_x"/>
                                          </p:val>
                                        </p:tav>
                                      </p:tavLst>
                                    </p:anim>
                                    <p:anim calcmode="lin" valueType="num">
                                      <p:cBhvr additive="base">
                                        <p:cTn id="254" dur="3000"/>
                                        <p:tgtEl>
                                          <p:spTgt spid="21"/>
                                        </p:tgtEl>
                                        <p:attrNameLst>
                                          <p:attrName>ppt_y</p:attrName>
                                        </p:attrNameLst>
                                      </p:cBhvr>
                                      <p:tavLst>
                                        <p:tav tm="0">
                                          <p:val>
                                            <p:strVal val="ppt_y"/>
                                          </p:val>
                                        </p:tav>
                                        <p:tav tm="100000">
                                          <p:val>
                                            <p:strVal val="1+ppt_h/2"/>
                                          </p:val>
                                        </p:tav>
                                      </p:tavLst>
                                    </p:anim>
                                    <p:set>
                                      <p:cBhvr>
                                        <p:cTn id="255" dur="1" fill="hold">
                                          <p:stCondLst>
                                            <p:cond delay="2999"/>
                                          </p:stCondLst>
                                        </p:cTn>
                                        <p:tgtEl>
                                          <p:spTgt spid="21"/>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3000"/>
                                        <p:tgtEl>
                                          <p:spTgt spid="23"/>
                                        </p:tgtEl>
                                        <p:attrNameLst>
                                          <p:attrName>ppt_x</p:attrName>
                                        </p:attrNameLst>
                                      </p:cBhvr>
                                      <p:tavLst>
                                        <p:tav tm="0">
                                          <p:val>
                                            <p:strVal val="ppt_x"/>
                                          </p:val>
                                        </p:tav>
                                        <p:tav tm="100000">
                                          <p:val>
                                            <p:strVal val="ppt_x"/>
                                          </p:val>
                                        </p:tav>
                                      </p:tavLst>
                                    </p:anim>
                                    <p:anim calcmode="lin" valueType="num">
                                      <p:cBhvr additive="base">
                                        <p:cTn id="258" dur="3000"/>
                                        <p:tgtEl>
                                          <p:spTgt spid="23"/>
                                        </p:tgtEl>
                                        <p:attrNameLst>
                                          <p:attrName>ppt_y</p:attrName>
                                        </p:attrNameLst>
                                      </p:cBhvr>
                                      <p:tavLst>
                                        <p:tav tm="0">
                                          <p:val>
                                            <p:strVal val="ppt_y"/>
                                          </p:val>
                                        </p:tav>
                                        <p:tav tm="100000">
                                          <p:val>
                                            <p:strVal val="1+ppt_h/2"/>
                                          </p:val>
                                        </p:tav>
                                      </p:tavLst>
                                    </p:anim>
                                    <p:set>
                                      <p:cBhvr>
                                        <p:cTn id="259" dur="1" fill="hold">
                                          <p:stCondLst>
                                            <p:cond delay="2999"/>
                                          </p:stCondLst>
                                        </p:cTn>
                                        <p:tgtEl>
                                          <p:spTgt spid="23"/>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3000"/>
                                        <p:tgtEl>
                                          <p:spTgt spid="25"/>
                                        </p:tgtEl>
                                        <p:attrNameLst>
                                          <p:attrName>ppt_x</p:attrName>
                                        </p:attrNameLst>
                                      </p:cBhvr>
                                      <p:tavLst>
                                        <p:tav tm="0">
                                          <p:val>
                                            <p:strVal val="ppt_x"/>
                                          </p:val>
                                        </p:tav>
                                        <p:tav tm="100000">
                                          <p:val>
                                            <p:strVal val="ppt_x"/>
                                          </p:val>
                                        </p:tav>
                                      </p:tavLst>
                                    </p:anim>
                                    <p:anim calcmode="lin" valueType="num">
                                      <p:cBhvr additive="base">
                                        <p:cTn id="262" dur="3000"/>
                                        <p:tgtEl>
                                          <p:spTgt spid="25"/>
                                        </p:tgtEl>
                                        <p:attrNameLst>
                                          <p:attrName>ppt_y</p:attrName>
                                        </p:attrNameLst>
                                      </p:cBhvr>
                                      <p:tavLst>
                                        <p:tav tm="0">
                                          <p:val>
                                            <p:strVal val="ppt_y"/>
                                          </p:val>
                                        </p:tav>
                                        <p:tav tm="100000">
                                          <p:val>
                                            <p:strVal val="1+ppt_h/2"/>
                                          </p:val>
                                        </p:tav>
                                      </p:tavLst>
                                    </p:anim>
                                    <p:set>
                                      <p:cBhvr>
                                        <p:cTn id="263" dur="1" fill="hold">
                                          <p:stCondLst>
                                            <p:cond delay="2999"/>
                                          </p:stCondLst>
                                        </p:cTn>
                                        <p:tgtEl>
                                          <p:spTgt spid="25"/>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3000"/>
                                        <p:tgtEl>
                                          <p:spTgt spid="27"/>
                                        </p:tgtEl>
                                        <p:attrNameLst>
                                          <p:attrName>ppt_x</p:attrName>
                                        </p:attrNameLst>
                                      </p:cBhvr>
                                      <p:tavLst>
                                        <p:tav tm="0">
                                          <p:val>
                                            <p:strVal val="ppt_x"/>
                                          </p:val>
                                        </p:tav>
                                        <p:tav tm="100000">
                                          <p:val>
                                            <p:strVal val="ppt_x"/>
                                          </p:val>
                                        </p:tav>
                                      </p:tavLst>
                                    </p:anim>
                                    <p:anim calcmode="lin" valueType="num">
                                      <p:cBhvr additive="base">
                                        <p:cTn id="266" dur="3000"/>
                                        <p:tgtEl>
                                          <p:spTgt spid="27"/>
                                        </p:tgtEl>
                                        <p:attrNameLst>
                                          <p:attrName>ppt_y</p:attrName>
                                        </p:attrNameLst>
                                      </p:cBhvr>
                                      <p:tavLst>
                                        <p:tav tm="0">
                                          <p:val>
                                            <p:strVal val="ppt_y"/>
                                          </p:val>
                                        </p:tav>
                                        <p:tav tm="100000">
                                          <p:val>
                                            <p:strVal val="1+ppt_h/2"/>
                                          </p:val>
                                        </p:tav>
                                      </p:tavLst>
                                    </p:anim>
                                    <p:set>
                                      <p:cBhvr>
                                        <p:cTn id="267" dur="1" fill="hold">
                                          <p:stCondLst>
                                            <p:cond delay="2999"/>
                                          </p:stCondLst>
                                        </p:cTn>
                                        <p:tgtEl>
                                          <p:spTgt spid="27"/>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3000"/>
                                        <p:tgtEl>
                                          <p:spTgt spid="4"/>
                                        </p:tgtEl>
                                        <p:attrNameLst>
                                          <p:attrName>ppt_x</p:attrName>
                                        </p:attrNameLst>
                                      </p:cBhvr>
                                      <p:tavLst>
                                        <p:tav tm="0">
                                          <p:val>
                                            <p:strVal val="ppt_x"/>
                                          </p:val>
                                        </p:tav>
                                        <p:tav tm="100000">
                                          <p:val>
                                            <p:strVal val="ppt_x"/>
                                          </p:val>
                                        </p:tav>
                                      </p:tavLst>
                                    </p:anim>
                                    <p:anim calcmode="lin" valueType="num">
                                      <p:cBhvr additive="base">
                                        <p:cTn id="270" dur="3000"/>
                                        <p:tgtEl>
                                          <p:spTgt spid="4"/>
                                        </p:tgtEl>
                                        <p:attrNameLst>
                                          <p:attrName>ppt_y</p:attrName>
                                        </p:attrNameLst>
                                      </p:cBhvr>
                                      <p:tavLst>
                                        <p:tav tm="0">
                                          <p:val>
                                            <p:strVal val="ppt_y"/>
                                          </p:val>
                                        </p:tav>
                                        <p:tav tm="100000">
                                          <p:val>
                                            <p:strVal val="0-ppt_h/2"/>
                                          </p:val>
                                        </p:tav>
                                      </p:tavLst>
                                    </p:anim>
                                    <p:set>
                                      <p:cBhvr>
                                        <p:cTn id="271" dur="1" fill="hold">
                                          <p:stCondLst>
                                            <p:cond delay="2999"/>
                                          </p:stCondLst>
                                        </p:cTn>
                                        <p:tgtEl>
                                          <p:spTgt spid="4"/>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3000"/>
                                        <p:tgtEl>
                                          <p:spTgt spid="6"/>
                                        </p:tgtEl>
                                        <p:attrNameLst>
                                          <p:attrName>ppt_x</p:attrName>
                                        </p:attrNameLst>
                                      </p:cBhvr>
                                      <p:tavLst>
                                        <p:tav tm="0">
                                          <p:val>
                                            <p:strVal val="ppt_x"/>
                                          </p:val>
                                        </p:tav>
                                        <p:tav tm="100000">
                                          <p:val>
                                            <p:strVal val="ppt_x"/>
                                          </p:val>
                                        </p:tav>
                                      </p:tavLst>
                                    </p:anim>
                                    <p:anim calcmode="lin" valueType="num">
                                      <p:cBhvr additive="base">
                                        <p:cTn id="274" dur="3000"/>
                                        <p:tgtEl>
                                          <p:spTgt spid="6"/>
                                        </p:tgtEl>
                                        <p:attrNameLst>
                                          <p:attrName>ppt_y</p:attrName>
                                        </p:attrNameLst>
                                      </p:cBhvr>
                                      <p:tavLst>
                                        <p:tav tm="0">
                                          <p:val>
                                            <p:strVal val="ppt_y"/>
                                          </p:val>
                                        </p:tav>
                                        <p:tav tm="100000">
                                          <p:val>
                                            <p:strVal val="0-ppt_h/2"/>
                                          </p:val>
                                        </p:tav>
                                      </p:tavLst>
                                    </p:anim>
                                    <p:set>
                                      <p:cBhvr>
                                        <p:cTn id="275" dur="1" fill="hold">
                                          <p:stCondLst>
                                            <p:cond delay="2999"/>
                                          </p:stCondLst>
                                        </p:cTn>
                                        <p:tgtEl>
                                          <p:spTgt spid="6"/>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3000"/>
                                        <p:tgtEl>
                                          <p:spTgt spid="8"/>
                                        </p:tgtEl>
                                        <p:attrNameLst>
                                          <p:attrName>ppt_x</p:attrName>
                                        </p:attrNameLst>
                                      </p:cBhvr>
                                      <p:tavLst>
                                        <p:tav tm="0">
                                          <p:val>
                                            <p:strVal val="ppt_x"/>
                                          </p:val>
                                        </p:tav>
                                        <p:tav tm="100000">
                                          <p:val>
                                            <p:strVal val="ppt_x"/>
                                          </p:val>
                                        </p:tav>
                                      </p:tavLst>
                                    </p:anim>
                                    <p:anim calcmode="lin" valueType="num">
                                      <p:cBhvr additive="base">
                                        <p:cTn id="278" dur="3000"/>
                                        <p:tgtEl>
                                          <p:spTgt spid="8"/>
                                        </p:tgtEl>
                                        <p:attrNameLst>
                                          <p:attrName>ppt_y</p:attrName>
                                        </p:attrNameLst>
                                      </p:cBhvr>
                                      <p:tavLst>
                                        <p:tav tm="0">
                                          <p:val>
                                            <p:strVal val="ppt_y"/>
                                          </p:val>
                                        </p:tav>
                                        <p:tav tm="100000">
                                          <p:val>
                                            <p:strVal val="0-ppt_h/2"/>
                                          </p:val>
                                        </p:tav>
                                      </p:tavLst>
                                    </p:anim>
                                    <p:set>
                                      <p:cBhvr>
                                        <p:cTn id="279" dur="1" fill="hold">
                                          <p:stCondLst>
                                            <p:cond delay="2999"/>
                                          </p:stCondLst>
                                        </p:cTn>
                                        <p:tgtEl>
                                          <p:spTgt spid="8"/>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3000"/>
                                        <p:tgtEl>
                                          <p:spTgt spid="10"/>
                                        </p:tgtEl>
                                        <p:attrNameLst>
                                          <p:attrName>ppt_x</p:attrName>
                                        </p:attrNameLst>
                                      </p:cBhvr>
                                      <p:tavLst>
                                        <p:tav tm="0">
                                          <p:val>
                                            <p:strVal val="ppt_x"/>
                                          </p:val>
                                        </p:tav>
                                        <p:tav tm="100000">
                                          <p:val>
                                            <p:strVal val="ppt_x"/>
                                          </p:val>
                                        </p:tav>
                                      </p:tavLst>
                                    </p:anim>
                                    <p:anim calcmode="lin" valueType="num">
                                      <p:cBhvr additive="base">
                                        <p:cTn id="282" dur="3000"/>
                                        <p:tgtEl>
                                          <p:spTgt spid="10"/>
                                        </p:tgtEl>
                                        <p:attrNameLst>
                                          <p:attrName>ppt_y</p:attrName>
                                        </p:attrNameLst>
                                      </p:cBhvr>
                                      <p:tavLst>
                                        <p:tav tm="0">
                                          <p:val>
                                            <p:strVal val="ppt_y"/>
                                          </p:val>
                                        </p:tav>
                                        <p:tav tm="100000">
                                          <p:val>
                                            <p:strVal val="0-ppt_h/2"/>
                                          </p:val>
                                        </p:tav>
                                      </p:tavLst>
                                    </p:anim>
                                    <p:set>
                                      <p:cBhvr>
                                        <p:cTn id="283" dur="1" fill="hold">
                                          <p:stCondLst>
                                            <p:cond delay="2999"/>
                                          </p:stCondLst>
                                        </p:cTn>
                                        <p:tgtEl>
                                          <p:spTgt spid="10"/>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3000"/>
                                        <p:tgtEl>
                                          <p:spTgt spid="12"/>
                                        </p:tgtEl>
                                        <p:attrNameLst>
                                          <p:attrName>ppt_x</p:attrName>
                                        </p:attrNameLst>
                                      </p:cBhvr>
                                      <p:tavLst>
                                        <p:tav tm="0">
                                          <p:val>
                                            <p:strVal val="ppt_x"/>
                                          </p:val>
                                        </p:tav>
                                        <p:tav tm="100000">
                                          <p:val>
                                            <p:strVal val="ppt_x"/>
                                          </p:val>
                                        </p:tav>
                                      </p:tavLst>
                                    </p:anim>
                                    <p:anim calcmode="lin" valueType="num">
                                      <p:cBhvr additive="base">
                                        <p:cTn id="286" dur="3000"/>
                                        <p:tgtEl>
                                          <p:spTgt spid="12"/>
                                        </p:tgtEl>
                                        <p:attrNameLst>
                                          <p:attrName>ppt_y</p:attrName>
                                        </p:attrNameLst>
                                      </p:cBhvr>
                                      <p:tavLst>
                                        <p:tav tm="0">
                                          <p:val>
                                            <p:strVal val="ppt_y"/>
                                          </p:val>
                                        </p:tav>
                                        <p:tav tm="100000">
                                          <p:val>
                                            <p:strVal val="0-ppt_h/2"/>
                                          </p:val>
                                        </p:tav>
                                      </p:tavLst>
                                    </p:anim>
                                    <p:set>
                                      <p:cBhvr>
                                        <p:cTn id="287" dur="1" fill="hold">
                                          <p:stCondLst>
                                            <p:cond delay="2999"/>
                                          </p:stCondLst>
                                        </p:cTn>
                                        <p:tgtEl>
                                          <p:spTgt spid="12"/>
                                        </p:tgtEl>
                                        <p:attrNameLst>
                                          <p:attrName>style.visibility</p:attrName>
                                        </p:attrNameLst>
                                      </p:cBhvr>
                                      <p:to>
                                        <p:strVal val="hidden"/>
                                      </p:to>
                                    </p:set>
                                  </p:childTnLst>
                                </p:cTn>
                              </p:par>
                              <p:par>
                                <p:cTn id="288" presetID="2" presetClass="exit" presetSubtype="1" fill="hold" nodeType="withEffect">
                                  <p:stCondLst>
                                    <p:cond delay="0"/>
                                  </p:stCondLst>
                                  <p:childTnLst>
                                    <p:anim calcmode="lin" valueType="num">
                                      <p:cBhvr additive="base">
                                        <p:cTn id="289" dur="3000"/>
                                        <p:tgtEl>
                                          <p:spTgt spid="14"/>
                                        </p:tgtEl>
                                        <p:attrNameLst>
                                          <p:attrName>ppt_x</p:attrName>
                                        </p:attrNameLst>
                                      </p:cBhvr>
                                      <p:tavLst>
                                        <p:tav tm="0">
                                          <p:val>
                                            <p:strVal val="ppt_x"/>
                                          </p:val>
                                        </p:tav>
                                        <p:tav tm="100000">
                                          <p:val>
                                            <p:strVal val="ppt_x"/>
                                          </p:val>
                                        </p:tav>
                                      </p:tavLst>
                                    </p:anim>
                                    <p:anim calcmode="lin" valueType="num">
                                      <p:cBhvr additive="base">
                                        <p:cTn id="290" dur="3000"/>
                                        <p:tgtEl>
                                          <p:spTgt spid="14"/>
                                        </p:tgtEl>
                                        <p:attrNameLst>
                                          <p:attrName>ppt_y</p:attrName>
                                        </p:attrNameLst>
                                      </p:cBhvr>
                                      <p:tavLst>
                                        <p:tav tm="0">
                                          <p:val>
                                            <p:strVal val="ppt_y"/>
                                          </p:val>
                                        </p:tav>
                                        <p:tav tm="100000">
                                          <p:val>
                                            <p:strVal val="0-ppt_h/2"/>
                                          </p:val>
                                        </p:tav>
                                      </p:tavLst>
                                    </p:anim>
                                    <p:set>
                                      <p:cBhvr>
                                        <p:cTn id="291" dur="1" fill="hold">
                                          <p:stCondLst>
                                            <p:cond delay="2999"/>
                                          </p:stCondLst>
                                        </p:cTn>
                                        <p:tgtEl>
                                          <p:spTgt spid="14"/>
                                        </p:tgtEl>
                                        <p:attrNameLst>
                                          <p:attrName>style.visibility</p:attrName>
                                        </p:attrNameLst>
                                      </p:cBhvr>
                                      <p:to>
                                        <p:strVal val="hidden"/>
                                      </p:to>
                                    </p:set>
                                  </p:childTnLst>
                                </p:cTn>
                              </p:par>
                              <p:par>
                                <p:cTn id="292" presetID="2" presetClass="exit" presetSubtype="1" fill="hold" nodeType="withEffect">
                                  <p:stCondLst>
                                    <p:cond delay="0"/>
                                  </p:stCondLst>
                                  <p:childTnLst>
                                    <p:anim calcmode="lin" valueType="num">
                                      <p:cBhvr additive="base">
                                        <p:cTn id="293" dur="3000"/>
                                        <p:tgtEl>
                                          <p:spTgt spid="16"/>
                                        </p:tgtEl>
                                        <p:attrNameLst>
                                          <p:attrName>ppt_x</p:attrName>
                                        </p:attrNameLst>
                                      </p:cBhvr>
                                      <p:tavLst>
                                        <p:tav tm="0">
                                          <p:val>
                                            <p:strVal val="ppt_x"/>
                                          </p:val>
                                        </p:tav>
                                        <p:tav tm="100000">
                                          <p:val>
                                            <p:strVal val="ppt_x"/>
                                          </p:val>
                                        </p:tav>
                                      </p:tavLst>
                                    </p:anim>
                                    <p:anim calcmode="lin" valueType="num">
                                      <p:cBhvr additive="base">
                                        <p:cTn id="294" dur="3000"/>
                                        <p:tgtEl>
                                          <p:spTgt spid="16"/>
                                        </p:tgtEl>
                                        <p:attrNameLst>
                                          <p:attrName>ppt_y</p:attrName>
                                        </p:attrNameLst>
                                      </p:cBhvr>
                                      <p:tavLst>
                                        <p:tav tm="0">
                                          <p:val>
                                            <p:strVal val="ppt_y"/>
                                          </p:val>
                                        </p:tav>
                                        <p:tav tm="100000">
                                          <p:val>
                                            <p:strVal val="0-ppt_h/2"/>
                                          </p:val>
                                        </p:tav>
                                      </p:tavLst>
                                    </p:anim>
                                    <p:set>
                                      <p:cBhvr>
                                        <p:cTn id="295" dur="1" fill="hold">
                                          <p:stCondLst>
                                            <p:cond delay="2999"/>
                                          </p:stCondLst>
                                        </p:cTn>
                                        <p:tgtEl>
                                          <p:spTgt spid="16"/>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3000"/>
                                        <p:tgtEl>
                                          <p:spTgt spid="18"/>
                                        </p:tgtEl>
                                        <p:attrNameLst>
                                          <p:attrName>ppt_x</p:attrName>
                                        </p:attrNameLst>
                                      </p:cBhvr>
                                      <p:tavLst>
                                        <p:tav tm="0">
                                          <p:val>
                                            <p:strVal val="ppt_x"/>
                                          </p:val>
                                        </p:tav>
                                        <p:tav tm="100000">
                                          <p:val>
                                            <p:strVal val="ppt_x"/>
                                          </p:val>
                                        </p:tav>
                                      </p:tavLst>
                                    </p:anim>
                                    <p:anim calcmode="lin" valueType="num">
                                      <p:cBhvr additive="base">
                                        <p:cTn id="298" dur="3000"/>
                                        <p:tgtEl>
                                          <p:spTgt spid="18"/>
                                        </p:tgtEl>
                                        <p:attrNameLst>
                                          <p:attrName>ppt_y</p:attrName>
                                        </p:attrNameLst>
                                      </p:cBhvr>
                                      <p:tavLst>
                                        <p:tav tm="0">
                                          <p:val>
                                            <p:strVal val="ppt_y"/>
                                          </p:val>
                                        </p:tav>
                                        <p:tav tm="100000">
                                          <p:val>
                                            <p:strVal val="0-ppt_h/2"/>
                                          </p:val>
                                        </p:tav>
                                      </p:tavLst>
                                    </p:anim>
                                    <p:set>
                                      <p:cBhvr>
                                        <p:cTn id="299" dur="1" fill="hold">
                                          <p:stCondLst>
                                            <p:cond delay="2999"/>
                                          </p:stCondLst>
                                        </p:cTn>
                                        <p:tgtEl>
                                          <p:spTgt spid="18"/>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3000"/>
                                        <p:tgtEl>
                                          <p:spTgt spid="20"/>
                                        </p:tgtEl>
                                        <p:attrNameLst>
                                          <p:attrName>ppt_x</p:attrName>
                                        </p:attrNameLst>
                                      </p:cBhvr>
                                      <p:tavLst>
                                        <p:tav tm="0">
                                          <p:val>
                                            <p:strVal val="ppt_x"/>
                                          </p:val>
                                        </p:tav>
                                        <p:tav tm="100000">
                                          <p:val>
                                            <p:strVal val="ppt_x"/>
                                          </p:val>
                                        </p:tav>
                                      </p:tavLst>
                                    </p:anim>
                                    <p:anim calcmode="lin" valueType="num">
                                      <p:cBhvr additive="base">
                                        <p:cTn id="302" dur="3000"/>
                                        <p:tgtEl>
                                          <p:spTgt spid="20"/>
                                        </p:tgtEl>
                                        <p:attrNameLst>
                                          <p:attrName>ppt_y</p:attrName>
                                        </p:attrNameLst>
                                      </p:cBhvr>
                                      <p:tavLst>
                                        <p:tav tm="0">
                                          <p:val>
                                            <p:strVal val="ppt_y"/>
                                          </p:val>
                                        </p:tav>
                                        <p:tav tm="100000">
                                          <p:val>
                                            <p:strVal val="0-ppt_h/2"/>
                                          </p:val>
                                        </p:tav>
                                      </p:tavLst>
                                    </p:anim>
                                    <p:set>
                                      <p:cBhvr>
                                        <p:cTn id="303" dur="1" fill="hold">
                                          <p:stCondLst>
                                            <p:cond delay="2999"/>
                                          </p:stCondLst>
                                        </p:cTn>
                                        <p:tgtEl>
                                          <p:spTgt spid="20"/>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3000"/>
                                        <p:tgtEl>
                                          <p:spTgt spid="22"/>
                                        </p:tgtEl>
                                        <p:attrNameLst>
                                          <p:attrName>ppt_x</p:attrName>
                                        </p:attrNameLst>
                                      </p:cBhvr>
                                      <p:tavLst>
                                        <p:tav tm="0">
                                          <p:val>
                                            <p:strVal val="ppt_x"/>
                                          </p:val>
                                        </p:tav>
                                        <p:tav tm="100000">
                                          <p:val>
                                            <p:strVal val="ppt_x"/>
                                          </p:val>
                                        </p:tav>
                                      </p:tavLst>
                                    </p:anim>
                                    <p:anim calcmode="lin" valueType="num">
                                      <p:cBhvr additive="base">
                                        <p:cTn id="306" dur="3000"/>
                                        <p:tgtEl>
                                          <p:spTgt spid="22"/>
                                        </p:tgtEl>
                                        <p:attrNameLst>
                                          <p:attrName>ppt_y</p:attrName>
                                        </p:attrNameLst>
                                      </p:cBhvr>
                                      <p:tavLst>
                                        <p:tav tm="0">
                                          <p:val>
                                            <p:strVal val="ppt_y"/>
                                          </p:val>
                                        </p:tav>
                                        <p:tav tm="100000">
                                          <p:val>
                                            <p:strVal val="0-ppt_h/2"/>
                                          </p:val>
                                        </p:tav>
                                      </p:tavLst>
                                    </p:anim>
                                    <p:set>
                                      <p:cBhvr>
                                        <p:cTn id="307" dur="1" fill="hold">
                                          <p:stCondLst>
                                            <p:cond delay="2999"/>
                                          </p:stCondLst>
                                        </p:cTn>
                                        <p:tgtEl>
                                          <p:spTgt spid="22"/>
                                        </p:tgtEl>
                                        <p:attrNameLst>
                                          <p:attrName>style.visibility</p:attrName>
                                        </p:attrNameLst>
                                      </p:cBhvr>
                                      <p:to>
                                        <p:strVal val="hidden"/>
                                      </p:to>
                                    </p:set>
                                  </p:childTnLst>
                                </p:cTn>
                              </p:par>
                              <p:par>
                                <p:cTn id="308" presetID="2" presetClass="exit" presetSubtype="1" fill="hold" nodeType="withEffect">
                                  <p:stCondLst>
                                    <p:cond delay="0"/>
                                  </p:stCondLst>
                                  <p:childTnLst>
                                    <p:anim calcmode="lin" valueType="num">
                                      <p:cBhvr additive="base">
                                        <p:cTn id="309" dur="3000"/>
                                        <p:tgtEl>
                                          <p:spTgt spid="24"/>
                                        </p:tgtEl>
                                        <p:attrNameLst>
                                          <p:attrName>ppt_x</p:attrName>
                                        </p:attrNameLst>
                                      </p:cBhvr>
                                      <p:tavLst>
                                        <p:tav tm="0">
                                          <p:val>
                                            <p:strVal val="ppt_x"/>
                                          </p:val>
                                        </p:tav>
                                        <p:tav tm="100000">
                                          <p:val>
                                            <p:strVal val="ppt_x"/>
                                          </p:val>
                                        </p:tav>
                                      </p:tavLst>
                                    </p:anim>
                                    <p:anim calcmode="lin" valueType="num">
                                      <p:cBhvr additive="base">
                                        <p:cTn id="310" dur="3000"/>
                                        <p:tgtEl>
                                          <p:spTgt spid="24"/>
                                        </p:tgtEl>
                                        <p:attrNameLst>
                                          <p:attrName>ppt_y</p:attrName>
                                        </p:attrNameLst>
                                      </p:cBhvr>
                                      <p:tavLst>
                                        <p:tav tm="0">
                                          <p:val>
                                            <p:strVal val="ppt_y"/>
                                          </p:val>
                                        </p:tav>
                                        <p:tav tm="100000">
                                          <p:val>
                                            <p:strVal val="0-ppt_h/2"/>
                                          </p:val>
                                        </p:tav>
                                      </p:tavLst>
                                    </p:anim>
                                    <p:set>
                                      <p:cBhvr>
                                        <p:cTn id="311" dur="1" fill="hold">
                                          <p:stCondLst>
                                            <p:cond delay="2999"/>
                                          </p:stCondLst>
                                        </p:cTn>
                                        <p:tgtEl>
                                          <p:spTgt spid="24"/>
                                        </p:tgtEl>
                                        <p:attrNameLst>
                                          <p:attrName>style.visibility</p:attrName>
                                        </p:attrNameLst>
                                      </p:cBhvr>
                                      <p:to>
                                        <p:strVal val="hidden"/>
                                      </p:to>
                                    </p:set>
                                  </p:childTnLst>
                                </p:cTn>
                              </p:par>
                              <p:par>
                                <p:cTn id="312" presetID="2" presetClass="exit" presetSubtype="1" fill="hold" nodeType="withEffect">
                                  <p:stCondLst>
                                    <p:cond delay="0"/>
                                  </p:stCondLst>
                                  <p:childTnLst>
                                    <p:anim calcmode="lin" valueType="num">
                                      <p:cBhvr additive="base">
                                        <p:cTn id="313" dur="3000"/>
                                        <p:tgtEl>
                                          <p:spTgt spid="26"/>
                                        </p:tgtEl>
                                        <p:attrNameLst>
                                          <p:attrName>ppt_x</p:attrName>
                                        </p:attrNameLst>
                                      </p:cBhvr>
                                      <p:tavLst>
                                        <p:tav tm="0">
                                          <p:val>
                                            <p:strVal val="ppt_x"/>
                                          </p:val>
                                        </p:tav>
                                        <p:tav tm="100000">
                                          <p:val>
                                            <p:strVal val="ppt_x"/>
                                          </p:val>
                                        </p:tav>
                                      </p:tavLst>
                                    </p:anim>
                                    <p:anim calcmode="lin" valueType="num">
                                      <p:cBhvr additive="base">
                                        <p:cTn id="314" dur="3000"/>
                                        <p:tgtEl>
                                          <p:spTgt spid="26"/>
                                        </p:tgtEl>
                                        <p:attrNameLst>
                                          <p:attrName>ppt_y</p:attrName>
                                        </p:attrNameLst>
                                      </p:cBhvr>
                                      <p:tavLst>
                                        <p:tav tm="0">
                                          <p:val>
                                            <p:strVal val="ppt_y"/>
                                          </p:val>
                                        </p:tav>
                                        <p:tav tm="100000">
                                          <p:val>
                                            <p:strVal val="0-ppt_h/2"/>
                                          </p:val>
                                        </p:tav>
                                      </p:tavLst>
                                    </p:anim>
                                    <p:set>
                                      <p:cBhvr>
                                        <p:cTn id="315" dur="1" fill="hold">
                                          <p:stCondLst>
                                            <p:cond delay="2999"/>
                                          </p:stCondLst>
                                        </p:cTn>
                                        <p:tgtEl>
                                          <p:spTgt spid="26"/>
                                        </p:tgtEl>
                                        <p:attrNameLst>
                                          <p:attrName>style.visibility</p:attrName>
                                        </p:attrNameLst>
                                      </p:cBhvr>
                                      <p:to>
                                        <p:strVal val="hidden"/>
                                      </p:to>
                                    </p:set>
                                  </p:childTnLst>
                                </p:cTn>
                              </p:par>
                              <p:par>
                                <p:cTn id="316" presetID="2" presetClass="exit" presetSubtype="1" fill="hold" nodeType="withEffect">
                                  <p:stCondLst>
                                    <p:cond delay="0"/>
                                  </p:stCondLst>
                                  <p:childTnLst>
                                    <p:anim calcmode="lin" valueType="num">
                                      <p:cBhvr additive="base">
                                        <p:cTn id="317" dur="3000"/>
                                        <p:tgtEl>
                                          <p:spTgt spid="28"/>
                                        </p:tgtEl>
                                        <p:attrNameLst>
                                          <p:attrName>ppt_x</p:attrName>
                                        </p:attrNameLst>
                                      </p:cBhvr>
                                      <p:tavLst>
                                        <p:tav tm="0">
                                          <p:val>
                                            <p:strVal val="ppt_x"/>
                                          </p:val>
                                        </p:tav>
                                        <p:tav tm="100000">
                                          <p:val>
                                            <p:strVal val="ppt_x"/>
                                          </p:val>
                                        </p:tav>
                                      </p:tavLst>
                                    </p:anim>
                                    <p:anim calcmode="lin" valueType="num">
                                      <p:cBhvr additive="base">
                                        <p:cTn id="318" dur="3000"/>
                                        <p:tgtEl>
                                          <p:spTgt spid="28"/>
                                        </p:tgtEl>
                                        <p:attrNameLst>
                                          <p:attrName>ppt_y</p:attrName>
                                        </p:attrNameLst>
                                      </p:cBhvr>
                                      <p:tavLst>
                                        <p:tav tm="0">
                                          <p:val>
                                            <p:strVal val="ppt_y"/>
                                          </p:val>
                                        </p:tav>
                                        <p:tav tm="100000">
                                          <p:val>
                                            <p:strVal val="0-ppt_h/2"/>
                                          </p:val>
                                        </p:tav>
                                      </p:tavLst>
                                    </p:anim>
                                    <p:set>
                                      <p:cBhvr>
                                        <p:cTn id="319" dur="1" fill="hold">
                                          <p:stCondLst>
                                            <p:cond delay="2999"/>
                                          </p:stCondLst>
                                        </p:cTn>
                                        <p:tgtEl>
                                          <p:spTgt spid="28"/>
                                        </p:tgtEl>
                                        <p:attrNameLst>
                                          <p:attrName>style.visibility</p:attrName>
                                        </p:attrNameLst>
                                      </p:cBhvr>
                                      <p:to>
                                        <p:strVal val="hidden"/>
                                      </p:to>
                                    </p:set>
                                  </p:childTnLst>
                                </p:cTn>
                              </p:par>
                              <p:par>
                                <p:cTn id="320" presetID="8" presetClass="emph" presetSubtype="0" fill="hold" nodeType="withEffect">
                                  <p:stCondLst>
                                    <p:cond delay="0"/>
                                  </p:stCondLst>
                                  <p:childTnLst>
                                    <p:animRot by="-21600000">
                                      <p:cBhvr>
                                        <p:cTn id="321" dur="3000" fill="hold"/>
                                        <p:tgtEl>
                                          <p:spTgt spid="3"/>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5"/>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7"/>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9"/>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11"/>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13"/>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15"/>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17"/>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19"/>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21"/>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23"/>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25"/>
                                        </p:tgtEl>
                                        <p:attrNameLst>
                                          <p:attrName>r</p:attrName>
                                        </p:attrNameLst>
                                      </p:cBhvr>
                                    </p:animRot>
                                  </p:childTnLst>
                                </p:cTn>
                              </p:par>
                              <p:par>
                                <p:cTn id="344" presetID="8" presetClass="emph" presetSubtype="0" fill="hold" nodeType="withEffect">
                                  <p:stCondLst>
                                    <p:cond delay="0"/>
                                  </p:stCondLst>
                                  <p:childTnLst>
                                    <p:animRot by="-21600000">
                                      <p:cBhvr>
                                        <p:cTn id="345" dur="3000" fill="hold"/>
                                        <p:tgtEl>
                                          <p:spTgt spid="27"/>
                                        </p:tgtEl>
                                        <p:attrNameLst>
                                          <p:attrName>r</p:attrName>
                                        </p:attrNameLst>
                                      </p:cBhvr>
                                    </p:animRot>
                                  </p:childTnLst>
                                </p:cTn>
                              </p:par>
                              <p:par>
                                <p:cTn id="346" presetID="8" presetClass="emph" presetSubtype="0" fill="hold" nodeType="withEffect">
                                  <p:stCondLst>
                                    <p:cond delay="0"/>
                                  </p:stCondLst>
                                  <p:childTnLst>
                                    <p:animRot by="21600000">
                                      <p:cBhvr>
                                        <p:cTn id="347" dur="3000" fill="hold"/>
                                        <p:tgtEl>
                                          <p:spTgt spid="4"/>
                                        </p:tgtEl>
                                        <p:attrNameLst>
                                          <p:attrName>r</p:attrName>
                                        </p:attrNameLst>
                                      </p:cBhvr>
                                    </p:animRot>
                                  </p:childTnLst>
                                </p:cTn>
                              </p:par>
                              <p:par>
                                <p:cTn id="348" presetID="8" presetClass="emph" presetSubtype="0" fill="hold" nodeType="withEffect">
                                  <p:stCondLst>
                                    <p:cond delay="0"/>
                                  </p:stCondLst>
                                  <p:childTnLst>
                                    <p:animRot by="21600000">
                                      <p:cBhvr>
                                        <p:cTn id="349" dur="3000" fill="hold"/>
                                        <p:tgtEl>
                                          <p:spTgt spid="6"/>
                                        </p:tgtEl>
                                        <p:attrNameLst>
                                          <p:attrName>r</p:attrName>
                                        </p:attrNameLst>
                                      </p:cBhvr>
                                    </p:animRot>
                                  </p:childTnLst>
                                </p:cTn>
                              </p:par>
                              <p:par>
                                <p:cTn id="350" presetID="8" presetClass="emph" presetSubtype="0" fill="hold" nodeType="withEffect">
                                  <p:stCondLst>
                                    <p:cond delay="0"/>
                                  </p:stCondLst>
                                  <p:childTnLst>
                                    <p:animRot by="21600000">
                                      <p:cBhvr>
                                        <p:cTn id="351" dur="3000" fill="hold"/>
                                        <p:tgtEl>
                                          <p:spTgt spid="8"/>
                                        </p:tgtEl>
                                        <p:attrNameLst>
                                          <p:attrName>r</p:attrName>
                                        </p:attrNameLst>
                                      </p:cBhvr>
                                    </p:animRot>
                                  </p:childTnLst>
                                </p:cTn>
                              </p:par>
                              <p:par>
                                <p:cTn id="352" presetID="8" presetClass="emph" presetSubtype="0" fill="hold" nodeType="withEffect">
                                  <p:stCondLst>
                                    <p:cond delay="0"/>
                                  </p:stCondLst>
                                  <p:childTnLst>
                                    <p:animRot by="21600000">
                                      <p:cBhvr>
                                        <p:cTn id="353" dur="3000" fill="hold"/>
                                        <p:tgtEl>
                                          <p:spTgt spid="10"/>
                                        </p:tgtEl>
                                        <p:attrNameLst>
                                          <p:attrName>r</p:attrName>
                                        </p:attrNameLst>
                                      </p:cBhvr>
                                    </p:animRot>
                                  </p:childTnLst>
                                </p:cTn>
                              </p:par>
                              <p:par>
                                <p:cTn id="354" presetID="8" presetClass="emph" presetSubtype="0" fill="hold" nodeType="withEffect">
                                  <p:stCondLst>
                                    <p:cond delay="0"/>
                                  </p:stCondLst>
                                  <p:childTnLst>
                                    <p:animRot by="21600000">
                                      <p:cBhvr>
                                        <p:cTn id="355" dur="3000" fill="hold"/>
                                        <p:tgtEl>
                                          <p:spTgt spid="12"/>
                                        </p:tgtEl>
                                        <p:attrNameLst>
                                          <p:attrName>r</p:attrName>
                                        </p:attrNameLst>
                                      </p:cBhvr>
                                    </p:animRot>
                                  </p:childTnLst>
                                </p:cTn>
                              </p:par>
                              <p:par>
                                <p:cTn id="356" presetID="8" presetClass="emph" presetSubtype="0" fill="hold" nodeType="withEffect">
                                  <p:stCondLst>
                                    <p:cond delay="0"/>
                                  </p:stCondLst>
                                  <p:childTnLst>
                                    <p:animRot by="21600000">
                                      <p:cBhvr>
                                        <p:cTn id="357" dur="3000" fill="hold"/>
                                        <p:tgtEl>
                                          <p:spTgt spid="14"/>
                                        </p:tgtEl>
                                        <p:attrNameLst>
                                          <p:attrName>r</p:attrName>
                                        </p:attrNameLst>
                                      </p:cBhvr>
                                    </p:animRot>
                                  </p:childTnLst>
                                </p:cTn>
                              </p:par>
                              <p:par>
                                <p:cTn id="358" presetID="8" presetClass="emph" presetSubtype="0" fill="hold" nodeType="withEffect">
                                  <p:stCondLst>
                                    <p:cond delay="0"/>
                                  </p:stCondLst>
                                  <p:childTnLst>
                                    <p:animRot by="21600000">
                                      <p:cBhvr>
                                        <p:cTn id="359" dur="3000" fill="hold"/>
                                        <p:tgtEl>
                                          <p:spTgt spid="16"/>
                                        </p:tgtEl>
                                        <p:attrNameLst>
                                          <p:attrName>r</p:attrName>
                                        </p:attrNameLst>
                                      </p:cBhvr>
                                    </p:animRot>
                                  </p:childTnLst>
                                </p:cTn>
                              </p:par>
                              <p:par>
                                <p:cTn id="360" presetID="8" presetClass="emph" presetSubtype="0" fill="hold" nodeType="withEffect">
                                  <p:stCondLst>
                                    <p:cond delay="0"/>
                                  </p:stCondLst>
                                  <p:childTnLst>
                                    <p:animRot by="21600000">
                                      <p:cBhvr>
                                        <p:cTn id="361" dur="3000" fill="hold"/>
                                        <p:tgtEl>
                                          <p:spTgt spid="18"/>
                                        </p:tgtEl>
                                        <p:attrNameLst>
                                          <p:attrName>r</p:attrName>
                                        </p:attrNameLst>
                                      </p:cBhvr>
                                    </p:animRot>
                                  </p:childTnLst>
                                </p:cTn>
                              </p:par>
                              <p:par>
                                <p:cTn id="362" presetID="8" presetClass="emph" presetSubtype="0" fill="hold" nodeType="withEffect">
                                  <p:stCondLst>
                                    <p:cond delay="0"/>
                                  </p:stCondLst>
                                  <p:childTnLst>
                                    <p:animRot by="21600000">
                                      <p:cBhvr>
                                        <p:cTn id="363" dur="3000" fill="hold"/>
                                        <p:tgtEl>
                                          <p:spTgt spid="20"/>
                                        </p:tgtEl>
                                        <p:attrNameLst>
                                          <p:attrName>r</p:attrName>
                                        </p:attrNameLst>
                                      </p:cBhvr>
                                    </p:animRot>
                                  </p:childTnLst>
                                </p:cTn>
                              </p:par>
                              <p:par>
                                <p:cTn id="364" presetID="8" presetClass="emph" presetSubtype="0" fill="hold" nodeType="withEffect">
                                  <p:stCondLst>
                                    <p:cond delay="0"/>
                                  </p:stCondLst>
                                  <p:childTnLst>
                                    <p:animRot by="21600000">
                                      <p:cBhvr>
                                        <p:cTn id="365" dur="3000" fill="hold"/>
                                        <p:tgtEl>
                                          <p:spTgt spid="22"/>
                                        </p:tgtEl>
                                        <p:attrNameLst>
                                          <p:attrName>r</p:attrName>
                                        </p:attrNameLst>
                                      </p:cBhvr>
                                    </p:animRot>
                                  </p:childTnLst>
                                </p:cTn>
                              </p:par>
                              <p:par>
                                <p:cTn id="366" presetID="8" presetClass="emph" presetSubtype="0" fill="hold" nodeType="withEffect">
                                  <p:stCondLst>
                                    <p:cond delay="0"/>
                                  </p:stCondLst>
                                  <p:childTnLst>
                                    <p:animRot by="21600000">
                                      <p:cBhvr>
                                        <p:cTn id="367" dur="3000" fill="hold"/>
                                        <p:tgtEl>
                                          <p:spTgt spid="24"/>
                                        </p:tgtEl>
                                        <p:attrNameLst>
                                          <p:attrName>r</p:attrName>
                                        </p:attrNameLst>
                                      </p:cBhvr>
                                    </p:animRot>
                                  </p:childTnLst>
                                </p:cTn>
                              </p:par>
                              <p:par>
                                <p:cTn id="368" presetID="8" presetClass="emph" presetSubtype="0" fill="hold" nodeType="withEffect">
                                  <p:stCondLst>
                                    <p:cond delay="0"/>
                                  </p:stCondLst>
                                  <p:childTnLst>
                                    <p:animRot by="21600000">
                                      <p:cBhvr>
                                        <p:cTn id="369" dur="3000" fill="hold"/>
                                        <p:tgtEl>
                                          <p:spTgt spid="26"/>
                                        </p:tgtEl>
                                        <p:attrNameLst>
                                          <p:attrName>r</p:attrName>
                                        </p:attrNameLst>
                                      </p:cBhvr>
                                    </p:animRot>
                                  </p:childTnLst>
                                </p:cTn>
                              </p:par>
                              <p:par>
                                <p:cTn id="370" presetID="8" presetClass="emph" presetSubtype="0" fill="hold" nodeType="withEffect">
                                  <p:stCondLst>
                                    <p:cond delay="0"/>
                                  </p:stCondLst>
                                  <p:childTnLst>
                                    <p:animRot by="21600000">
                                      <p:cBhvr>
                                        <p:cTn id="371" dur="3000" fill="hold"/>
                                        <p:tgtEl>
                                          <p:spTgt spid="28"/>
                                        </p:tgtEl>
                                        <p:attrNameLst>
                                          <p:attrName>r</p:attrName>
                                        </p:attrNameLst>
                                      </p:cBhvr>
                                    </p:animRot>
                                  </p:childTnLst>
                                </p:cTn>
                              </p:par>
                              <p:par>
                                <p:cTn id="372" presetID="23" presetClass="entr" presetSubtype="288"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 calcmode="lin" valueType="num">
                                      <p:cBhvr>
                                        <p:cTn id="374" dur="3000" fill="hold"/>
                                        <p:tgtEl>
                                          <p:spTgt spid="2"/>
                                        </p:tgtEl>
                                        <p:attrNameLst>
                                          <p:attrName>ppt_w</p:attrName>
                                        </p:attrNameLst>
                                      </p:cBhvr>
                                      <p:tavLst>
                                        <p:tav tm="0">
                                          <p:val>
                                            <p:strVal val="4/3*#ppt_w"/>
                                          </p:val>
                                        </p:tav>
                                        <p:tav tm="100000">
                                          <p:val>
                                            <p:strVal val="#ppt_w"/>
                                          </p:val>
                                        </p:tav>
                                      </p:tavLst>
                                    </p:anim>
                                    <p:anim calcmode="lin" valueType="num">
                                      <p:cBhvr>
                                        <p:cTn id="375" dur="3000" fill="hold"/>
                                        <p:tgtEl>
                                          <p:spTgt spid="2"/>
                                        </p:tgtEl>
                                        <p:attrNameLst>
                                          <p:attrName>ppt_h</p:attrName>
                                        </p:attrNameLst>
                                      </p:cBhvr>
                                      <p:tavLst>
                                        <p:tav tm="0">
                                          <p:val>
                                            <p:strVal val="4/3*#ppt_h"/>
                                          </p:val>
                                        </p:tav>
                                        <p:tav tm="100000">
                                          <p:val>
                                            <p:strVal val="#ppt_h"/>
                                          </p:val>
                                        </p:tav>
                                      </p:tavLst>
                                    </p:anim>
                                  </p:childTnLst>
                                </p:cTn>
                              </p:par>
                              <p:par>
                                <p:cTn id="376" presetID="16" presetClass="entr" presetSubtype="42" fill="hold" nodeType="withEffect">
                                  <p:stCondLst>
                                    <p:cond delay="0"/>
                                  </p:stCondLst>
                                  <p:childTnLst>
                                    <p:set>
                                      <p:cBhvr>
                                        <p:cTn id="377" dur="1" fill="hold">
                                          <p:stCondLst>
                                            <p:cond delay="0"/>
                                          </p:stCondLst>
                                        </p:cTn>
                                        <p:tgtEl>
                                          <p:spTgt spid="2"/>
                                        </p:tgtEl>
                                        <p:attrNameLst>
                                          <p:attrName>style.visibility</p:attrName>
                                        </p:attrNameLst>
                                      </p:cBhvr>
                                      <p:to>
                                        <p:strVal val="visible"/>
                                      </p:to>
                                    </p:set>
                                    <p:animEffect transition="in" filter="barn(outHorizontal)">
                                      <p:cBhvr>
                                        <p:cTn id="37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pic>
        <p:nvPicPr>
          <p:cNvPr id="2" name="1 Imagen" descr="2024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bstract-3d-rendering-wavy-shape-distorted-sphere-.png"/>
          <p:cNvPicPr>
            <a:picLocks noChangeAspect="1"/>
          </p:cNvPicPr>
          <p:nvPr/>
        </p:nvPicPr>
        <p:blipFill>
          <a:blip r:embed="rId3">
            <a:duotone>
              <a:schemeClr val="accent6">
                <a:shade val="45000"/>
                <a:satMod val="135000"/>
              </a:schemeClr>
              <a:prstClr val="white"/>
            </a:duotone>
            <a:lum contrast="40000"/>
          </a:blip>
          <a:stretch>
            <a:fillRect/>
          </a:stretch>
        </p:blipFill>
        <p:spPr>
          <a:xfrm>
            <a:off x="0" y="0"/>
            <a:ext cx="1705213" cy="1905266"/>
          </a:xfrm>
          <a:prstGeom prst="rect">
            <a:avLst/>
          </a:prstGeom>
        </p:spPr>
      </p:pic>
      <p:pic>
        <p:nvPicPr>
          <p:cNvPr id="4" name="3 Imagen" descr="abstract-3d-rendering-wavy-shape-distorted-sphere-.png"/>
          <p:cNvPicPr>
            <a:picLocks noChangeAspect="1"/>
          </p:cNvPicPr>
          <p:nvPr/>
        </p:nvPicPr>
        <p:blipFill>
          <a:blip r:embed="rId3">
            <a:duotone>
              <a:schemeClr val="accent6">
                <a:shade val="45000"/>
                <a:satMod val="135000"/>
              </a:schemeClr>
              <a:prstClr val="white"/>
            </a:duotone>
            <a:lum contrast="40000"/>
          </a:blip>
          <a:stretch>
            <a:fillRect/>
          </a:stretch>
        </p:blipFill>
        <p:spPr>
          <a:xfrm>
            <a:off x="1857356" y="0"/>
            <a:ext cx="1705213" cy="1905266"/>
          </a:xfrm>
          <a:prstGeom prst="rect">
            <a:avLst/>
          </a:prstGeom>
        </p:spPr>
      </p:pic>
      <p:pic>
        <p:nvPicPr>
          <p:cNvPr id="5" name="4 Imagen" descr="abstract-3d-rendering-wavy-shape-distorted-sphere-.png"/>
          <p:cNvPicPr>
            <a:picLocks noChangeAspect="1"/>
          </p:cNvPicPr>
          <p:nvPr/>
        </p:nvPicPr>
        <p:blipFill>
          <a:blip r:embed="rId3">
            <a:duotone>
              <a:schemeClr val="accent6">
                <a:shade val="45000"/>
                <a:satMod val="135000"/>
              </a:schemeClr>
              <a:prstClr val="white"/>
            </a:duotone>
            <a:lum contrast="40000"/>
          </a:blip>
          <a:stretch>
            <a:fillRect/>
          </a:stretch>
        </p:blipFill>
        <p:spPr>
          <a:xfrm>
            <a:off x="3786182" y="0"/>
            <a:ext cx="1705213" cy="1905266"/>
          </a:xfrm>
          <a:prstGeom prst="rect">
            <a:avLst/>
          </a:prstGeom>
        </p:spPr>
      </p:pic>
      <p:pic>
        <p:nvPicPr>
          <p:cNvPr id="6" name="5 Imagen" descr="abstract-3d-rendering-wavy-shape-distorted-sphere-.png"/>
          <p:cNvPicPr>
            <a:picLocks noChangeAspect="1"/>
          </p:cNvPicPr>
          <p:nvPr/>
        </p:nvPicPr>
        <p:blipFill>
          <a:blip r:embed="rId3">
            <a:duotone>
              <a:schemeClr val="accent6">
                <a:shade val="45000"/>
                <a:satMod val="135000"/>
              </a:schemeClr>
              <a:prstClr val="white"/>
            </a:duotone>
            <a:lum contrast="40000"/>
          </a:blip>
          <a:stretch>
            <a:fillRect/>
          </a:stretch>
        </p:blipFill>
        <p:spPr>
          <a:xfrm>
            <a:off x="5643570" y="0"/>
            <a:ext cx="1705213" cy="1905266"/>
          </a:xfrm>
          <a:prstGeom prst="rect">
            <a:avLst/>
          </a:prstGeom>
        </p:spPr>
      </p:pic>
      <p:pic>
        <p:nvPicPr>
          <p:cNvPr id="7" name="6 Imagen" descr="abstract-3d-rendering-wavy-shape-distorted-sphere-.png"/>
          <p:cNvPicPr>
            <a:picLocks noChangeAspect="1"/>
          </p:cNvPicPr>
          <p:nvPr/>
        </p:nvPicPr>
        <p:blipFill>
          <a:blip r:embed="rId3">
            <a:duotone>
              <a:schemeClr val="accent6">
                <a:shade val="45000"/>
                <a:satMod val="135000"/>
              </a:schemeClr>
              <a:prstClr val="white"/>
            </a:duotone>
            <a:lum contrast="40000"/>
          </a:blip>
          <a:stretch>
            <a:fillRect/>
          </a:stretch>
        </p:blipFill>
        <p:spPr>
          <a:xfrm>
            <a:off x="7438787" y="0"/>
            <a:ext cx="1705213" cy="1905266"/>
          </a:xfrm>
          <a:prstGeom prst="rect">
            <a:avLst/>
          </a:prstGeom>
        </p:spPr>
      </p:pic>
      <p:pic>
        <p:nvPicPr>
          <p:cNvPr id="9" name="8 Imagen" descr="abstract-3d-rendering-wavy-shape-distorted-sphere-.png"/>
          <p:cNvPicPr>
            <a:picLocks noChangeAspect="1"/>
          </p:cNvPicPr>
          <p:nvPr/>
        </p:nvPicPr>
        <p:blipFill>
          <a:blip r:embed="rId3">
            <a:duotone>
              <a:prstClr val="black"/>
              <a:srgbClr val="FF00FF">
                <a:tint val="45000"/>
                <a:satMod val="400000"/>
              </a:srgbClr>
            </a:duotone>
            <a:lum contrast="40000"/>
          </a:blip>
          <a:stretch>
            <a:fillRect/>
          </a:stretch>
        </p:blipFill>
        <p:spPr>
          <a:xfrm>
            <a:off x="0" y="1214428"/>
            <a:ext cx="1705213" cy="1905266"/>
          </a:xfrm>
          <a:prstGeom prst="rect">
            <a:avLst/>
          </a:prstGeom>
        </p:spPr>
      </p:pic>
      <p:pic>
        <p:nvPicPr>
          <p:cNvPr id="10" name="9 Imagen" descr="abstract-3d-rendering-wavy-shape-distorted-sphere-.png"/>
          <p:cNvPicPr>
            <a:picLocks noChangeAspect="1"/>
          </p:cNvPicPr>
          <p:nvPr/>
        </p:nvPicPr>
        <p:blipFill>
          <a:blip r:embed="rId3">
            <a:duotone>
              <a:prstClr val="black"/>
              <a:srgbClr val="FF00FF">
                <a:tint val="45000"/>
                <a:satMod val="400000"/>
              </a:srgbClr>
            </a:duotone>
            <a:lum contrast="40000"/>
          </a:blip>
          <a:stretch>
            <a:fillRect/>
          </a:stretch>
        </p:blipFill>
        <p:spPr>
          <a:xfrm>
            <a:off x="1857356" y="1214428"/>
            <a:ext cx="1705213" cy="1905266"/>
          </a:xfrm>
          <a:prstGeom prst="rect">
            <a:avLst/>
          </a:prstGeom>
        </p:spPr>
      </p:pic>
      <p:pic>
        <p:nvPicPr>
          <p:cNvPr id="11" name="10 Imagen" descr="abstract-3d-rendering-wavy-shape-distorted-sphere-.png"/>
          <p:cNvPicPr>
            <a:picLocks noChangeAspect="1"/>
          </p:cNvPicPr>
          <p:nvPr/>
        </p:nvPicPr>
        <p:blipFill>
          <a:blip r:embed="rId3">
            <a:duotone>
              <a:prstClr val="black"/>
              <a:srgbClr val="FF00FF">
                <a:tint val="45000"/>
                <a:satMod val="400000"/>
              </a:srgbClr>
            </a:duotone>
            <a:lum contrast="40000"/>
          </a:blip>
          <a:stretch>
            <a:fillRect/>
          </a:stretch>
        </p:blipFill>
        <p:spPr>
          <a:xfrm>
            <a:off x="3786182" y="1214428"/>
            <a:ext cx="1705213" cy="1905266"/>
          </a:xfrm>
          <a:prstGeom prst="rect">
            <a:avLst/>
          </a:prstGeom>
        </p:spPr>
      </p:pic>
      <p:pic>
        <p:nvPicPr>
          <p:cNvPr id="12" name="11 Imagen" descr="abstract-3d-rendering-wavy-shape-distorted-sphere-.png"/>
          <p:cNvPicPr>
            <a:picLocks noChangeAspect="1"/>
          </p:cNvPicPr>
          <p:nvPr/>
        </p:nvPicPr>
        <p:blipFill>
          <a:blip r:embed="rId3">
            <a:duotone>
              <a:prstClr val="black"/>
              <a:srgbClr val="FF00FF">
                <a:tint val="45000"/>
                <a:satMod val="400000"/>
              </a:srgbClr>
            </a:duotone>
            <a:lum contrast="40000"/>
          </a:blip>
          <a:stretch>
            <a:fillRect/>
          </a:stretch>
        </p:blipFill>
        <p:spPr>
          <a:xfrm>
            <a:off x="5643570" y="1214428"/>
            <a:ext cx="1705213" cy="1905266"/>
          </a:xfrm>
          <a:prstGeom prst="rect">
            <a:avLst/>
          </a:prstGeom>
        </p:spPr>
      </p:pic>
      <p:pic>
        <p:nvPicPr>
          <p:cNvPr id="13" name="12 Imagen" descr="abstract-3d-rendering-wavy-shape-distorted-sphere-.png"/>
          <p:cNvPicPr>
            <a:picLocks noChangeAspect="1"/>
          </p:cNvPicPr>
          <p:nvPr/>
        </p:nvPicPr>
        <p:blipFill>
          <a:blip r:embed="rId3">
            <a:duotone>
              <a:prstClr val="black"/>
              <a:srgbClr val="FF00FF">
                <a:tint val="45000"/>
                <a:satMod val="400000"/>
              </a:srgbClr>
            </a:duotone>
            <a:lum contrast="40000"/>
          </a:blip>
          <a:stretch>
            <a:fillRect/>
          </a:stretch>
        </p:blipFill>
        <p:spPr>
          <a:xfrm>
            <a:off x="7438787" y="1214428"/>
            <a:ext cx="1705213" cy="1905266"/>
          </a:xfrm>
          <a:prstGeom prst="rect">
            <a:avLst/>
          </a:prstGeom>
        </p:spPr>
      </p:pic>
      <p:pic>
        <p:nvPicPr>
          <p:cNvPr id="14" name="13 Imagen" descr="abstract-3d-rendering-wavy-shape-distorted-sphere-.png"/>
          <p:cNvPicPr>
            <a:picLocks noChangeAspect="1"/>
          </p:cNvPicPr>
          <p:nvPr/>
        </p:nvPicPr>
        <p:blipFill>
          <a:blip r:embed="rId3">
            <a:duotone>
              <a:prstClr val="black"/>
              <a:srgbClr val="FFFF00">
                <a:tint val="45000"/>
                <a:satMod val="400000"/>
              </a:srgbClr>
            </a:duotone>
            <a:lum contrast="40000"/>
          </a:blip>
          <a:stretch>
            <a:fillRect/>
          </a:stretch>
        </p:blipFill>
        <p:spPr>
          <a:xfrm>
            <a:off x="0" y="2214560"/>
            <a:ext cx="1705213" cy="1905266"/>
          </a:xfrm>
          <a:prstGeom prst="rect">
            <a:avLst/>
          </a:prstGeom>
        </p:spPr>
      </p:pic>
      <p:pic>
        <p:nvPicPr>
          <p:cNvPr id="15" name="14 Imagen" descr="abstract-3d-rendering-wavy-shape-distorted-sphere-.png"/>
          <p:cNvPicPr>
            <a:picLocks noChangeAspect="1"/>
          </p:cNvPicPr>
          <p:nvPr/>
        </p:nvPicPr>
        <p:blipFill>
          <a:blip r:embed="rId3">
            <a:duotone>
              <a:prstClr val="black"/>
              <a:srgbClr val="FFFF00">
                <a:tint val="45000"/>
                <a:satMod val="400000"/>
              </a:srgbClr>
            </a:duotone>
            <a:lum contrast="40000"/>
          </a:blip>
          <a:stretch>
            <a:fillRect/>
          </a:stretch>
        </p:blipFill>
        <p:spPr>
          <a:xfrm>
            <a:off x="1857356" y="2214560"/>
            <a:ext cx="1705213" cy="1905266"/>
          </a:xfrm>
          <a:prstGeom prst="rect">
            <a:avLst/>
          </a:prstGeom>
        </p:spPr>
      </p:pic>
      <p:pic>
        <p:nvPicPr>
          <p:cNvPr id="16" name="15 Imagen" descr="abstract-3d-rendering-wavy-shape-distorted-sphere-.png"/>
          <p:cNvPicPr>
            <a:picLocks noChangeAspect="1"/>
          </p:cNvPicPr>
          <p:nvPr/>
        </p:nvPicPr>
        <p:blipFill>
          <a:blip r:embed="rId3">
            <a:duotone>
              <a:prstClr val="black"/>
              <a:srgbClr val="FFFF00">
                <a:tint val="45000"/>
                <a:satMod val="400000"/>
              </a:srgbClr>
            </a:duotone>
            <a:lum contrast="40000"/>
          </a:blip>
          <a:stretch>
            <a:fillRect/>
          </a:stretch>
        </p:blipFill>
        <p:spPr>
          <a:xfrm>
            <a:off x="3786182" y="2214560"/>
            <a:ext cx="1705213" cy="1905266"/>
          </a:xfrm>
          <a:prstGeom prst="rect">
            <a:avLst/>
          </a:prstGeom>
        </p:spPr>
      </p:pic>
      <p:pic>
        <p:nvPicPr>
          <p:cNvPr id="17" name="16 Imagen" descr="abstract-3d-rendering-wavy-shape-distorted-sphere-.png"/>
          <p:cNvPicPr>
            <a:picLocks noChangeAspect="1"/>
          </p:cNvPicPr>
          <p:nvPr/>
        </p:nvPicPr>
        <p:blipFill>
          <a:blip r:embed="rId3">
            <a:duotone>
              <a:prstClr val="black"/>
              <a:srgbClr val="FFFF00">
                <a:tint val="45000"/>
                <a:satMod val="400000"/>
              </a:srgbClr>
            </a:duotone>
            <a:lum contrast="40000"/>
          </a:blip>
          <a:stretch>
            <a:fillRect/>
          </a:stretch>
        </p:blipFill>
        <p:spPr>
          <a:xfrm>
            <a:off x="5643570" y="2214560"/>
            <a:ext cx="1705213" cy="1905266"/>
          </a:xfrm>
          <a:prstGeom prst="rect">
            <a:avLst/>
          </a:prstGeom>
        </p:spPr>
      </p:pic>
      <p:pic>
        <p:nvPicPr>
          <p:cNvPr id="18" name="17 Imagen" descr="abstract-3d-rendering-wavy-shape-distorted-sphere-.png"/>
          <p:cNvPicPr>
            <a:picLocks noChangeAspect="1"/>
          </p:cNvPicPr>
          <p:nvPr/>
        </p:nvPicPr>
        <p:blipFill>
          <a:blip r:embed="rId3">
            <a:duotone>
              <a:prstClr val="black"/>
              <a:srgbClr val="FFFF00">
                <a:tint val="45000"/>
                <a:satMod val="400000"/>
              </a:srgbClr>
            </a:duotone>
            <a:lum contrast="40000"/>
          </a:blip>
          <a:stretch>
            <a:fillRect/>
          </a:stretch>
        </p:blipFill>
        <p:spPr>
          <a:xfrm>
            <a:off x="7438787" y="2214560"/>
            <a:ext cx="1705213" cy="1905266"/>
          </a:xfrm>
          <a:prstGeom prst="rect">
            <a:avLst/>
          </a:prstGeom>
        </p:spPr>
      </p:pic>
      <p:pic>
        <p:nvPicPr>
          <p:cNvPr id="19" name="18 Imagen" descr="abstract-3d-rendering-wavy-shape-distorted-sphere-.png"/>
          <p:cNvPicPr>
            <a:picLocks noChangeAspect="1"/>
          </p:cNvPicPr>
          <p:nvPr/>
        </p:nvPicPr>
        <p:blipFill>
          <a:blip r:embed="rId3">
            <a:duotone>
              <a:prstClr val="black"/>
              <a:srgbClr val="0066FF">
                <a:tint val="45000"/>
                <a:satMod val="400000"/>
              </a:srgbClr>
            </a:duotone>
            <a:lum contrast="40000"/>
          </a:blip>
          <a:stretch>
            <a:fillRect/>
          </a:stretch>
        </p:blipFill>
        <p:spPr>
          <a:xfrm>
            <a:off x="0" y="3238234"/>
            <a:ext cx="1705213" cy="1905266"/>
          </a:xfrm>
          <a:prstGeom prst="rect">
            <a:avLst/>
          </a:prstGeom>
        </p:spPr>
      </p:pic>
      <p:pic>
        <p:nvPicPr>
          <p:cNvPr id="20" name="19 Imagen" descr="abstract-3d-rendering-wavy-shape-distorted-sphere-.png"/>
          <p:cNvPicPr>
            <a:picLocks noChangeAspect="1"/>
          </p:cNvPicPr>
          <p:nvPr/>
        </p:nvPicPr>
        <p:blipFill>
          <a:blip r:embed="rId3">
            <a:duotone>
              <a:prstClr val="black"/>
              <a:srgbClr val="0066FF">
                <a:tint val="45000"/>
                <a:satMod val="400000"/>
              </a:srgbClr>
            </a:duotone>
            <a:lum contrast="40000"/>
          </a:blip>
          <a:stretch>
            <a:fillRect/>
          </a:stretch>
        </p:blipFill>
        <p:spPr>
          <a:xfrm>
            <a:off x="1857356" y="3238234"/>
            <a:ext cx="1705213" cy="1905266"/>
          </a:xfrm>
          <a:prstGeom prst="rect">
            <a:avLst/>
          </a:prstGeom>
        </p:spPr>
      </p:pic>
      <p:pic>
        <p:nvPicPr>
          <p:cNvPr id="21" name="20 Imagen" descr="abstract-3d-rendering-wavy-shape-distorted-sphere-.png"/>
          <p:cNvPicPr>
            <a:picLocks noChangeAspect="1"/>
          </p:cNvPicPr>
          <p:nvPr/>
        </p:nvPicPr>
        <p:blipFill>
          <a:blip r:embed="rId3">
            <a:duotone>
              <a:prstClr val="black"/>
              <a:srgbClr val="0066FF">
                <a:tint val="45000"/>
                <a:satMod val="400000"/>
              </a:srgbClr>
            </a:duotone>
            <a:lum contrast="40000"/>
          </a:blip>
          <a:stretch>
            <a:fillRect/>
          </a:stretch>
        </p:blipFill>
        <p:spPr>
          <a:xfrm>
            <a:off x="3786182" y="3238234"/>
            <a:ext cx="1705213" cy="1905266"/>
          </a:xfrm>
          <a:prstGeom prst="rect">
            <a:avLst/>
          </a:prstGeom>
        </p:spPr>
      </p:pic>
      <p:pic>
        <p:nvPicPr>
          <p:cNvPr id="22" name="21 Imagen" descr="abstract-3d-rendering-wavy-shape-distorted-sphere-.png"/>
          <p:cNvPicPr>
            <a:picLocks noChangeAspect="1"/>
          </p:cNvPicPr>
          <p:nvPr/>
        </p:nvPicPr>
        <p:blipFill>
          <a:blip r:embed="rId3">
            <a:duotone>
              <a:prstClr val="black"/>
              <a:srgbClr val="0066FF">
                <a:tint val="45000"/>
                <a:satMod val="400000"/>
              </a:srgbClr>
            </a:duotone>
            <a:lum contrast="40000"/>
          </a:blip>
          <a:stretch>
            <a:fillRect/>
          </a:stretch>
        </p:blipFill>
        <p:spPr>
          <a:xfrm>
            <a:off x="5643570" y="3238234"/>
            <a:ext cx="1705213" cy="1905266"/>
          </a:xfrm>
          <a:prstGeom prst="rect">
            <a:avLst/>
          </a:prstGeom>
        </p:spPr>
      </p:pic>
      <p:pic>
        <p:nvPicPr>
          <p:cNvPr id="23" name="22 Imagen" descr="abstract-3d-rendering-wavy-shape-distorted-sphere-.png"/>
          <p:cNvPicPr>
            <a:picLocks noChangeAspect="1"/>
          </p:cNvPicPr>
          <p:nvPr/>
        </p:nvPicPr>
        <p:blipFill>
          <a:blip r:embed="rId3">
            <a:duotone>
              <a:prstClr val="black"/>
              <a:srgbClr val="0066FF">
                <a:tint val="45000"/>
                <a:satMod val="400000"/>
              </a:srgbClr>
            </a:duotone>
            <a:lum contrast="40000"/>
          </a:blip>
          <a:stretch>
            <a:fillRect/>
          </a:stretch>
        </p:blipFill>
        <p:spPr>
          <a:xfrm>
            <a:off x="7438787" y="3238234"/>
            <a:ext cx="1705213" cy="1905266"/>
          </a:xfrm>
          <a:prstGeom prst="rect">
            <a:avLst/>
          </a:prstGeom>
        </p:spPr>
      </p:pic>
      <p:pic>
        <p:nvPicPr>
          <p:cNvPr id="24" name="23 Imagen" descr="2024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17"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
                                          </p:val>
                                        </p:tav>
                                        <p:tav tm="100000">
                                          <p:val>
                                            <p:strVal val="#ppt_x"/>
                                          </p:val>
                                        </p:tav>
                                      </p:tavLst>
                                    </p:anim>
                                    <p:anim calcmode="lin" valueType="num">
                                      <p:cBhvr>
                                        <p:cTn id="10" dur="2000" fill="hold"/>
                                        <p:tgtEl>
                                          <p:spTgt spid="3"/>
                                        </p:tgtEl>
                                        <p:attrNameLst>
                                          <p:attrName>ppt_y</p:attrName>
                                        </p:attrNameLst>
                                      </p:cBhvr>
                                      <p:tavLst>
                                        <p:tav tm="0">
                                          <p:val>
                                            <p:strVal val="#ppt_y-#ppt_h/2"/>
                                          </p:val>
                                        </p:tav>
                                        <p:tav tm="100000">
                                          <p:val>
                                            <p:strVal val="#ppt_y"/>
                                          </p:val>
                                        </p:tav>
                                      </p:tavLst>
                                    </p:anim>
                                    <p:anim calcmode="lin" valueType="num">
                                      <p:cBhvr>
                                        <p:cTn id="11" dur="2000" fill="hold"/>
                                        <p:tgtEl>
                                          <p:spTgt spid="3"/>
                                        </p:tgtEl>
                                        <p:attrNameLst>
                                          <p:attrName>ppt_w</p:attrName>
                                        </p:attrNameLst>
                                      </p:cBhvr>
                                      <p:tavLst>
                                        <p:tav tm="0">
                                          <p:val>
                                            <p:strVal val="#ppt_w"/>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17"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ppt_h/2"/>
                                          </p:val>
                                        </p:tav>
                                        <p:tav tm="100000">
                                          <p:val>
                                            <p:strVal val="#ppt_y"/>
                                          </p:val>
                                        </p:tav>
                                      </p:tavLst>
                                    </p:anim>
                                    <p:anim calcmode="lin" valueType="num">
                                      <p:cBhvr>
                                        <p:cTn id="17" dur="2000" fill="hold"/>
                                        <p:tgtEl>
                                          <p:spTgt spid="4"/>
                                        </p:tgtEl>
                                        <p:attrNameLst>
                                          <p:attrName>ppt_w</p:attrName>
                                        </p:attrNameLst>
                                      </p:cBhvr>
                                      <p:tavLst>
                                        <p:tav tm="0">
                                          <p:val>
                                            <p:strVal val="#ppt_w"/>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childTnLst>
                                </p:cTn>
                              </p:par>
                              <p:par>
                                <p:cTn id="19" presetID="17" presetClass="entr" presetSubtype="1"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ppt_x</p:attrName>
                                        </p:attrNameLst>
                                      </p:cBhvr>
                                      <p:tavLst>
                                        <p:tav tm="0">
                                          <p:val>
                                            <p:strVal val="#ppt_x"/>
                                          </p:val>
                                        </p:tav>
                                        <p:tav tm="100000">
                                          <p:val>
                                            <p:strVal val="#ppt_x"/>
                                          </p:val>
                                        </p:tav>
                                      </p:tavLst>
                                    </p:anim>
                                    <p:anim calcmode="lin" valueType="num">
                                      <p:cBhvr>
                                        <p:cTn id="22" dur="2000" fill="hold"/>
                                        <p:tgtEl>
                                          <p:spTgt spid="5"/>
                                        </p:tgtEl>
                                        <p:attrNameLst>
                                          <p:attrName>ppt_y</p:attrName>
                                        </p:attrNameLst>
                                      </p:cBhvr>
                                      <p:tavLst>
                                        <p:tav tm="0">
                                          <p:val>
                                            <p:strVal val="#ppt_y-#ppt_h/2"/>
                                          </p:val>
                                        </p:tav>
                                        <p:tav tm="100000">
                                          <p:val>
                                            <p:strVal val="#ppt_y"/>
                                          </p:val>
                                        </p:tav>
                                      </p:tavLst>
                                    </p:anim>
                                    <p:anim calcmode="lin" valueType="num">
                                      <p:cBhvr>
                                        <p:cTn id="23" dur="2000" fill="hold"/>
                                        <p:tgtEl>
                                          <p:spTgt spid="5"/>
                                        </p:tgtEl>
                                        <p:attrNameLst>
                                          <p:attrName>ppt_w</p:attrName>
                                        </p:attrNameLst>
                                      </p:cBhvr>
                                      <p:tavLst>
                                        <p:tav tm="0">
                                          <p:val>
                                            <p:strVal val="#ppt_w"/>
                                          </p:val>
                                        </p:tav>
                                        <p:tav tm="100000">
                                          <p:val>
                                            <p:strVal val="#ppt_w"/>
                                          </p:val>
                                        </p:tav>
                                      </p:tavLst>
                                    </p:anim>
                                    <p:anim calcmode="lin" valueType="num">
                                      <p:cBhvr>
                                        <p:cTn id="24" dur="2000" fill="hold"/>
                                        <p:tgtEl>
                                          <p:spTgt spid="5"/>
                                        </p:tgtEl>
                                        <p:attrNameLst>
                                          <p:attrName>ppt_h</p:attrName>
                                        </p:attrNameLst>
                                      </p:cBhvr>
                                      <p:tavLst>
                                        <p:tav tm="0">
                                          <p:val>
                                            <p:fltVal val="0"/>
                                          </p:val>
                                        </p:tav>
                                        <p:tav tm="100000">
                                          <p:val>
                                            <p:strVal val="#ppt_h"/>
                                          </p:val>
                                        </p:tav>
                                      </p:tavLst>
                                    </p:anim>
                                  </p:childTnLst>
                                </p:cTn>
                              </p:par>
                              <p:par>
                                <p:cTn id="25" presetID="17" presetClass="entr" presetSubtype="1"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ppt_x</p:attrName>
                                        </p:attrNameLst>
                                      </p:cBhvr>
                                      <p:tavLst>
                                        <p:tav tm="0">
                                          <p:val>
                                            <p:strVal val="#ppt_x"/>
                                          </p:val>
                                        </p:tav>
                                        <p:tav tm="100000">
                                          <p:val>
                                            <p:strVal val="#ppt_x"/>
                                          </p:val>
                                        </p:tav>
                                      </p:tavLst>
                                    </p:anim>
                                    <p:anim calcmode="lin" valueType="num">
                                      <p:cBhvr>
                                        <p:cTn id="28" dur="2000" fill="hold"/>
                                        <p:tgtEl>
                                          <p:spTgt spid="6"/>
                                        </p:tgtEl>
                                        <p:attrNameLst>
                                          <p:attrName>ppt_y</p:attrName>
                                        </p:attrNameLst>
                                      </p:cBhvr>
                                      <p:tavLst>
                                        <p:tav tm="0">
                                          <p:val>
                                            <p:strVal val="#ppt_y-#ppt_h/2"/>
                                          </p:val>
                                        </p:tav>
                                        <p:tav tm="100000">
                                          <p:val>
                                            <p:strVal val="#ppt_y"/>
                                          </p:val>
                                        </p:tav>
                                      </p:tavLst>
                                    </p:anim>
                                    <p:anim calcmode="lin" valueType="num">
                                      <p:cBhvr>
                                        <p:cTn id="29" dur="2000" fill="hold"/>
                                        <p:tgtEl>
                                          <p:spTgt spid="6"/>
                                        </p:tgtEl>
                                        <p:attrNameLst>
                                          <p:attrName>ppt_w</p:attrName>
                                        </p:attrNameLst>
                                      </p:cBhvr>
                                      <p:tavLst>
                                        <p:tav tm="0">
                                          <p:val>
                                            <p:strVal val="#ppt_w"/>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par>
                                <p:cTn id="31" presetID="17" presetClass="entr" presetSubtype="1"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ppt_x</p:attrName>
                                        </p:attrNameLst>
                                      </p:cBhvr>
                                      <p:tavLst>
                                        <p:tav tm="0">
                                          <p:val>
                                            <p:strVal val="#ppt_x"/>
                                          </p:val>
                                        </p:tav>
                                        <p:tav tm="100000">
                                          <p:val>
                                            <p:strVal val="#ppt_x"/>
                                          </p:val>
                                        </p:tav>
                                      </p:tavLst>
                                    </p:anim>
                                    <p:anim calcmode="lin" valueType="num">
                                      <p:cBhvr>
                                        <p:cTn id="34" dur="2000" fill="hold"/>
                                        <p:tgtEl>
                                          <p:spTgt spid="7"/>
                                        </p:tgtEl>
                                        <p:attrNameLst>
                                          <p:attrName>ppt_y</p:attrName>
                                        </p:attrNameLst>
                                      </p:cBhvr>
                                      <p:tavLst>
                                        <p:tav tm="0">
                                          <p:val>
                                            <p:strVal val="#ppt_y-#ppt_h/2"/>
                                          </p:val>
                                        </p:tav>
                                        <p:tav tm="100000">
                                          <p:val>
                                            <p:strVal val="#ppt_y"/>
                                          </p:val>
                                        </p:tav>
                                      </p:tavLst>
                                    </p:anim>
                                    <p:anim calcmode="lin" valueType="num">
                                      <p:cBhvr>
                                        <p:cTn id="35" dur="2000" fill="hold"/>
                                        <p:tgtEl>
                                          <p:spTgt spid="7"/>
                                        </p:tgtEl>
                                        <p:attrNameLst>
                                          <p:attrName>ppt_w</p:attrName>
                                        </p:attrNameLst>
                                      </p:cBhvr>
                                      <p:tavLst>
                                        <p:tav tm="0">
                                          <p:val>
                                            <p:strVal val="#ppt_w"/>
                                          </p:val>
                                        </p:tav>
                                        <p:tav tm="100000">
                                          <p:val>
                                            <p:strVal val="#ppt_w"/>
                                          </p:val>
                                        </p:tav>
                                      </p:tavLst>
                                    </p:anim>
                                    <p:anim calcmode="lin" valueType="num">
                                      <p:cBhvr>
                                        <p:cTn id="36" dur="2000" fill="hold"/>
                                        <p:tgtEl>
                                          <p:spTgt spid="7"/>
                                        </p:tgtEl>
                                        <p:attrNameLst>
                                          <p:attrName>ppt_h</p:attrName>
                                        </p:attrNameLst>
                                      </p:cBhvr>
                                      <p:tavLst>
                                        <p:tav tm="0">
                                          <p:val>
                                            <p:fltVal val="0"/>
                                          </p:val>
                                        </p:tav>
                                        <p:tav tm="100000">
                                          <p:val>
                                            <p:strVal val="#ppt_h"/>
                                          </p:val>
                                        </p:tav>
                                      </p:tavLst>
                                    </p:anim>
                                  </p:childTnLst>
                                </p:cTn>
                              </p:par>
                              <p:par>
                                <p:cTn id="37" presetID="17" presetClass="entr" presetSubtype="1"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ppt_x</p:attrName>
                                        </p:attrNameLst>
                                      </p:cBhvr>
                                      <p:tavLst>
                                        <p:tav tm="0">
                                          <p:val>
                                            <p:strVal val="#ppt_x"/>
                                          </p:val>
                                        </p:tav>
                                        <p:tav tm="100000">
                                          <p:val>
                                            <p:strVal val="#ppt_x"/>
                                          </p:val>
                                        </p:tav>
                                      </p:tavLst>
                                    </p:anim>
                                    <p:anim calcmode="lin" valueType="num">
                                      <p:cBhvr>
                                        <p:cTn id="40" dur="2000" fill="hold"/>
                                        <p:tgtEl>
                                          <p:spTgt spid="9"/>
                                        </p:tgtEl>
                                        <p:attrNameLst>
                                          <p:attrName>ppt_y</p:attrName>
                                        </p:attrNameLst>
                                      </p:cBhvr>
                                      <p:tavLst>
                                        <p:tav tm="0">
                                          <p:val>
                                            <p:strVal val="#ppt_y-#ppt_h/2"/>
                                          </p:val>
                                        </p:tav>
                                        <p:tav tm="100000">
                                          <p:val>
                                            <p:strVal val="#ppt_y"/>
                                          </p:val>
                                        </p:tav>
                                      </p:tavLst>
                                    </p:anim>
                                    <p:anim calcmode="lin" valueType="num">
                                      <p:cBhvr>
                                        <p:cTn id="41" dur="2000" fill="hold"/>
                                        <p:tgtEl>
                                          <p:spTgt spid="9"/>
                                        </p:tgtEl>
                                        <p:attrNameLst>
                                          <p:attrName>ppt_w</p:attrName>
                                        </p:attrNameLst>
                                      </p:cBhvr>
                                      <p:tavLst>
                                        <p:tav tm="0">
                                          <p:val>
                                            <p:strVal val="#ppt_w"/>
                                          </p:val>
                                        </p:tav>
                                        <p:tav tm="100000">
                                          <p:val>
                                            <p:strVal val="#ppt_w"/>
                                          </p:val>
                                        </p:tav>
                                      </p:tavLst>
                                    </p:anim>
                                    <p:anim calcmode="lin" valueType="num">
                                      <p:cBhvr>
                                        <p:cTn id="42" dur="2000" fill="hold"/>
                                        <p:tgtEl>
                                          <p:spTgt spid="9"/>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ppt_x</p:attrName>
                                        </p:attrNameLst>
                                      </p:cBhvr>
                                      <p:tavLst>
                                        <p:tav tm="0">
                                          <p:val>
                                            <p:strVal val="#ppt_x"/>
                                          </p:val>
                                        </p:tav>
                                        <p:tav tm="100000">
                                          <p:val>
                                            <p:strVal val="#ppt_x"/>
                                          </p:val>
                                        </p:tav>
                                      </p:tavLst>
                                    </p:anim>
                                    <p:anim calcmode="lin" valueType="num">
                                      <p:cBhvr>
                                        <p:cTn id="46" dur="2000" fill="hold"/>
                                        <p:tgtEl>
                                          <p:spTgt spid="10"/>
                                        </p:tgtEl>
                                        <p:attrNameLst>
                                          <p:attrName>ppt_y</p:attrName>
                                        </p:attrNameLst>
                                      </p:cBhvr>
                                      <p:tavLst>
                                        <p:tav tm="0">
                                          <p:val>
                                            <p:strVal val="#ppt_y-#ppt_h/2"/>
                                          </p:val>
                                        </p:tav>
                                        <p:tav tm="100000">
                                          <p:val>
                                            <p:strVal val="#ppt_y"/>
                                          </p:val>
                                        </p:tav>
                                      </p:tavLst>
                                    </p:anim>
                                    <p:anim calcmode="lin" valueType="num">
                                      <p:cBhvr>
                                        <p:cTn id="47" dur="2000" fill="hold"/>
                                        <p:tgtEl>
                                          <p:spTgt spid="10"/>
                                        </p:tgtEl>
                                        <p:attrNameLst>
                                          <p:attrName>ppt_w</p:attrName>
                                        </p:attrNameLst>
                                      </p:cBhvr>
                                      <p:tavLst>
                                        <p:tav tm="0">
                                          <p:val>
                                            <p:strVal val="#ppt_w"/>
                                          </p:val>
                                        </p:tav>
                                        <p:tav tm="100000">
                                          <p:val>
                                            <p:strVal val="#ppt_w"/>
                                          </p:val>
                                        </p:tav>
                                      </p:tavLst>
                                    </p:anim>
                                    <p:anim calcmode="lin" valueType="num">
                                      <p:cBhvr>
                                        <p:cTn id="48" dur="2000" fill="hold"/>
                                        <p:tgtEl>
                                          <p:spTgt spid="10"/>
                                        </p:tgtEl>
                                        <p:attrNameLst>
                                          <p:attrName>ppt_h</p:attrName>
                                        </p:attrNameLst>
                                      </p:cBhvr>
                                      <p:tavLst>
                                        <p:tav tm="0">
                                          <p:val>
                                            <p:fltVal val="0"/>
                                          </p:val>
                                        </p:tav>
                                        <p:tav tm="100000">
                                          <p:val>
                                            <p:strVal val="#ppt_h"/>
                                          </p:val>
                                        </p:tav>
                                      </p:tavLst>
                                    </p:anim>
                                  </p:childTnLst>
                                </p:cTn>
                              </p:par>
                              <p:par>
                                <p:cTn id="49" presetID="17" presetClass="entr" presetSubtype="1"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ppt_x</p:attrName>
                                        </p:attrNameLst>
                                      </p:cBhvr>
                                      <p:tavLst>
                                        <p:tav tm="0">
                                          <p:val>
                                            <p:strVal val="#ppt_x"/>
                                          </p:val>
                                        </p:tav>
                                        <p:tav tm="100000">
                                          <p:val>
                                            <p:strVal val="#ppt_x"/>
                                          </p:val>
                                        </p:tav>
                                      </p:tavLst>
                                    </p:anim>
                                    <p:anim calcmode="lin" valueType="num">
                                      <p:cBhvr>
                                        <p:cTn id="52" dur="2000" fill="hold"/>
                                        <p:tgtEl>
                                          <p:spTgt spid="11"/>
                                        </p:tgtEl>
                                        <p:attrNameLst>
                                          <p:attrName>ppt_y</p:attrName>
                                        </p:attrNameLst>
                                      </p:cBhvr>
                                      <p:tavLst>
                                        <p:tav tm="0">
                                          <p:val>
                                            <p:strVal val="#ppt_y-#ppt_h/2"/>
                                          </p:val>
                                        </p:tav>
                                        <p:tav tm="100000">
                                          <p:val>
                                            <p:strVal val="#ppt_y"/>
                                          </p:val>
                                        </p:tav>
                                      </p:tavLst>
                                    </p:anim>
                                    <p:anim calcmode="lin" valueType="num">
                                      <p:cBhvr>
                                        <p:cTn id="53" dur="2000" fill="hold"/>
                                        <p:tgtEl>
                                          <p:spTgt spid="11"/>
                                        </p:tgtEl>
                                        <p:attrNameLst>
                                          <p:attrName>ppt_w</p:attrName>
                                        </p:attrNameLst>
                                      </p:cBhvr>
                                      <p:tavLst>
                                        <p:tav tm="0">
                                          <p:val>
                                            <p:strVal val="#ppt_w"/>
                                          </p:val>
                                        </p:tav>
                                        <p:tav tm="100000">
                                          <p:val>
                                            <p:strVal val="#ppt_w"/>
                                          </p:val>
                                        </p:tav>
                                      </p:tavLst>
                                    </p:anim>
                                    <p:anim calcmode="lin" valueType="num">
                                      <p:cBhvr>
                                        <p:cTn id="54" dur="2000" fill="hold"/>
                                        <p:tgtEl>
                                          <p:spTgt spid="11"/>
                                        </p:tgtEl>
                                        <p:attrNameLst>
                                          <p:attrName>ppt_h</p:attrName>
                                        </p:attrNameLst>
                                      </p:cBhvr>
                                      <p:tavLst>
                                        <p:tav tm="0">
                                          <p:val>
                                            <p:fltVal val="0"/>
                                          </p:val>
                                        </p:tav>
                                        <p:tav tm="100000">
                                          <p:val>
                                            <p:strVal val="#ppt_h"/>
                                          </p:val>
                                        </p:tav>
                                      </p:tavLst>
                                    </p:anim>
                                  </p:childTnLst>
                                </p:cTn>
                              </p:par>
                              <p:par>
                                <p:cTn id="55" presetID="17"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ppt_x</p:attrName>
                                        </p:attrNameLst>
                                      </p:cBhvr>
                                      <p:tavLst>
                                        <p:tav tm="0">
                                          <p:val>
                                            <p:strVal val="#ppt_x"/>
                                          </p:val>
                                        </p:tav>
                                        <p:tav tm="100000">
                                          <p:val>
                                            <p:strVal val="#ppt_x"/>
                                          </p:val>
                                        </p:tav>
                                      </p:tavLst>
                                    </p:anim>
                                    <p:anim calcmode="lin" valueType="num">
                                      <p:cBhvr>
                                        <p:cTn id="58" dur="2000" fill="hold"/>
                                        <p:tgtEl>
                                          <p:spTgt spid="12"/>
                                        </p:tgtEl>
                                        <p:attrNameLst>
                                          <p:attrName>ppt_y</p:attrName>
                                        </p:attrNameLst>
                                      </p:cBhvr>
                                      <p:tavLst>
                                        <p:tav tm="0">
                                          <p:val>
                                            <p:strVal val="#ppt_y-#ppt_h/2"/>
                                          </p:val>
                                        </p:tav>
                                        <p:tav tm="100000">
                                          <p:val>
                                            <p:strVal val="#ppt_y"/>
                                          </p:val>
                                        </p:tav>
                                      </p:tavLst>
                                    </p:anim>
                                    <p:anim calcmode="lin" valueType="num">
                                      <p:cBhvr>
                                        <p:cTn id="59" dur="2000" fill="hold"/>
                                        <p:tgtEl>
                                          <p:spTgt spid="12"/>
                                        </p:tgtEl>
                                        <p:attrNameLst>
                                          <p:attrName>ppt_w</p:attrName>
                                        </p:attrNameLst>
                                      </p:cBhvr>
                                      <p:tavLst>
                                        <p:tav tm="0">
                                          <p:val>
                                            <p:strVal val="#ppt_w"/>
                                          </p:val>
                                        </p:tav>
                                        <p:tav tm="100000">
                                          <p:val>
                                            <p:strVal val="#ppt_w"/>
                                          </p:val>
                                        </p:tav>
                                      </p:tavLst>
                                    </p:anim>
                                    <p:anim calcmode="lin" valueType="num">
                                      <p:cBhvr>
                                        <p:cTn id="60" dur="2000" fill="hold"/>
                                        <p:tgtEl>
                                          <p:spTgt spid="12"/>
                                        </p:tgtEl>
                                        <p:attrNameLst>
                                          <p:attrName>ppt_h</p:attrName>
                                        </p:attrNameLst>
                                      </p:cBhvr>
                                      <p:tavLst>
                                        <p:tav tm="0">
                                          <p:val>
                                            <p:fltVal val="0"/>
                                          </p:val>
                                        </p:tav>
                                        <p:tav tm="100000">
                                          <p:val>
                                            <p:strVal val="#ppt_h"/>
                                          </p:val>
                                        </p:tav>
                                      </p:tavLst>
                                    </p:anim>
                                  </p:childTnLst>
                                </p:cTn>
                              </p:par>
                              <p:par>
                                <p:cTn id="61" presetID="17" presetClass="entr" presetSubtype="1"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ppt_x</p:attrName>
                                        </p:attrNameLst>
                                      </p:cBhvr>
                                      <p:tavLst>
                                        <p:tav tm="0">
                                          <p:val>
                                            <p:strVal val="#ppt_x"/>
                                          </p:val>
                                        </p:tav>
                                        <p:tav tm="100000">
                                          <p:val>
                                            <p:strVal val="#ppt_x"/>
                                          </p:val>
                                        </p:tav>
                                      </p:tavLst>
                                    </p:anim>
                                    <p:anim calcmode="lin" valueType="num">
                                      <p:cBhvr>
                                        <p:cTn id="64" dur="2000" fill="hold"/>
                                        <p:tgtEl>
                                          <p:spTgt spid="13"/>
                                        </p:tgtEl>
                                        <p:attrNameLst>
                                          <p:attrName>ppt_y</p:attrName>
                                        </p:attrNameLst>
                                      </p:cBhvr>
                                      <p:tavLst>
                                        <p:tav tm="0">
                                          <p:val>
                                            <p:strVal val="#ppt_y-#ppt_h/2"/>
                                          </p:val>
                                        </p:tav>
                                        <p:tav tm="100000">
                                          <p:val>
                                            <p:strVal val="#ppt_y"/>
                                          </p:val>
                                        </p:tav>
                                      </p:tavLst>
                                    </p:anim>
                                    <p:anim calcmode="lin" valueType="num">
                                      <p:cBhvr>
                                        <p:cTn id="65" dur="2000" fill="hold"/>
                                        <p:tgtEl>
                                          <p:spTgt spid="13"/>
                                        </p:tgtEl>
                                        <p:attrNameLst>
                                          <p:attrName>ppt_w</p:attrName>
                                        </p:attrNameLst>
                                      </p:cBhvr>
                                      <p:tavLst>
                                        <p:tav tm="0">
                                          <p:val>
                                            <p:strVal val="#ppt_w"/>
                                          </p:val>
                                        </p:tav>
                                        <p:tav tm="100000">
                                          <p:val>
                                            <p:strVal val="#ppt_w"/>
                                          </p:val>
                                        </p:tav>
                                      </p:tavLst>
                                    </p:anim>
                                    <p:anim calcmode="lin" valueType="num">
                                      <p:cBhvr>
                                        <p:cTn id="66" dur="2000" fill="hold"/>
                                        <p:tgtEl>
                                          <p:spTgt spid="13"/>
                                        </p:tgtEl>
                                        <p:attrNameLst>
                                          <p:attrName>ppt_h</p:attrName>
                                        </p:attrNameLst>
                                      </p:cBhvr>
                                      <p:tavLst>
                                        <p:tav tm="0">
                                          <p:val>
                                            <p:fltVal val="0"/>
                                          </p:val>
                                        </p:tav>
                                        <p:tav tm="100000">
                                          <p:val>
                                            <p:strVal val="#ppt_h"/>
                                          </p:val>
                                        </p:tav>
                                      </p:tavLst>
                                    </p:anim>
                                  </p:childTnLst>
                                </p:cTn>
                              </p:par>
                              <p:par>
                                <p:cTn id="67" presetID="17" presetClass="entr" presetSubtype="1"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ppt_x</p:attrName>
                                        </p:attrNameLst>
                                      </p:cBhvr>
                                      <p:tavLst>
                                        <p:tav tm="0">
                                          <p:val>
                                            <p:strVal val="#ppt_x"/>
                                          </p:val>
                                        </p:tav>
                                        <p:tav tm="100000">
                                          <p:val>
                                            <p:strVal val="#ppt_x"/>
                                          </p:val>
                                        </p:tav>
                                      </p:tavLst>
                                    </p:anim>
                                    <p:anim calcmode="lin" valueType="num">
                                      <p:cBhvr>
                                        <p:cTn id="70" dur="2000" fill="hold"/>
                                        <p:tgtEl>
                                          <p:spTgt spid="14"/>
                                        </p:tgtEl>
                                        <p:attrNameLst>
                                          <p:attrName>ppt_y</p:attrName>
                                        </p:attrNameLst>
                                      </p:cBhvr>
                                      <p:tavLst>
                                        <p:tav tm="0">
                                          <p:val>
                                            <p:strVal val="#ppt_y-#ppt_h/2"/>
                                          </p:val>
                                        </p:tav>
                                        <p:tav tm="100000">
                                          <p:val>
                                            <p:strVal val="#ppt_y"/>
                                          </p:val>
                                        </p:tav>
                                      </p:tavLst>
                                    </p:anim>
                                    <p:anim calcmode="lin" valueType="num">
                                      <p:cBhvr>
                                        <p:cTn id="71" dur="2000" fill="hold"/>
                                        <p:tgtEl>
                                          <p:spTgt spid="14"/>
                                        </p:tgtEl>
                                        <p:attrNameLst>
                                          <p:attrName>ppt_w</p:attrName>
                                        </p:attrNameLst>
                                      </p:cBhvr>
                                      <p:tavLst>
                                        <p:tav tm="0">
                                          <p:val>
                                            <p:strVal val="#ppt_w"/>
                                          </p:val>
                                        </p:tav>
                                        <p:tav tm="100000">
                                          <p:val>
                                            <p:strVal val="#ppt_w"/>
                                          </p:val>
                                        </p:tav>
                                      </p:tavLst>
                                    </p:anim>
                                    <p:anim calcmode="lin" valueType="num">
                                      <p:cBhvr>
                                        <p:cTn id="72" dur="2000" fill="hold"/>
                                        <p:tgtEl>
                                          <p:spTgt spid="14"/>
                                        </p:tgtEl>
                                        <p:attrNameLst>
                                          <p:attrName>ppt_h</p:attrName>
                                        </p:attrNameLst>
                                      </p:cBhvr>
                                      <p:tavLst>
                                        <p:tav tm="0">
                                          <p:val>
                                            <p:fltVal val="0"/>
                                          </p:val>
                                        </p:tav>
                                        <p:tav tm="100000">
                                          <p:val>
                                            <p:strVal val="#ppt_h"/>
                                          </p:val>
                                        </p:tav>
                                      </p:tavLst>
                                    </p:anim>
                                  </p:childTnLst>
                                </p:cTn>
                              </p:par>
                              <p:par>
                                <p:cTn id="73" presetID="17" presetClass="entr" presetSubtype="1"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ppt_x</p:attrName>
                                        </p:attrNameLst>
                                      </p:cBhvr>
                                      <p:tavLst>
                                        <p:tav tm="0">
                                          <p:val>
                                            <p:strVal val="#ppt_x"/>
                                          </p:val>
                                        </p:tav>
                                        <p:tav tm="100000">
                                          <p:val>
                                            <p:strVal val="#ppt_x"/>
                                          </p:val>
                                        </p:tav>
                                      </p:tavLst>
                                    </p:anim>
                                    <p:anim calcmode="lin" valueType="num">
                                      <p:cBhvr>
                                        <p:cTn id="76" dur="2000" fill="hold"/>
                                        <p:tgtEl>
                                          <p:spTgt spid="15"/>
                                        </p:tgtEl>
                                        <p:attrNameLst>
                                          <p:attrName>ppt_y</p:attrName>
                                        </p:attrNameLst>
                                      </p:cBhvr>
                                      <p:tavLst>
                                        <p:tav tm="0">
                                          <p:val>
                                            <p:strVal val="#ppt_y-#ppt_h/2"/>
                                          </p:val>
                                        </p:tav>
                                        <p:tav tm="100000">
                                          <p:val>
                                            <p:strVal val="#ppt_y"/>
                                          </p:val>
                                        </p:tav>
                                      </p:tavLst>
                                    </p:anim>
                                    <p:anim calcmode="lin" valueType="num">
                                      <p:cBhvr>
                                        <p:cTn id="77" dur="2000" fill="hold"/>
                                        <p:tgtEl>
                                          <p:spTgt spid="15"/>
                                        </p:tgtEl>
                                        <p:attrNameLst>
                                          <p:attrName>ppt_w</p:attrName>
                                        </p:attrNameLst>
                                      </p:cBhvr>
                                      <p:tavLst>
                                        <p:tav tm="0">
                                          <p:val>
                                            <p:strVal val="#ppt_w"/>
                                          </p:val>
                                        </p:tav>
                                        <p:tav tm="100000">
                                          <p:val>
                                            <p:strVal val="#ppt_w"/>
                                          </p:val>
                                        </p:tav>
                                      </p:tavLst>
                                    </p:anim>
                                    <p:anim calcmode="lin" valueType="num">
                                      <p:cBhvr>
                                        <p:cTn id="78" dur="2000" fill="hold"/>
                                        <p:tgtEl>
                                          <p:spTgt spid="15"/>
                                        </p:tgtEl>
                                        <p:attrNameLst>
                                          <p:attrName>ppt_h</p:attrName>
                                        </p:attrNameLst>
                                      </p:cBhvr>
                                      <p:tavLst>
                                        <p:tav tm="0">
                                          <p:val>
                                            <p:fltVal val="0"/>
                                          </p:val>
                                        </p:tav>
                                        <p:tav tm="100000">
                                          <p:val>
                                            <p:strVal val="#ppt_h"/>
                                          </p:val>
                                        </p:tav>
                                      </p:tavLst>
                                    </p:anim>
                                  </p:childTnLst>
                                </p:cTn>
                              </p:par>
                              <p:par>
                                <p:cTn id="79" presetID="17" presetClass="entr" presetSubtype="1"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2000" fill="hold"/>
                                        <p:tgtEl>
                                          <p:spTgt spid="16"/>
                                        </p:tgtEl>
                                        <p:attrNameLst>
                                          <p:attrName>ppt_x</p:attrName>
                                        </p:attrNameLst>
                                      </p:cBhvr>
                                      <p:tavLst>
                                        <p:tav tm="0">
                                          <p:val>
                                            <p:strVal val="#ppt_x"/>
                                          </p:val>
                                        </p:tav>
                                        <p:tav tm="100000">
                                          <p:val>
                                            <p:strVal val="#ppt_x"/>
                                          </p:val>
                                        </p:tav>
                                      </p:tavLst>
                                    </p:anim>
                                    <p:anim calcmode="lin" valueType="num">
                                      <p:cBhvr>
                                        <p:cTn id="82" dur="2000" fill="hold"/>
                                        <p:tgtEl>
                                          <p:spTgt spid="16"/>
                                        </p:tgtEl>
                                        <p:attrNameLst>
                                          <p:attrName>ppt_y</p:attrName>
                                        </p:attrNameLst>
                                      </p:cBhvr>
                                      <p:tavLst>
                                        <p:tav tm="0">
                                          <p:val>
                                            <p:strVal val="#ppt_y-#ppt_h/2"/>
                                          </p:val>
                                        </p:tav>
                                        <p:tav tm="100000">
                                          <p:val>
                                            <p:strVal val="#ppt_y"/>
                                          </p:val>
                                        </p:tav>
                                      </p:tavLst>
                                    </p:anim>
                                    <p:anim calcmode="lin" valueType="num">
                                      <p:cBhvr>
                                        <p:cTn id="83" dur="2000" fill="hold"/>
                                        <p:tgtEl>
                                          <p:spTgt spid="16"/>
                                        </p:tgtEl>
                                        <p:attrNameLst>
                                          <p:attrName>ppt_w</p:attrName>
                                        </p:attrNameLst>
                                      </p:cBhvr>
                                      <p:tavLst>
                                        <p:tav tm="0">
                                          <p:val>
                                            <p:strVal val="#ppt_w"/>
                                          </p:val>
                                        </p:tav>
                                        <p:tav tm="100000">
                                          <p:val>
                                            <p:strVal val="#ppt_w"/>
                                          </p:val>
                                        </p:tav>
                                      </p:tavLst>
                                    </p:anim>
                                    <p:anim calcmode="lin" valueType="num">
                                      <p:cBhvr>
                                        <p:cTn id="84" dur="2000" fill="hold"/>
                                        <p:tgtEl>
                                          <p:spTgt spid="16"/>
                                        </p:tgtEl>
                                        <p:attrNameLst>
                                          <p:attrName>ppt_h</p:attrName>
                                        </p:attrNameLst>
                                      </p:cBhvr>
                                      <p:tavLst>
                                        <p:tav tm="0">
                                          <p:val>
                                            <p:fltVal val="0"/>
                                          </p:val>
                                        </p:tav>
                                        <p:tav tm="100000">
                                          <p:val>
                                            <p:strVal val="#ppt_h"/>
                                          </p:val>
                                        </p:tav>
                                      </p:tavLst>
                                    </p:anim>
                                  </p:childTnLst>
                                </p:cTn>
                              </p:par>
                              <p:par>
                                <p:cTn id="85" presetID="17" presetClass="entr" presetSubtype="1" fill="hold"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2000" fill="hold"/>
                                        <p:tgtEl>
                                          <p:spTgt spid="17"/>
                                        </p:tgtEl>
                                        <p:attrNameLst>
                                          <p:attrName>ppt_x</p:attrName>
                                        </p:attrNameLst>
                                      </p:cBhvr>
                                      <p:tavLst>
                                        <p:tav tm="0">
                                          <p:val>
                                            <p:strVal val="#ppt_x"/>
                                          </p:val>
                                        </p:tav>
                                        <p:tav tm="100000">
                                          <p:val>
                                            <p:strVal val="#ppt_x"/>
                                          </p:val>
                                        </p:tav>
                                      </p:tavLst>
                                    </p:anim>
                                    <p:anim calcmode="lin" valueType="num">
                                      <p:cBhvr>
                                        <p:cTn id="88" dur="2000" fill="hold"/>
                                        <p:tgtEl>
                                          <p:spTgt spid="17"/>
                                        </p:tgtEl>
                                        <p:attrNameLst>
                                          <p:attrName>ppt_y</p:attrName>
                                        </p:attrNameLst>
                                      </p:cBhvr>
                                      <p:tavLst>
                                        <p:tav tm="0">
                                          <p:val>
                                            <p:strVal val="#ppt_y-#ppt_h/2"/>
                                          </p:val>
                                        </p:tav>
                                        <p:tav tm="100000">
                                          <p:val>
                                            <p:strVal val="#ppt_y"/>
                                          </p:val>
                                        </p:tav>
                                      </p:tavLst>
                                    </p:anim>
                                    <p:anim calcmode="lin" valueType="num">
                                      <p:cBhvr>
                                        <p:cTn id="89" dur="2000" fill="hold"/>
                                        <p:tgtEl>
                                          <p:spTgt spid="17"/>
                                        </p:tgtEl>
                                        <p:attrNameLst>
                                          <p:attrName>ppt_w</p:attrName>
                                        </p:attrNameLst>
                                      </p:cBhvr>
                                      <p:tavLst>
                                        <p:tav tm="0">
                                          <p:val>
                                            <p:strVal val="#ppt_w"/>
                                          </p:val>
                                        </p:tav>
                                        <p:tav tm="100000">
                                          <p:val>
                                            <p:strVal val="#ppt_w"/>
                                          </p:val>
                                        </p:tav>
                                      </p:tavLst>
                                    </p:anim>
                                    <p:anim calcmode="lin" valueType="num">
                                      <p:cBhvr>
                                        <p:cTn id="90" dur="2000" fill="hold"/>
                                        <p:tgtEl>
                                          <p:spTgt spid="17"/>
                                        </p:tgtEl>
                                        <p:attrNameLst>
                                          <p:attrName>ppt_h</p:attrName>
                                        </p:attrNameLst>
                                      </p:cBhvr>
                                      <p:tavLst>
                                        <p:tav tm="0">
                                          <p:val>
                                            <p:fltVal val="0"/>
                                          </p:val>
                                        </p:tav>
                                        <p:tav tm="100000">
                                          <p:val>
                                            <p:strVal val="#ppt_h"/>
                                          </p:val>
                                        </p:tav>
                                      </p:tavLst>
                                    </p:anim>
                                  </p:childTnLst>
                                </p:cTn>
                              </p:par>
                              <p:par>
                                <p:cTn id="91" presetID="17" presetClass="entr" presetSubtype="1"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2000" fill="hold"/>
                                        <p:tgtEl>
                                          <p:spTgt spid="18"/>
                                        </p:tgtEl>
                                        <p:attrNameLst>
                                          <p:attrName>ppt_x</p:attrName>
                                        </p:attrNameLst>
                                      </p:cBhvr>
                                      <p:tavLst>
                                        <p:tav tm="0">
                                          <p:val>
                                            <p:strVal val="#ppt_x"/>
                                          </p:val>
                                        </p:tav>
                                        <p:tav tm="100000">
                                          <p:val>
                                            <p:strVal val="#ppt_x"/>
                                          </p:val>
                                        </p:tav>
                                      </p:tavLst>
                                    </p:anim>
                                    <p:anim calcmode="lin" valueType="num">
                                      <p:cBhvr>
                                        <p:cTn id="94" dur="2000" fill="hold"/>
                                        <p:tgtEl>
                                          <p:spTgt spid="18"/>
                                        </p:tgtEl>
                                        <p:attrNameLst>
                                          <p:attrName>ppt_y</p:attrName>
                                        </p:attrNameLst>
                                      </p:cBhvr>
                                      <p:tavLst>
                                        <p:tav tm="0">
                                          <p:val>
                                            <p:strVal val="#ppt_y-#ppt_h/2"/>
                                          </p:val>
                                        </p:tav>
                                        <p:tav tm="100000">
                                          <p:val>
                                            <p:strVal val="#ppt_y"/>
                                          </p:val>
                                        </p:tav>
                                      </p:tavLst>
                                    </p:anim>
                                    <p:anim calcmode="lin" valueType="num">
                                      <p:cBhvr>
                                        <p:cTn id="95" dur="2000" fill="hold"/>
                                        <p:tgtEl>
                                          <p:spTgt spid="18"/>
                                        </p:tgtEl>
                                        <p:attrNameLst>
                                          <p:attrName>ppt_w</p:attrName>
                                        </p:attrNameLst>
                                      </p:cBhvr>
                                      <p:tavLst>
                                        <p:tav tm="0">
                                          <p:val>
                                            <p:strVal val="#ppt_w"/>
                                          </p:val>
                                        </p:tav>
                                        <p:tav tm="100000">
                                          <p:val>
                                            <p:strVal val="#ppt_w"/>
                                          </p:val>
                                        </p:tav>
                                      </p:tavLst>
                                    </p:anim>
                                    <p:anim calcmode="lin" valueType="num">
                                      <p:cBhvr>
                                        <p:cTn id="96" dur="2000" fill="hold"/>
                                        <p:tgtEl>
                                          <p:spTgt spid="18"/>
                                        </p:tgtEl>
                                        <p:attrNameLst>
                                          <p:attrName>ppt_h</p:attrName>
                                        </p:attrNameLst>
                                      </p:cBhvr>
                                      <p:tavLst>
                                        <p:tav tm="0">
                                          <p:val>
                                            <p:fltVal val="0"/>
                                          </p:val>
                                        </p:tav>
                                        <p:tav tm="100000">
                                          <p:val>
                                            <p:strVal val="#ppt_h"/>
                                          </p:val>
                                        </p:tav>
                                      </p:tavLst>
                                    </p:anim>
                                  </p:childTnLst>
                                </p:cTn>
                              </p:par>
                              <p:par>
                                <p:cTn id="97" presetID="17" presetClass="entr" presetSubtype="1"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2000" fill="hold"/>
                                        <p:tgtEl>
                                          <p:spTgt spid="19"/>
                                        </p:tgtEl>
                                        <p:attrNameLst>
                                          <p:attrName>ppt_x</p:attrName>
                                        </p:attrNameLst>
                                      </p:cBhvr>
                                      <p:tavLst>
                                        <p:tav tm="0">
                                          <p:val>
                                            <p:strVal val="#ppt_x"/>
                                          </p:val>
                                        </p:tav>
                                        <p:tav tm="100000">
                                          <p:val>
                                            <p:strVal val="#ppt_x"/>
                                          </p:val>
                                        </p:tav>
                                      </p:tavLst>
                                    </p:anim>
                                    <p:anim calcmode="lin" valueType="num">
                                      <p:cBhvr>
                                        <p:cTn id="100" dur="2000" fill="hold"/>
                                        <p:tgtEl>
                                          <p:spTgt spid="19"/>
                                        </p:tgtEl>
                                        <p:attrNameLst>
                                          <p:attrName>ppt_y</p:attrName>
                                        </p:attrNameLst>
                                      </p:cBhvr>
                                      <p:tavLst>
                                        <p:tav tm="0">
                                          <p:val>
                                            <p:strVal val="#ppt_y-#ppt_h/2"/>
                                          </p:val>
                                        </p:tav>
                                        <p:tav tm="100000">
                                          <p:val>
                                            <p:strVal val="#ppt_y"/>
                                          </p:val>
                                        </p:tav>
                                      </p:tavLst>
                                    </p:anim>
                                    <p:anim calcmode="lin" valueType="num">
                                      <p:cBhvr>
                                        <p:cTn id="101" dur="2000" fill="hold"/>
                                        <p:tgtEl>
                                          <p:spTgt spid="19"/>
                                        </p:tgtEl>
                                        <p:attrNameLst>
                                          <p:attrName>ppt_w</p:attrName>
                                        </p:attrNameLst>
                                      </p:cBhvr>
                                      <p:tavLst>
                                        <p:tav tm="0">
                                          <p:val>
                                            <p:strVal val="#ppt_w"/>
                                          </p:val>
                                        </p:tav>
                                        <p:tav tm="100000">
                                          <p:val>
                                            <p:strVal val="#ppt_w"/>
                                          </p:val>
                                        </p:tav>
                                      </p:tavLst>
                                    </p:anim>
                                    <p:anim calcmode="lin" valueType="num">
                                      <p:cBhvr>
                                        <p:cTn id="102" dur="2000" fill="hold"/>
                                        <p:tgtEl>
                                          <p:spTgt spid="19"/>
                                        </p:tgtEl>
                                        <p:attrNameLst>
                                          <p:attrName>ppt_h</p:attrName>
                                        </p:attrNameLst>
                                      </p:cBhvr>
                                      <p:tavLst>
                                        <p:tav tm="0">
                                          <p:val>
                                            <p:fltVal val="0"/>
                                          </p:val>
                                        </p:tav>
                                        <p:tav tm="100000">
                                          <p:val>
                                            <p:strVal val="#ppt_h"/>
                                          </p:val>
                                        </p:tav>
                                      </p:tavLst>
                                    </p:anim>
                                  </p:childTnLst>
                                </p:cTn>
                              </p:par>
                              <p:par>
                                <p:cTn id="103" presetID="17" presetClass="entr" presetSubtype="1"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2000" fill="hold"/>
                                        <p:tgtEl>
                                          <p:spTgt spid="20"/>
                                        </p:tgtEl>
                                        <p:attrNameLst>
                                          <p:attrName>ppt_x</p:attrName>
                                        </p:attrNameLst>
                                      </p:cBhvr>
                                      <p:tavLst>
                                        <p:tav tm="0">
                                          <p:val>
                                            <p:strVal val="#ppt_x"/>
                                          </p:val>
                                        </p:tav>
                                        <p:tav tm="100000">
                                          <p:val>
                                            <p:strVal val="#ppt_x"/>
                                          </p:val>
                                        </p:tav>
                                      </p:tavLst>
                                    </p:anim>
                                    <p:anim calcmode="lin" valueType="num">
                                      <p:cBhvr>
                                        <p:cTn id="106" dur="2000" fill="hold"/>
                                        <p:tgtEl>
                                          <p:spTgt spid="20"/>
                                        </p:tgtEl>
                                        <p:attrNameLst>
                                          <p:attrName>ppt_y</p:attrName>
                                        </p:attrNameLst>
                                      </p:cBhvr>
                                      <p:tavLst>
                                        <p:tav tm="0">
                                          <p:val>
                                            <p:strVal val="#ppt_y-#ppt_h/2"/>
                                          </p:val>
                                        </p:tav>
                                        <p:tav tm="100000">
                                          <p:val>
                                            <p:strVal val="#ppt_y"/>
                                          </p:val>
                                        </p:tav>
                                      </p:tavLst>
                                    </p:anim>
                                    <p:anim calcmode="lin" valueType="num">
                                      <p:cBhvr>
                                        <p:cTn id="107" dur="2000" fill="hold"/>
                                        <p:tgtEl>
                                          <p:spTgt spid="20"/>
                                        </p:tgtEl>
                                        <p:attrNameLst>
                                          <p:attrName>ppt_w</p:attrName>
                                        </p:attrNameLst>
                                      </p:cBhvr>
                                      <p:tavLst>
                                        <p:tav tm="0">
                                          <p:val>
                                            <p:strVal val="#ppt_w"/>
                                          </p:val>
                                        </p:tav>
                                        <p:tav tm="100000">
                                          <p:val>
                                            <p:strVal val="#ppt_w"/>
                                          </p:val>
                                        </p:tav>
                                      </p:tavLst>
                                    </p:anim>
                                    <p:anim calcmode="lin" valueType="num">
                                      <p:cBhvr>
                                        <p:cTn id="108" dur="2000" fill="hold"/>
                                        <p:tgtEl>
                                          <p:spTgt spid="20"/>
                                        </p:tgtEl>
                                        <p:attrNameLst>
                                          <p:attrName>ppt_h</p:attrName>
                                        </p:attrNameLst>
                                      </p:cBhvr>
                                      <p:tavLst>
                                        <p:tav tm="0">
                                          <p:val>
                                            <p:fltVal val="0"/>
                                          </p:val>
                                        </p:tav>
                                        <p:tav tm="100000">
                                          <p:val>
                                            <p:strVal val="#ppt_h"/>
                                          </p:val>
                                        </p:tav>
                                      </p:tavLst>
                                    </p:anim>
                                  </p:childTnLst>
                                </p:cTn>
                              </p:par>
                              <p:par>
                                <p:cTn id="109" presetID="17" presetClass="entr" presetSubtype="1" fill="hold"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p:cTn id="111" dur="2000" fill="hold"/>
                                        <p:tgtEl>
                                          <p:spTgt spid="21"/>
                                        </p:tgtEl>
                                        <p:attrNameLst>
                                          <p:attrName>ppt_x</p:attrName>
                                        </p:attrNameLst>
                                      </p:cBhvr>
                                      <p:tavLst>
                                        <p:tav tm="0">
                                          <p:val>
                                            <p:strVal val="#ppt_x"/>
                                          </p:val>
                                        </p:tav>
                                        <p:tav tm="100000">
                                          <p:val>
                                            <p:strVal val="#ppt_x"/>
                                          </p:val>
                                        </p:tav>
                                      </p:tavLst>
                                    </p:anim>
                                    <p:anim calcmode="lin" valueType="num">
                                      <p:cBhvr>
                                        <p:cTn id="112" dur="2000" fill="hold"/>
                                        <p:tgtEl>
                                          <p:spTgt spid="21"/>
                                        </p:tgtEl>
                                        <p:attrNameLst>
                                          <p:attrName>ppt_y</p:attrName>
                                        </p:attrNameLst>
                                      </p:cBhvr>
                                      <p:tavLst>
                                        <p:tav tm="0">
                                          <p:val>
                                            <p:strVal val="#ppt_y-#ppt_h/2"/>
                                          </p:val>
                                        </p:tav>
                                        <p:tav tm="100000">
                                          <p:val>
                                            <p:strVal val="#ppt_y"/>
                                          </p:val>
                                        </p:tav>
                                      </p:tavLst>
                                    </p:anim>
                                    <p:anim calcmode="lin" valueType="num">
                                      <p:cBhvr>
                                        <p:cTn id="113" dur="2000" fill="hold"/>
                                        <p:tgtEl>
                                          <p:spTgt spid="21"/>
                                        </p:tgtEl>
                                        <p:attrNameLst>
                                          <p:attrName>ppt_w</p:attrName>
                                        </p:attrNameLst>
                                      </p:cBhvr>
                                      <p:tavLst>
                                        <p:tav tm="0">
                                          <p:val>
                                            <p:strVal val="#ppt_w"/>
                                          </p:val>
                                        </p:tav>
                                        <p:tav tm="100000">
                                          <p:val>
                                            <p:strVal val="#ppt_w"/>
                                          </p:val>
                                        </p:tav>
                                      </p:tavLst>
                                    </p:anim>
                                    <p:anim calcmode="lin" valueType="num">
                                      <p:cBhvr>
                                        <p:cTn id="114" dur="2000" fill="hold"/>
                                        <p:tgtEl>
                                          <p:spTgt spid="21"/>
                                        </p:tgtEl>
                                        <p:attrNameLst>
                                          <p:attrName>ppt_h</p:attrName>
                                        </p:attrNameLst>
                                      </p:cBhvr>
                                      <p:tavLst>
                                        <p:tav tm="0">
                                          <p:val>
                                            <p:fltVal val="0"/>
                                          </p:val>
                                        </p:tav>
                                        <p:tav tm="100000">
                                          <p:val>
                                            <p:strVal val="#ppt_h"/>
                                          </p:val>
                                        </p:tav>
                                      </p:tavLst>
                                    </p:anim>
                                  </p:childTnLst>
                                </p:cTn>
                              </p:par>
                              <p:par>
                                <p:cTn id="115" presetID="17" presetClass="entr" presetSubtype="1" fill="hold"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2000" fill="hold"/>
                                        <p:tgtEl>
                                          <p:spTgt spid="22"/>
                                        </p:tgtEl>
                                        <p:attrNameLst>
                                          <p:attrName>ppt_x</p:attrName>
                                        </p:attrNameLst>
                                      </p:cBhvr>
                                      <p:tavLst>
                                        <p:tav tm="0">
                                          <p:val>
                                            <p:strVal val="#ppt_x"/>
                                          </p:val>
                                        </p:tav>
                                        <p:tav tm="100000">
                                          <p:val>
                                            <p:strVal val="#ppt_x"/>
                                          </p:val>
                                        </p:tav>
                                      </p:tavLst>
                                    </p:anim>
                                    <p:anim calcmode="lin" valueType="num">
                                      <p:cBhvr>
                                        <p:cTn id="118" dur="2000" fill="hold"/>
                                        <p:tgtEl>
                                          <p:spTgt spid="22"/>
                                        </p:tgtEl>
                                        <p:attrNameLst>
                                          <p:attrName>ppt_y</p:attrName>
                                        </p:attrNameLst>
                                      </p:cBhvr>
                                      <p:tavLst>
                                        <p:tav tm="0">
                                          <p:val>
                                            <p:strVal val="#ppt_y-#ppt_h/2"/>
                                          </p:val>
                                        </p:tav>
                                        <p:tav tm="100000">
                                          <p:val>
                                            <p:strVal val="#ppt_y"/>
                                          </p:val>
                                        </p:tav>
                                      </p:tavLst>
                                    </p:anim>
                                    <p:anim calcmode="lin" valueType="num">
                                      <p:cBhvr>
                                        <p:cTn id="119" dur="2000" fill="hold"/>
                                        <p:tgtEl>
                                          <p:spTgt spid="22"/>
                                        </p:tgtEl>
                                        <p:attrNameLst>
                                          <p:attrName>ppt_w</p:attrName>
                                        </p:attrNameLst>
                                      </p:cBhvr>
                                      <p:tavLst>
                                        <p:tav tm="0">
                                          <p:val>
                                            <p:strVal val="#ppt_w"/>
                                          </p:val>
                                        </p:tav>
                                        <p:tav tm="100000">
                                          <p:val>
                                            <p:strVal val="#ppt_w"/>
                                          </p:val>
                                        </p:tav>
                                      </p:tavLst>
                                    </p:anim>
                                    <p:anim calcmode="lin" valueType="num">
                                      <p:cBhvr>
                                        <p:cTn id="120" dur="2000" fill="hold"/>
                                        <p:tgtEl>
                                          <p:spTgt spid="22"/>
                                        </p:tgtEl>
                                        <p:attrNameLst>
                                          <p:attrName>ppt_h</p:attrName>
                                        </p:attrNameLst>
                                      </p:cBhvr>
                                      <p:tavLst>
                                        <p:tav tm="0">
                                          <p:val>
                                            <p:fltVal val="0"/>
                                          </p:val>
                                        </p:tav>
                                        <p:tav tm="100000">
                                          <p:val>
                                            <p:strVal val="#ppt_h"/>
                                          </p:val>
                                        </p:tav>
                                      </p:tavLst>
                                    </p:anim>
                                  </p:childTnLst>
                                </p:cTn>
                              </p:par>
                              <p:par>
                                <p:cTn id="121" presetID="17" presetClass="entr" presetSubtype="1" fill="hold" nodeType="with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2000" fill="hold"/>
                                        <p:tgtEl>
                                          <p:spTgt spid="23"/>
                                        </p:tgtEl>
                                        <p:attrNameLst>
                                          <p:attrName>ppt_x</p:attrName>
                                        </p:attrNameLst>
                                      </p:cBhvr>
                                      <p:tavLst>
                                        <p:tav tm="0">
                                          <p:val>
                                            <p:strVal val="#ppt_x"/>
                                          </p:val>
                                        </p:tav>
                                        <p:tav tm="100000">
                                          <p:val>
                                            <p:strVal val="#ppt_x"/>
                                          </p:val>
                                        </p:tav>
                                      </p:tavLst>
                                    </p:anim>
                                    <p:anim calcmode="lin" valueType="num">
                                      <p:cBhvr>
                                        <p:cTn id="124" dur="2000" fill="hold"/>
                                        <p:tgtEl>
                                          <p:spTgt spid="23"/>
                                        </p:tgtEl>
                                        <p:attrNameLst>
                                          <p:attrName>ppt_y</p:attrName>
                                        </p:attrNameLst>
                                      </p:cBhvr>
                                      <p:tavLst>
                                        <p:tav tm="0">
                                          <p:val>
                                            <p:strVal val="#ppt_y-#ppt_h/2"/>
                                          </p:val>
                                        </p:tav>
                                        <p:tav tm="100000">
                                          <p:val>
                                            <p:strVal val="#ppt_y"/>
                                          </p:val>
                                        </p:tav>
                                      </p:tavLst>
                                    </p:anim>
                                    <p:anim calcmode="lin" valueType="num">
                                      <p:cBhvr>
                                        <p:cTn id="125" dur="2000" fill="hold"/>
                                        <p:tgtEl>
                                          <p:spTgt spid="23"/>
                                        </p:tgtEl>
                                        <p:attrNameLst>
                                          <p:attrName>ppt_w</p:attrName>
                                        </p:attrNameLst>
                                      </p:cBhvr>
                                      <p:tavLst>
                                        <p:tav tm="0">
                                          <p:val>
                                            <p:strVal val="#ppt_w"/>
                                          </p:val>
                                        </p:tav>
                                        <p:tav tm="100000">
                                          <p:val>
                                            <p:strVal val="#ppt_w"/>
                                          </p:val>
                                        </p:tav>
                                      </p:tavLst>
                                    </p:anim>
                                    <p:anim calcmode="lin" valueType="num">
                                      <p:cBhvr>
                                        <p:cTn id="126" dur="2000" fill="hold"/>
                                        <p:tgtEl>
                                          <p:spTgt spid="23"/>
                                        </p:tgtEl>
                                        <p:attrNameLst>
                                          <p:attrName>ppt_h</p:attrName>
                                        </p:attrNameLst>
                                      </p:cBhvr>
                                      <p:tavLst>
                                        <p:tav tm="0">
                                          <p:val>
                                            <p:fltVal val="0"/>
                                          </p:val>
                                        </p:tav>
                                        <p:tav tm="100000">
                                          <p:val>
                                            <p:strVal val="#ppt_h"/>
                                          </p:val>
                                        </p:tav>
                                      </p:tavLst>
                                    </p:anim>
                                  </p:childTnLst>
                                </p:cTn>
                              </p:par>
                              <p:par>
                                <p:cTn id="127" presetID="8" presetClass="emph" presetSubtype="0" autoRev="1" fill="hold" nodeType="withEffect">
                                  <p:stCondLst>
                                    <p:cond delay="0"/>
                                  </p:stCondLst>
                                  <p:childTnLst>
                                    <p:animRot by="21600000">
                                      <p:cBhvr>
                                        <p:cTn id="128" dur="2000" fill="hold"/>
                                        <p:tgtEl>
                                          <p:spTgt spid="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5"/>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9"/>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1"/>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2"/>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6"/>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7"/>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8"/>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9"/>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0"/>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1"/>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3"/>
                                        </p:tgtEl>
                                        <p:attrNameLst>
                                          <p:attrName>r</p:attrName>
                                        </p:attrNameLst>
                                      </p:cBhvr>
                                    </p:animRot>
                                  </p:childTnLst>
                                </p:cTn>
                              </p:par>
                            </p:childTnLst>
                          </p:cTn>
                        </p:par>
                        <p:par>
                          <p:cTn id="167" fill="hold">
                            <p:stCondLst>
                              <p:cond delay="4000"/>
                            </p:stCondLst>
                            <p:childTnLst>
                              <p:par>
                                <p:cTn id="168" presetID="2" presetClass="exit" presetSubtype="4" fill="hold" nodeType="afterEffect">
                                  <p:stCondLst>
                                    <p:cond delay="0"/>
                                  </p:stCondLst>
                                  <p:childTnLst>
                                    <p:anim calcmode="lin" valueType="num">
                                      <p:cBhvr additive="base">
                                        <p:cTn id="169" dur="2000"/>
                                        <p:tgtEl>
                                          <p:spTgt spid="3"/>
                                        </p:tgtEl>
                                        <p:attrNameLst>
                                          <p:attrName>ppt_x</p:attrName>
                                        </p:attrNameLst>
                                      </p:cBhvr>
                                      <p:tavLst>
                                        <p:tav tm="0">
                                          <p:val>
                                            <p:strVal val="ppt_x"/>
                                          </p:val>
                                        </p:tav>
                                        <p:tav tm="100000">
                                          <p:val>
                                            <p:strVal val="ppt_x"/>
                                          </p:val>
                                        </p:tav>
                                      </p:tavLst>
                                    </p:anim>
                                    <p:anim calcmode="lin" valueType="num">
                                      <p:cBhvr additive="base">
                                        <p:cTn id="170" dur="2000"/>
                                        <p:tgtEl>
                                          <p:spTgt spid="3"/>
                                        </p:tgtEl>
                                        <p:attrNameLst>
                                          <p:attrName>ppt_y</p:attrName>
                                        </p:attrNameLst>
                                      </p:cBhvr>
                                      <p:tavLst>
                                        <p:tav tm="0">
                                          <p:val>
                                            <p:strVal val="ppt_y"/>
                                          </p:val>
                                        </p:tav>
                                        <p:tav tm="100000">
                                          <p:val>
                                            <p:strVal val="1+ppt_h/2"/>
                                          </p:val>
                                        </p:tav>
                                      </p:tavLst>
                                    </p:anim>
                                    <p:set>
                                      <p:cBhvr>
                                        <p:cTn id="171" dur="1" fill="hold">
                                          <p:stCondLst>
                                            <p:cond delay="1999"/>
                                          </p:stCondLst>
                                        </p:cTn>
                                        <p:tgtEl>
                                          <p:spTgt spid="3"/>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4"/>
                                        </p:tgtEl>
                                        <p:attrNameLst>
                                          <p:attrName>ppt_x</p:attrName>
                                        </p:attrNameLst>
                                      </p:cBhvr>
                                      <p:tavLst>
                                        <p:tav tm="0">
                                          <p:val>
                                            <p:strVal val="ppt_x"/>
                                          </p:val>
                                        </p:tav>
                                        <p:tav tm="100000">
                                          <p:val>
                                            <p:strVal val="ppt_x"/>
                                          </p:val>
                                        </p:tav>
                                      </p:tavLst>
                                    </p:anim>
                                    <p:anim calcmode="lin" valueType="num">
                                      <p:cBhvr additive="base">
                                        <p:cTn id="174" dur="2000"/>
                                        <p:tgtEl>
                                          <p:spTgt spid="4"/>
                                        </p:tgtEl>
                                        <p:attrNameLst>
                                          <p:attrName>ppt_y</p:attrName>
                                        </p:attrNameLst>
                                      </p:cBhvr>
                                      <p:tavLst>
                                        <p:tav tm="0">
                                          <p:val>
                                            <p:strVal val="ppt_y"/>
                                          </p:val>
                                        </p:tav>
                                        <p:tav tm="100000">
                                          <p:val>
                                            <p:strVal val="1+ppt_h/2"/>
                                          </p:val>
                                        </p:tav>
                                      </p:tavLst>
                                    </p:anim>
                                    <p:set>
                                      <p:cBhvr>
                                        <p:cTn id="175" dur="1" fill="hold">
                                          <p:stCondLst>
                                            <p:cond delay="1999"/>
                                          </p:stCondLst>
                                        </p:cTn>
                                        <p:tgtEl>
                                          <p:spTgt spid="4"/>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ppt_x"/>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ppt_x"/>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ppt_x"/>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ppt_x"/>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0"/>
                                        </p:tgtEl>
                                        <p:attrNameLst>
                                          <p:attrName>ppt_x</p:attrName>
                                        </p:attrNameLst>
                                      </p:cBhvr>
                                      <p:tavLst>
                                        <p:tav tm="0">
                                          <p:val>
                                            <p:strVal val="ppt_x"/>
                                          </p:val>
                                        </p:tav>
                                        <p:tav tm="100000">
                                          <p:val>
                                            <p:strVal val="ppt_x"/>
                                          </p:val>
                                        </p:tav>
                                      </p:tavLst>
                                    </p:anim>
                                    <p:anim calcmode="lin" valueType="num">
                                      <p:cBhvr additive="base">
                                        <p:cTn id="194" dur="2000"/>
                                        <p:tgtEl>
                                          <p:spTgt spid="10"/>
                                        </p:tgtEl>
                                        <p:attrNameLst>
                                          <p:attrName>ppt_y</p:attrName>
                                        </p:attrNameLst>
                                      </p:cBhvr>
                                      <p:tavLst>
                                        <p:tav tm="0">
                                          <p:val>
                                            <p:strVal val="ppt_y"/>
                                          </p:val>
                                        </p:tav>
                                        <p:tav tm="100000">
                                          <p:val>
                                            <p:strVal val="1+ppt_h/2"/>
                                          </p:val>
                                        </p:tav>
                                      </p:tavLst>
                                    </p:anim>
                                    <p:set>
                                      <p:cBhvr>
                                        <p:cTn id="195" dur="1" fill="hold">
                                          <p:stCondLst>
                                            <p:cond delay="1999"/>
                                          </p:stCondLst>
                                        </p:cTn>
                                        <p:tgtEl>
                                          <p:spTgt spid="10"/>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ppt_x"/>
                                          </p:val>
                                        </p:tav>
                                      </p:tavLst>
                                    </p:anim>
                                    <p:anim calcmode="lin" valueType="num">
                                      <p:cBhvr additive="base">
                                        <p:cTn id="198" dur="2000"/>
                                        <p:tgtEl>
                                          <p:spTgt spid="11"/>
                                        </p:tgtEl>
                                        <p:attrNameLst>
                                          <p:attrName>ppt_y</p:attrName>
                                        </p:attrNameLst>
                                      </p:cBhvr>
                                      <p:tavLst>
                                        <p:tav tm="0">
                                          <p:val>
                                            <p:strVal val="ppt_y"/>
                                          </p:val>
                                        </p:tav>
                                        <p:tav tm="100000">
                                          <p:val>
                                            <p:strVal val="1+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ppt_x"/>
                                          </p:val>
                                        </p:tav>
                                      </p:tavLst>
                                    </p:anim>
                                    <p:anim calcmode="lin" valueType="num">
                                      <p:cBhvr additive="base">
                                        <p:cTn id="202" dur="2000"/>
                                        <p:tgtEl>
                                          <p:spTgt spid="12"/>
                                        </p:tgtEl>
                                        <p:attrNameLst>
                                          <p:attrName>ppt_y</p:attrName>
                                        </p:attrNameLst>
                                      </p:cBhvr>
                                      <p:tavLst>
                                        <p:tav tm="0">
                                          <p:val>
                                            <p:strVal val="ppt_y"/>
                                          </p:val>
                                        </p:tav>
                                        <p:tav tm="100000">
                                          <p:val>
                                            <p:strVal val="1+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3"/>
                                        </p:tgtEl>
                                        <p:attrNameLst>
                                          <p:attrName>ppt_x</p:attrName>
                                        </p:attrNameLst>
                                      </p:cBhvr>
                                      <p:tavLst>
                                        <p:tav tm="0">
                                          <p:val>
                                            <p:strVal val="ppt_x"/>
                                          </p:val>
                                        </p:tav>
                                        <p:tav tm="100000">
                                          <p:val>
                                            <p:strVal val="ppt_x"/>
                                          </p:val>
                                        </p:tav>
                                      </p:tavLst>
                                    </p:anim>
                                    <p:anim calcmode="lin" valueType="num">
                                      <p:cBhvr additive="base">
                                        <p:cTn id="206" dur="2000"/>
                                        <p:tgtEl>
                                          <p:spTgt spid="13"/>
                                        </p:tgtEl>
                                        <p:attrNameLst>
                                          <p:attrName>ppt_y</p:attrName>
                                        </p:attrNameLst>
                                      </p:cBhvr>
                                      <p:tavLst>
                                        <p:tav tm="0">
                                          <p:val>
                                            <p:strVal val="ppt_y"/>
                                          </p:val>
                                        </p:tav>
                                        <p:tav tm="100000">
                                          <p:val>
                                            <p:strVal val="1+ppt_h/2"/>
                                          </p:val>
                                        </p:tav>
                                      </p:tavLst>
                                    </p:anim>
                                    <p:set>
                                      <p:cBhvr>
                                        <p:cTn id="207" dur="1" fill="hold">
                                          <p:stCondLst>
                                            <p:cond delay="1999"/>
                                          </p:stCondLst>
                                        </p:cTn>
                                        <p:tgtEl>
                                          <p:spTgt spid="13"/>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ppt_x"/>
                                          </p:val>
                                        </p:tav>
                                      </p:tavLst>
                                    </p:anim>
                                    <p:anim calcmode="lin" valueType="num">
                                      <p:cBhvr additive="base">
                                        <p:cTn id="210" dur="2000"/>
                                        <p:tgtEl>
                                          <p:spTgt spid="14"/>
                                        </p:tgtEl>
                                        <p:attrNameLst>
                                          <p:attrName>ppt_y</p:attrName>
                                        </p:attrNameLst>
                                      </p:cBhvr>
                                      <p:tavLst>
                                        <p:tav tm="0">
                                          <p:val>
                                            <p:strVal val="ppt_y"/>
                                          </p:val>
                                        </p:tav>
                                        <p:tav tm="100000">
                                          <p:val>
                                            <p:strVal val="1+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ppt_x"/>
                                          </p:val>
                                        </p:tav>
                                      </p:tavLst>
                                    </p:anim>
                                    <p:anim calcmode="lin" valueType="num">
                                      <p:cBhvr additive="base">
                                        <p:cTn id="214" dur="2000"/>
                                        <p:tgtEl>
                                          <p:spTgt spid="15"/>
                                        </p:tgtEl>
                                        <p:attrNameLst>
                                          <p:attrName>ppt_y</p:attrName>
                                        </p:attrNameLst>
                                      </p:cBhvr>
                                      <p:tavLst>
                                        <p:tav tm="0">
                                          <p:val>
                                            <p:strVal val="ppt_y"/>
                                          </p:val>
                                        </p:tav>
                                        <p:tav tm="100000">
                                          <p:val>
                                            <p:strVal val="1+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6"/>
                                        </p:tgtEl>
                                        <p:attrNameLst>
                                          <p:attrName>ppt_x</p:attrName>
                                        </p:attrNameLst>
                                      </p:cBhvr>
                                      <p:tavLst>
                                        <p:tav tm="0">
                                          <p:val>
                                            <p:strVal val="ppt_x"/>
                                          </p:val>
                                        </p:tav>
                                        <p:tav tm="100000">
                                          <p:val>
                                            <p:strVal val="ppt_x"/>
                                          </p:val>
                                        </p:tav>
                                      </p:tavLst>
                                    </p:anim>
                                    <p:anim calcmode="lin" valueType="num">
                                      <p:cBhvr additive="base">
                                        <p:cTn id="218" dur="2000"/>
                                        <p:tgtEl>
                                          <p:spTgt spid="16"/>
                                        </p:tgtEl>
                                        <p:attrNameLst>
                                          <p:attrName>ppt_y</p:attrName>
                                        </p:attrNameLst>
                                      </p:cBhvr>
                                      <p:tavLst>
                                        <p:tav tm="0">
                                          <p:val>
                                            <p:strVal val="ppt_y"/>
                                          </p:val>
                                        </p:tav>
                                        <p:tav tm="100000">
                                          <p:val>
                                            <p:strVal val="1+ppt_h/2"/>
                                          </p:val>
                                        </p:tav>
                                      </p:tavLst>
                                    </p:anim>
                                    <p:set>
                                      <p:cBhvr>
                                        <p:cTn id="219" dur="1" fill="hold">
                                          <p:stCondLst>
                                            <p:cond delay="1999"/>
                                          </p:stCondLst>
                                        </p:cTn>
                                        <p:tgtEl>
                                          <p:spTgt spid="16"/>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7"/>
                                        </p:tgtEl>
                                        <p:attrNameLst>
                                          <p:attrName>ppt_x</p:attrName>
                                        </p:attrNameLst>
                                      </p:cBhvr>
                                      <p:tavLst>
                                        <p:tav tm="0">
                                          <p:val>
                                            <p:strVal val="ppt_x"/>
                                          </p:val>
                                        </p:tav>
                                        <p:tav tm="100000">
                                          <p:val>
                                            <p:strVal val="ppt_x"/>
                                          </p:val>
                                        </p:tav>
                                      </p:tavLst>
                                    </p:anim>
                                    <p:anim calcmode="lin" valueType="num">
                                      <p:cBhvr additive="base">
                                        <p:cTn id="222" dur="2000"/>
                                        <p:tgtEl>
                                          <p:spTgt spid="17"/>
                                        </p:tgtEl>
                                        <p:attrNameLst>
                                          <p:attrName>ppt_y</p:attrName>
                                        </p:attrNameLst>
                                      </p:cBhvr>
                                      <p:tavLst>
                                        <p:tav tm="0">
                                          <p:val>
                                            <p:strVal val="ppt_y"/>
                                          </p:val>
                                        </p:tav>
                                        <p:tav tm="100000">
                                          <p:val>
                                            <p:strVal val="1+ppt_h/2"/>
                                          </p:val>
                                        </p:tav>
                                      </p:tavLst>
                                    </p:anim>
                                    <p:set>
                                      <p:cBhvr>
                                        <p:cTn id="223" dur="1" fill="hold">
                                          <p:stCondLst>
                                            <p:cond delay="1999"/>
                                          </p:stCondLst>
                                        </p:cTn>
                                        <p:tgtEl>
                                          <p:spTgt spid="17"/>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8"/>
                                        </p:tgtEl>
                                        <p:attrNameLst>
                                          <p:attrName>ppt_x</p:attrName>
                                        </p:attrNameLst>
                                      </p:cBhvr>
                                      <p:tavLst>
                                        <p:tav tm="0">
                                          <p:val>
                                            <p:strVal val="ppt_x"/>
                                          </p:val>
                                        </p:tav>
                                        <p:tav tm="100000">
                                          <p:val>
                                            <p:strVal val="ppt_x"/>
                                          </p:val>
                                        </p:tav>
                                      </p:tavLst>
                                    </p:anim>
                                    <p:anim calcmode="lin" valueType="num">
                                      <p:cBhvr additive="base">
                                        <p:cTn id="226" dur="2000"/>
                                        <p:tgtEl>
                                          <p:spTgt spid="18"/>
                                        </p:tgtEl>
                                        <p:attrNameLst>
                                          <p:attrName>ppt_y</p:attrName>
                                        </p:attrNameLst>
                                      </p:cBhvr>
                                      <p:tavLst>
                                        <p:tav tm="0">
                                          <p:val>
                                            <p:strVal val="ppt_y"/>
                                          </p:val>
                                        </p:tav>
                                        <p:tav tm="100000">
                                          <p:val>
                                            <p:strVal val="1+ppt_h/2"/>
                                          </p:val>
                                        </p:tav>
                                      </p:tavLst>
                                    </p:anim>
                                    <p:set>
                                      <p:cBhvr>
                                        <p:cTn id="227" dur="1" fill="hold">
                                          <p:stCondLst>
                                            <p:cond delay="1999"/>
                                          </p:stCondLst>
                                        </p:cTn>
                                        <p:tgtEl>
                                          <p:spTgt spid="18"/>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ppt_x"/>
                                          </p:val>
                                        </p:tav>
                                      </p:tavLst>
                                    </p:anim>
                                    <p:anim calcmode="lin" valueType="num">
                                      <p:cBhvr additive="base">
                                        <p:cTn id="230" dur="2000"/>
                                        <p:tgtEl>
                                          <p:spTgt spid="19"/>
                                        </p:tgtEl>
                                        <p:attrNameLst>
                                          <p:attrName>ppt_y</p:attrName>
                                        </p:attrNameLst>
                                      </p:cBhvr>
                                      <p:tavLst>
                                        <p:tav tm="0">
                                          <p:val>
                                            <p:strVal val="ppt_y"/>
                                          </p:val>
                                        </p:tav>
                                        <p:tav tm="100000">
                                          <p:val>
                                            <p:strVal val="1+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ppt_x"/>
                                          </p:val>
                                        </p:tav>
                                      </p:tavLst>
                                    </p:anim>
                                    <p:anim calcmode="lin" valueType="num">
                                      <p:cBhvr additive="base">
                                        <p:cTn id="234" dur="2000"/>
                                        <p:tgtEl>
                                          <p:spTgt spid="20"/>
                                        </p:tgtEl>
                                        <p:attrNameLst>
                                          <p:attrName>ppt_y</p:attrName>
                                        </p:attrNameLst>
                                      </p:cBhvr>
                                      <p:tavLst>
                                        <p:tav tm="0">
                                          <p:val>
                                            <p:strVal val="ppt_y"/>
                                          </p:val>
                                        </p:tav>
                                        <p:tav tm="100000">
                                          <p:val>
                                            <p:strVal val="1+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ppt_x"/>
                                          </p:val>
                                        </p:tav>
                                      </p:tavLst>
                                    </p:anim>
                                    <p:anim calcmode="lin" valueType="num">
                                      <p:cBhvr additive="base">
                                        <p:cTn id="238" dur="2000"/>
                                        <p:tgtEl>
                                          <p:spTgt spid="21"/>
                                        </p:tgtEl>
                                        <p:attrNameLst>
                                          <p:attrName>ppt_y</p:attrName>
                                        </p:attrNameLst>
                                      </p:cBhvr>
                                      <p:tavLst>
                                        <p:tav tm="0">
                                          <p:val>
                                            <p:strVal val="ppt_y"/>
                                          </p:val>
                                        </p:tav>
                                        <p:tav tm="100000">
                                          <p:val>
                                            <p:strVal val="1+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22"/>
                                        </p:tgtEl>
                                        <p:attrNameLst>
                                          <p:attrName>ppt_x</p:attrName>
                                        </p:attrNameLst>
                                      </p:cBhvr>
                                      <p:tavLst>
                                        <p:tav tm="0">
                                          <p:val>
                                            <p:strVal val="ppt_x"/>
                                          </p:val>
                                        </p:tav>
                                        <p:tav tm="100000">
                                          <p:val>
                                            <p:strVal val="ppt_x"/>
                                          </p:val>
                                        </p:tav>
                                      </p:tavLst>
                                    </p:anim>
                                    <p:anim calcmode="lin" valueType="num">
                                      <p:cBhvr additive="base">
                                        <p:cTn id="242" dur="2000"/>
                                        <p:tgtEl>
                                          <p:spTgt spid="22"/>
                                        </p:tgtEl>
                                        <p:attrNameLst>
                                          <p:attrName>ppt_y</p:attrName>
                                        </p:attrNameLst>
                                      </p:cBhvr>
                                      <p:tavLst>
                                        <p:tav tm="0">
                                          <p:val>
                                            <p:strVal val="ppt_y"/>
                                          </p:val>
                                        </p:tav>
                                        <p:tav tm="100000">
                                          <p:val>
                                            <p:strVal val="1+ppt_h/2"/>
                                          </p:val>
                                        </p:tav>
                                      </p:tavLst>
                                    </p:anim>
                                    <p:set>
                                      <p:cBhvr>
                                        <p:cTn id="243" dur="1" fill="hold">
                                          <p:stCondLst>
                                            <p:cond delay="1999"/>
                                          </p:stCondLst>
                                        </p:cTn>
                                        <p:tgtEl>
                                          <p:spTgt spid="22"/>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3"/>
                                        </p:tgtEl>
                                        <p:attrNameLst>
                                          <p:attrName>ppt_x</p:attrName>
                                        </p:attrNameLst>
                                      </p:cBhvr>
                                      <p:tavLst>
                                        <p:tav tm="0">
                                          <p:val>
                                            <p:strVal val="ppt_x"/>
                                          </p:val>
                                        </p:tav>
                                        <p:tav tm="100000">
                                          <p:val>
                                            <p:strVal val="ppt_x"/>
                                          </p:val>
                                        </p:tav>
                                      </p:tavLst>
                                    </p:anim>
                                    <p:anim calcmode="lin" valueType="num">
                                      <p:cBhvr additive="base">
                                        <p:cTn id="246" dur="2000"/>
                                        <p:tgtEl>
                                          <p:spTgt spid="23"/>
                                        </p:tgtEl>
                                        <p:attrNameLst>
                                          <p:attrName>ppt_y</p:attrName>
                                        </p:attrNameLst>
                                      </p:cBhvr>
                                      <p:tavLst>
                                        <p:tav tm="0">
                                          <p:val>
                                            <p:strVal val="ppt_y"/>
                                          </p:val>
                                        </p:tav>
                                        <p:tav tm="100000">
                                          <p:val>
                                            <p:strVal val="1+ppt_h/2"/>
                                          </p:val>
                                        </p:tav>
                                      </p:tavLst>
                                    </p:anim>
                                    <p:set>
                                      <p:cBhvr>
                                        <p:cTn id="247" dur="1" fill="hold">
                                          <p:stCondLst>
                                            <p:cond delay="1999"/>
                                          </p:stCondLst>
                                        </p:cTn>
                                        <p:tgtEl>
                                          <p:spTgt spid="23"/>
                                        </p:tgtEl>
                                        <p:attrNameLst>
                                          <p:attrName>style.visibility</p:attrName>
                                        </p:attrNameLst>
                                      </p:cBhvr>
                                      <p:to>
                                        <p:strVal val="hidden"/>
                                      </p:to>
                                    </p:set>
                                  </p:childTnLst>
                                </p:cTn>
                              </p:par>
                              <p:par>
                                <p:cTn id="248" presetID="2"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additive="base">
                                        <p:cTn id="250" dur="2000" fill="hold"/>
                                        <p:tgtEl>
                                          <p:spTgt spid="2"/>
                                        </p:tgtEl>
                                        <p:attrNameLst>
                                          <p:attrName>ppt_x</p:attrName>
                                        </p:attrNameLst>
                                      </p:cBhvr>
                                      <p:tavLst>
                                        <p:tav tm="0">
                                          <p:val>
                                            <p:strVal val="#ppt_x"/>
                                          </p:val>
                                        </p:tav>
                                        <p:tav tm="100000">
                                          <p:val>
                                            <p:strVal val="#ppt_x"/>
                                          </p:val>
                                        </p:tav>
                                      </p:tavLst>
                                    </p:anim>
                                    <p:anim calcmode="lin" valueType="num">
                                      <p:cBhvr additive="base">
                                        <p:cTn id="251" dur="2000" fill="hold"/>
                                        <p:tgtEl>
                                          <p:spTgt spid="2"/>
                                        </p:tgtEl>
                                        <p:attrNameLst>
                                          <p:attrName>ppt_y</p:attrName>
                                        </p:attrNameLst>
                                      </p:cBhvr>
                                      <p:tavLst>
                                        <p:tav tm="0">
                                          <p:val>
                                            <p:strVal val="0-#ppt_h/2"/>
                                          </p:val>
                                        </p:tav>
                                        <p:tav tm="100000">
                                          <p:val>
                                            <p:strVal val="#ppt_y"/>
                                          </p:val>
                                        </p:tav>
                                      </p:tavLst>
                                    </p:anim>
                                  </p:childTnLst>
                                </p:cTn>
                              </p:par>
                              <p:par>
                                <p:cTn id="252" presetID="5" presetClass="entr" presetSubtype="5"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checkerboard(down)">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duotone>
              <a:schemeClr val="accent1">
                <a:shade val="45000"/>
                <a:satMod val="135000"/>
              </a:schemeClr>
              <a:prstClr val="white"/>
            </a:duotone>
            <a:lum bright="-20000" contrast="40000"/>
          </a:blip>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duotone>
              <a:schemeClr val="accent2">
                <a:shade val="45000"/>
                <a:satMod val="135000"/>
              </a:schemeClr>
              <a:prstClr val="white"/>
            </a:duotone>
            <a:lum contrast="40000"/>
          </a:blip>
          <a:stretch>
            <a:fillRect/>
          </a:stretch>
        </p:blipFill>
        <p:spPr>
          <a:xfrm>
            <a:off x="8001024" y="928676"/>
            <a:ext cx="857256" cy="677160"/>
          </a:xfrm>
          <a:prstGeom prst="rect">
            <a:avLst/>
          </a:prstGeom>
        </p:spPr>
      </p:pic>
      <p:sp>
        <p:nvSpPr>
          <p:cNvPr id="17" name="16 CuadroTexto"/>
          <p:cNvSpPr txBox="1"/>
          <p:nvPr/>
        </p:nvSpPr>
        <p:spPr>
          <a:xfrm>
            <a:off x="2285984" y="1785932"/>
            <a:ext cx="4500594" cy="1754326"/>
          </a:xfrm>
          <a:prstGeom prst="rect">
            <a:avLst/>
          </a:prstGeom>
          <a:noFill/>
        </p:spPr>
        <p:txBody>
          <a:bodyPr wrap="square" rtlCol="0">
            <a:spAutoFit/>
          </a:bodyPr>
          <a:lstStyle/>
          <a:p>
            <a:r>
              <a:rPr lang="es-PE" dirty="0" smtClean="0">
                <a:solidFill>
                  <a:srgbClr val="0000FF"/>
                </a:solidFill>
              </a:rPr>
              <a:t>Bajo la superficie, un reino submarino cobra vida con una diversidad asombrosa. Los arrecifes de coral, adornados con colores vibrantes, albergan una abundancia de vida, desde peces tropicales de todas las formas y tamaños hasta elegantes criaturas como los corales abanico y las anémonas de mar.</a:t>
            </a:r>
          </a:p>
          <a:p>
            <a:endParaRPr lang="es-PE" dirty="0">
              <a:solidFill>
                <a:srgbClr val="0000FF"/>
              </a:solidFill>
            </a:endParaRPr>
          </a:p>
        </p:txBody>
      </p:sp>
    </p:spTree>
  </p:cSld>
  <p:clrMapOvr>
    <a:masterClrMapping/>
  </p:clrMapOvr>
  <p:transition advTm="2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20000"/>
                <a:lumOff val="80000"/>
              </a:schemeClr>
            </a:gs>
            <a:gs pos="25000">
              <a:srgbClr val="21D6E0"/>
            </a:gs>
            <a:gs pos="75000">
              <a:srgbClr val="0087E6"/>
            </a:gs>
            <a:gs pos="100000">
              <a:srgbClr val="005CB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017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Ray-Background-PNG-Image.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357422" y="285734"/>
            <a:ext cx="4357718" cy="4357718"/>
          </a:xfrm>
          <a:prstGeom prst="ellipse">
            <a:avLst/>
          </a:prstGeom>
        </p:spPr>
      </p:pic>
      <p:pic>
        <p:nvPicPr>
          <p:cNvPr id="5" name="4 Imagen" descr="Ray-Background-PNG-Image.png"/>
          <p:cNvPicPr>
            <a:picLocks noChangeAspect="1"/>
          </p:cNvPicPr>
          <p:nvPr/>
        </p:nvPicPr>
        <p:blipFill>
          <a:blip r:embed="rId3">
            <a:duotone>
              <a:prstClr val="black"/>
              <a:schemeClr val="accent5">
                <a:tint val="45000"/>
                <a:satMod val="400000"/>
              </a:schemeClr>
            </a:duotone>
            <a:lum contrast="40000"/>
          </a:blip>
          <a:stretch>
            <a:fillRect/>
          </a:stretch>
        </p:blipFill>
        <p:spPr>
          <a:xfrm>
            <a:off x="2928926" y="714362"/>
            <a:ext cx="3295672" cy="3295672"/>
          </a:xfrm>
          <a:prstGeom prst="ellipse">
            <a:avLst/>
          </a:prstGeom>
        </p:spPr>
      </p:pic>
      <p:pic>
        <p:nvPicPr>
          <p:cNvPr id="6" name="5 Imagen" descr="2017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24000">
              <a:srgbClr val="002060"/>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2500x1667-px-animals-dolphin-nature-photography-sea-1416251-wallhere.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08-9085760_white-decorative-line-png.png"/>
          <p:cNvPicPr>
            <a:picLocks noChangeAspect="1"/>
          </p:cNvPicPr>
          <p:nvPr/>
        </p:nvPicPr>
        <p:blipFill>
          <a:blip r:embed="rId3">
            <a:lum bright="40000"/>
          </a:blip>
          <a:stretch>
            <a:fillRect/>
          </a:stretch>
        </p:blipFill>
        <p:spPr>
          <a:xfrm>
            <a:off x="4572000" y="0"/>
            <a:ext cx="1905266" cy="962159"/>
          </a:xfrm>
          <a:prstGeom prst="rect">
            <a:avLst/>
          </a:prstGeom>
          <a:effectLst>
            <a:reflection blurRad="6350" stA="50000" endA="300" endPos="90000" dir="5400000" sy="-100000" algn="bl" rotWithShape="0"/>
          </a:effectLst>
        </p:spPr>
      </p:pic>
      <p:pic>
        <p:nvPicPr>
          <p:cNvPr id="5" name="4 Imagen" descr="908-9085760_white-decorative-line-png.png"/>
          <p:cNvPicPr>
            <a:picLocks noChangeAspect="1"/>
          </p:cNvPicPr>
          <p:nvPr/>
        </p:nvPicPr>
        <p:blipFill>
          <a:blip r:embed="rId3">
            <a:lum bright="40000"/>
          </a:blip>
          <a:stretch>
            <a:fillRect/>
          </a:stretch>
        </p:blipFill>
        <p:spPr>
          <a:xfrm flipH="1">
            <a:off x="2714612" y="0"/>
            <a:ext cx="1866912" cy="962159"/>
          </a:xfrm>
          <a:prstGeom prst="rect">
            <a:avLst/>
          </a:prstGeom>
          <a:effectLst>
            <a:reflection blurRad="6350" stA="50000" endA="300" endPos="90000" dir="5400000" sy="-100000" algn="bl" rotWithShape="0"/>
          </a:effectLst>
        </p:spPr>
      </p:pic>
      <p:pic>
        <p:nvPicPr>
          <p:cNvPr id="6" name="5 Imagen" descr="908-9085760_white-decorative-line-png.png"/>
          <p:cNvPicPr>
            <a:picLocks noChangeAspect="1"/>
          </p:cNvPicPr>
          <p:nvPr/>
        </p:nvPicPr>
        <p:blipFill>
          <a:blip r:embed="rId3">
            <a:duotone>
              <a:prstClr val="black"/>
              <a:schemeClr val="accent1">
                <a:tint val="45000"/>
                <a:satMod val="400000"/>
              </a:schemeClr>
            </a:duotone>
            <a:lum contrast="40000"/>
          </a:blip>
          <a:stretch>
            <a:fillRect/>
          </a:stretch>
        </p:blipFill>
        <p:spPr>
          <a:xfrm>
            <a:off x="4572000" y="1000114"/>
            <a:ext cx="1905266" cy="962159"/>
          </a:xfrm>
          <a:prstGeom prst="rect">
            <a:avLst/>
          </a:prstGeom>
          <a:effectLst>
            <a:reflection blurRad="6350" stA="50000" endA="300" endPos="90000" dir="5400000" sy="-100000" algn="bl" rotWithShape="0"/>
          </a:effectLst>
        </p:spPr>
      </p:pic>
      <p:pic>
        <p:nvPicPr>
          <p:cNvPr id="7" name="6 Imagen" descr="908-9085760_white-decorative-line-png.png"/>
          <p:cNvPicPr>
            <a:picLocks noChangeAspect="1"/>
          </p:cNvPicPr>
          <p:nvPr/>
        </p:nvPicPr>
        <p:blipFill>
          <a:blip r:embed="rId3">
            <a:duotone>
              <a:prstClr val="black"/>
              <a:schemeClr val="accent1">
                <a:tint val="45000"/>
                <a:satMod val="400000"/>
              </a:schemeClr>
            </a:duotone>
            <a:lum contrast="40000"/>
          </a:blip>
          <a:stretch>
            <a:fillRect/>
          </a:stretch>
        </p:blipFill>
        <p:spPr>
          <a:xfrm flipH="1">
            <a:off x="2714612" y="1000114"/>
            <a:ext cx="1866912" cy="962159"/>
          </a:xfrm>
          <a:prstGeom prst="rect">
            <a:avLst/>
          </a:prstGeom>
          <a:effectLst>
            <a:reflection blurRad="6350" stA="50000" endA="300" endPos="90000" dir="5400000" sy="-100000" algn="bl" rotWithShape="0"/>
          </a:effectLst>
        </p:spPr>
      </p:pic>
      <p:pic>
        <p:nvPicPr>
          <p:cNvPr id="8" name="7 Imagen" descr="908-9085760_white-decorative-line-png.png"/>
          <p:cNvPicPr>
            <a:picLocks noChangeAspect="1"/>
          </p:cNvPicPr>
          <p:nvPr/>
        </p:nvPicPr>
        <p:blipFill>
          <a:blip r:embed="rId3">
            <a:lum bright="40000"/>
          </a:blip>
          <a:stretch>
            <a:fillRect/>
          </a:stretch>
        </p:blipFill>
        <p:spPr>
          <a:xfrm>
            <a:off x="4572000" y="1928808"/>
            <a:ext cx="1905266" cy="962159"/>
          </a:xfrm>
          <a:prstGeom prst="rect">
            <a:avLst/>
          </a:prstGeom>
          <a:effectLst>
            <a:reflection blurRad="6350" stA="50000" endA="300" endPos="90000" dir="5400000" sy="-100000" algn="bl" rotWithShape="0"/>
          </a:effectLst>
        </p:spPr>
      </p:pic>
      <p:pic>
        <p:nvPicPr>
          <p:cNvPr id="9" name="8 Imagen" descr="908-9085760_white-decorative-line-png.png"/>
          <p:cNvPicPr>
            <a:picLocks noChangeAspect="1"/>
          </p:cNvPicPr>
          <p:nvPr/>
        </p:nvPicPr>
        <p:blipFill>
          <a:blip r:embed="rId3">
            <a:lum bright="40000"/>
          </a:blip>
          <a:stretch>
            <a:fillRect/>
          </a:stretch>
        </p:blipFill>
        <p:spPr>
          <a:xfrm flipH="1">
            <a:off x="2714612" y="1928808"/>
            <a:ext cx="1866912" cy="962159"/>
          </a:xfrm>
          <a:prstGeom prst="rect">
            <a:avLst/>
          </a:prstGeom>
          <a:effectLst>
            <a:reflection blurRad="6350" stA="50000" endA="300" endPos="90000" dir="5400000" sy="-100000" algn="bl" rotWithShape="0"/>
          </a:effectLst>
        </p:spPr>
      </p:pic>
      <p:pic>
        <p:nvPicPr>
          <p:cNvPr id="10" name="9 Imagen" descr="908-9085760_white-decorative-line-png.png"/>
          <p:cNvPicPr>
            <a:picLocks noChangeAspect="1"/>
          </p:cNvPicPr>
          <p:nvPr/>
        </p:nvPicPr>
        <p:blipFill>
          <a:blip r:embed="rId3">
            <a:duotone>
              <a:prstClr val="black"/>
              <a:schemeClr val="accent1">
                <a:tint val="45000"/>
                <a:satMod val="400000"/>
              </a:schemeClr>
            </a:duotone>
            <a:lum contrast="40000"/>
          </a:blip>
          <a:stretch>
            <a:fillRect/>
          </a:stretch>
        </p:blipFill>
        <p:spPr>
          <a:xfrm>
            <a:off x="4500562" y="2928940"/>
            <a:ext cx="1905266" cy="962159"/>
          </a:xfrm>
          <a:prstGeom prst="rect">
            <a:avLst/>
          </a:prstGeom>
          <a:effectLst>
            <a:reflection blurRad="6350" stA="50000" endA="300" endPos="90000" dir="5400000" sy="-100000" algn="bl" rotWithShape="0"/>
          </a:effectLst>
        </p:spPr>
      </p:pic>
      <p:pic>
        <p:nvPicPr>
          <p:cNvPr id="11" name="10 Imagen" descr="908-9085760_white-decorative-line-png.png"/>
          <p:cNvPicPr>
            <a:picLocks noChangeAspect="1"/>
          </p:cNvPicPr>
          <p:nvPr/>
        </p:nvPicPr>
        <p:blipFill>
          <a:blip r:embed="rId3">
            <a:duotone>
              <a:prstClr val="black"/>
              <a:schemeClr val="accent1">
                <a:tint val="45000"/>
                <a:satMod val="400000"/>
              </a:schemeClr>
            </a:duotone>
            <a:lum contrast="40000"/>
          </a:blip>
          <a:stretch>
            <a:fillRect/>
          </a:stretch>
        </p:blipFill>
        <p:spPr>
          <a:xfrm flipH="1">
            <a:off x="2643174" y="2928940"/>
            <a:ext cx="1866912" cy="962159"/>
          </a:xfrm>
          <a:prstGeom prst="rect">
            <a:avLst/>
          </a:prstGeom>
          <a:effectLst>
            <a:reflection blurRad="6350" stA="50000" endA="300" endPos="90000" dir="5400000" sy="-100000" algn="bl" rotWithShape="0"/>
          </a:effectLst>
        </p:spPr>
      </p:pic>
      <p:pic>
        <p:nvPicPr>
          <p:cNvPr id="12" name="11 Imagen" descr="908-9085760_white-decorative-line-png.png"/>
          <p:cNvPicPr>
            <a:picLocks noChangeAspect="1"/>
          </p:cNvPicPr>
          <p:nvPr/>
        </p:nvPicPr>
        <p:blipFill>
          <a:blip r:embed="rId3">
            <a:lum bright="40000"/>
          </a:blip>
          <a:stretch>
            <a:fillRect/>
          </a:stretch>
        </p:blipFill>
        <p:spPr>
          <a:xfrm>
            <a:off x="4500562" y="4000510"/>
            <a:ext cx="1905266" cy="962159"/>
          </a:xfrm>
          <a:prstGeom prst="rect">
            <a:avLst/>
          </a:prstGeom>
          <a:effectLst>
            <a:reflection blurRad="6350" stA="50000" endA="300" endPos="90000" dir="5400000" sy="-100000" algn="bl" rotWithShape="0"/>
          </a:effectLst>
        </p:spPr>
      </p:pic>
      <p:pic>
        <p:nvPicPr>
          <p:cNvPr id="13" name="12 Imagen" descr="908-9085760_white-decorative-line-png.png"/>
          <p:cNvPicPr>
            <a:picLocks noChangeAspect="1"/>
          </p:cNvPicPr>
          <p:nvPr/>
        </p:nvPicPr>
        <p:blipFill>
          <a:blip r:embed="rId3">
            <a:lum bright="40000"/>
          </a:blip>
          <a:stretch>
            <a:fillRect/>
          </a:stretch>
        </p:blipFill>
        <p:spPr>
          <a:xfrm flipH="1">
            <a:off x="2643174" y="4000510"/>
            <a:ext cx="1866912" cy="962159"/>
          </a:xfrm>
          <a:prstGeom prst="rect">
            <a:avLst/>
          </a:prstGeom>
          <a:effectLst>
            <a:reflection blurRad="6350" stA="50000" endA="300" endPos="90000" dir="5400000" sy="-100000" algn="bl" rotWithShape="0"/>
          </a:effectLst>
        </p:spPr>
      </p:pic>
      <p:pic>
        <p:nvPicPr>
          <p:cNvPr id="14" name="13 Imagen" descr="2500x1667-px-animals-dolphin-nature-photography-sea-1416251-wallhere.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1"/>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ppt_y"/>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1+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1+ppt_w/2"/>
                                          </p:val>
                                        </p:tav>
                                      </p:tavLst>
                                    </p:anim>
                                    <p:anim calcmode="lin" valueType="num">
                                      <p:cBhvr additive="base">
                                        <p:cTn id="86" dur="2000"/>
                                        <p:tgtEl>
                                          <p:spTgt spid="13"/>
                                        </p:tgtEl>
                                        <p:attrNameLst>
                                          <p:attrName>ppt_y</p:attrName>
                                        </p:attrNameLst>
                                      </p:cBhvr>
                                      <p:tavLst>
                                        <p:tav tm="0">
                                          <p:val>
                                            <p:strVal val="ppt_y"/>
                                          </p:val>
                                        </p:tav>
                                        <p:tav tm="100000">
                                          <p:val>
                                            <p:strVal val="ppt_y"/>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17" presetClass="entr" presetSubtype="10"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ppt_w</p:attrName>
                                        </p:attrNameLst>
                                      </p:cBhvr>
                                      <p:tavLst>
                                        <p:tav tm="0">
                                          <p:val>
                                            <p:fltVal val="0"/>
                                          </p:val>
                                        </p:tav>
                                        <p:tav tm="100000">
                                          <p:val>
                                            <p:strVal val="#ppt_w"/>
                                          </p:val>
                                        </p:tav>
                                      </p:tavLst>
                                    </p:anim>
                                    <p:anim calcmode="lin" valueType="num">
                                      <p:cBhvr>
                                        <p:cTn id="11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duotone>
              <a:schemeClr val="accent2">
                <a:shade val="45000"/>
                <a:satMod val="135000"/>
              </a:schemeClr>
              <a:prstClr val="white"/>
            </a:duotone>
            <a:lum contrast="40000"/>
          </a:blip>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lum contrast="40000"/>
          </a:blip>
          <a:stretch>
            <a:fillRect/>
          </a:stretch>
        </p:blipFill>
        <p:spPr>
          <a:xfrm>
            <a:off x="8001024" y="857238"/>
            <a:ext cx="857256" cy="677160"/>
          </a:xfrm>
          <a:prstGeom prst="rect">
            <a:avLst/>
          </a:prstGeom>
        </p:spPr>
      </p:pic>
      <p:sp>
        <p:nvSpPr>
          <p:cNvPr id="17" name="16 CuadroTexto"/>
          <p:cNvSpPr txBox="1"/>
          <p:nvPr/>
        </p:nvSpPr>
        <p:spPr>
          <a:xfrm>
            <a:off x="2428860" y="1714494"/>
            <a:ext cx="4214842" cy="2031325"/>
          </a:xfrm>
          <a:prstGeom prst="rect">
            <a:avLst/>
          </a:prstGeom>
          <a:noFill/>
        </p:spPr>
        <p:txBody>
          <a:bodyPr wrap="square" rtlCol="0">
            <a:spAutoFit/>
          </a:bodyPr>
          <a:lstStyle/>
          <a:p>
            <a:r>
              <a:rPr lang="es-PE" dirty="0" smtClean="0">
                <a:solidFill>
                  <a:srgbClr val="0000FF"/>
                </a:solidFill>
              </a:rPr>
              <a:t>En las profundidades, donde la luz apenas penetra, criaturas extrañas y maravillosas habitan en un mundo oscuro y desconocido. Peces de aguas profundas con cuerpos </a:t>
            </a:r>
            <a:r>
              <a:rPr lang="es-PE" dirty="0" err="1" smtClean="0">
                <a:solidFill>
                  <a:srgbClr val="0000FF"/>
                </a:solidFill>
              </a:rPr>
              <a:t>bioluminiscentes</a:t>
            </a:r>
            <a:r>
              <a:rPr lang="es-PE" dirty="0" smtClean="0">
                <a:solidFill>
                  <a:srgbClr val="0000FF"/>
                </a:solidFill>
              </a:rPr>
              <a:t>  brillan en la oscuridad, mientras que criaturas como el calamar gigante y el pez linterna acechan en las sombras.</a:t>
            </a:r>
          </a:p>
          <a:p>
            <a:endParaRPr lang="es-PE" dirty="0">
              <a:solidFill>
                <a:srgbClr val="0000FF"/>
              </a:solidFill>
            </a:endParaRPr>
          </a:p>
        </p:txBody>
      </p:sp>
    </p:spTree>
  </p:cSld>
  <p:clrMapOvr>
    <a:masterClrMapping/>
  </p:clrMapOvr>
  <p:transition advTm="3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241733_rafa_koralowa_rybki_rosliny.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abstract-line-png-9.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a:off x="3376663" y="195205"/>
            <a:ext cx="1571618" cy="752580"/>
          </a:xfrm>
          <a:prstGeom prst="rect">
            <a:avLst/>
          </a:prstGeom>
          <a:effectLst>
            <a:reflection blurRad="6350" stA="50000" endA="300" endPos="90000" dir="5400000" sy="-100000" algn="bl" rotWithShape="0"/>
          </a:effectLst>
        </p:spPr>
      </p:pic>
      <p:pic>
        <p:nvPicPr>
          <p:cNvPr id="4" name="3 Imagen" descr="abstract-line-png-9.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flipV="1">
            <a:off x="4190957" y="166729"/>
            <a:ext cx="1571618" cy="809532"/>
          </a:xfrm>
          <a:prstGeom prst="rect">
            <a:avLst/>
          </a:prstGeom>
          <a:effectLst>
            <a:reflection blurRad="6350" stA="50000" endA="300" endPos="90000" dir="5400000" sy="-100000" algn="bl" rotWithShape="0"/>
          </a:effectLst>
        </p:spPr>
      </p:pic>
      <p:pic>
        <p:nvPicPr>
          <p:cNvPr id="5" name="4 Imagen" descr="abstract-line-png-9.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flipV="1">
            <a:off x="5048213" y="166729"/>
            <a:ext cx="1571618" cy="809532"/>
          </a:xfrm>
          <a:prstGeom prst="rect">
            <a:avLst/>
          </a:prstGeom>
          <a:effectLst>
            <a:reflection blurRad="6350" stA="50000" endA="300" endPos="90000" dir="5400000" sy="-100000" algn="bl" rotWithShape="0"/>
          </a:effectLst>
        </p:spPr>
      </p:pic>
      <p:pic>
        <p:nvPicPr>
          <p:cNvPr id="6" name="5 Imagen" descr="abstract-line-png-9.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flipV="1">
            <a:off x="6048345" y="166729"/>
            <a:ext cx="1571618" cy="809532"/>
          </a:xfrm>
          <a:prstGeom prst="rect">
            <a:avLst/>
          </a:prstGeom>
          <a:effectLst>
            <a:reflection blurRad="6350" stA="50000" endA="300" endPos="90000" dir="5400000" sy="-100000" algn="bl" rotWithShape="0"/>
          </a:effectLst>
        </p:spPr>
      </p:pic>
      <p:pic>
        <p:nvPicPr>
          <p:cNvPr id="7" name="6 Imagen" descr="abstract-line-png-9.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flipV="1">
            <a:off x="7477105" y="166729"/>
            <a:ext cx="1571618" cy="809532"/>
          </a:xfrm>
          <a:prstGeom prst="rect">
            <a:avLst/>
          </a:prstGeom>
          <a:effectLst>
            <a:reflection blurRad="6350" stA="50000" endA="300" endPos="90000" dir="5400000" sy="-100000" algn="bl" rotWithShape="0"/>
          </a:effectLst>
        </p:spPr>
      </p:pic>
      <p:pic>
        <p:nvPicPr>
          <p:cNvPr id="8" name="7 Imagen" descr="abstract-line-png-9.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a:off x="2447969" y="195205"/>
            <a:ext cx="1571618" cy="752580"/>
          </a:xfrm>
          <a:prstGeom prst="rect">
            <a:avLst/>
          </a:prstGeom>
          <a:effectLst>
            <a:reflection blurRad="6350" stA="50000" endA="300" endPos="90000" dir="5400000" sy="-100000" algn="bl" rotWithShape="0"/>
          </a:effectLst>
        </p:spPr>
      </p:pic>
      <p:pic>
        <p:nvPicPr>
          <p:cNvPr id="9" name="8 Imagen" descr="abstract-line-png-9.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a:off x="1304961" y="195205"/>
            <a:ext cx="1571618" cy="752580"/>
          </a:xfrm>
          <a:prstGeom prst="rect">
            <a:avLst/>
          </a:prstGeom>
          <a:effectLst>
            <a:reflection blurRad="6350" stA="50000" endA="300" endPos="90000" dir="5400000" sy="-100000" algn="bl" rotWithShape="0"/>
          </a:effectLst>
        </p:spPr>
      </p:pic>
      <p:pic>
        <p:nvPicPr>
          <p:cNvPr id="10" name="9 Imagen" descr="abstract-line-png-9.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a:off x="161953" y="195205"/>
            <a:ext cx="1571618" cy="752580"/>
          </a:xfrm>
          <a:prstGeom prst="rect">
            <a:avLst/>
          </a:prstGeom>
          <a:effectLst>
            <a:reflection blurRad="6350" stA="50000" endA="300" endPos="90000" dir="5400000" sy="-100000" algn="bl" rotWithShape="0"/>
          </a:effectLst>
        </p:spPr>
      </p:pic>
      <p:pic>
        <p:nvPicPr>
          <p:cNvPr id="11" name="10 Imagen" descr="abstract-line-png-9.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3376663" y="1623947"/>
            <a:ext cx="1571618" cy="752580"/>
          </a:xfrm>
          <a:prstGeom prst="rect">
            <a:avLst/>
          </a:prstGeom>
          <a:effectLst>
            <a:reflection blurRad="6350" stA="50000" endA="300" endPos="90000" dir="5400000" sy="-100000" algn="bl" rotWithShape="0"/>
          </a:effectLst>
        </p:spPr>
      </p:pic>
      <p:pic>
        <p:nvPicPr>
          <p:cNvPr id="12" name="11 Imagen" descr="abstract-line-png-9.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flipV="1">
            <a:off x="4190957" y="1595471"/>
            <a:ext cx="1571618" cy="809532"/>
          </a:xfrm>
          <a:prstGeom prst="rect">
            <a:avLst/>
          </a:prstGeom>
          <a:effectLst>
            <a:reflection blurRad="6350" stA="50000" endA="300" endPos="90000" dir="5400000" sy="-100000" algn="bl" rotWithShape="0"/>
          </a:effectLst>
        </p:spPr>
      </p:pic>
      <p:pic>
        <p:nvPicPr>
          <p:cNvPr id="13" name="12 Imagen" descr="abstract-line-png-9.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flipV="1">
            <a:off x="5048213" y="1595471"/>
            <a:ext cx="1571618" cy="809532"/>
          </a:xfrm>
          <a:prstGeom prst="rect">
            <a:avLst/>
          </a:prstGeom>
          <a:effectLst>
            <a:reflection blurRad="6350" stA="50000" endA="300" endPos="90000" dir="5400000" sy="-100000" algn="bl" rotWithShape="0"/>
          </a:effectLst>
        </p:spPr>
      </p:pic>
      <p:pic>
        <p:nvPicPr>
          <p:cNvPr id="14" name="13 Imagen" descr="abstract-line-png-9.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flipV="1">
            <a:off x="6048345" y="1595471"/>
            <a:ext cx="1571618" cy="809532"/>
          </a:xfrm>
          <a:prstGeom prst="rect">
            <a:avLst/>
          </a:prstGeom>
          <a:effectLst>
            <a:reflection blurRad="6350" stA="50000" endA="300" endPos="90000" dir="5400000" sy="-100000" algn="bl" rotWithShape="0"/>
          </a:effectLst>
        </p:spPr>
      </p:pic>
      <p:pic>
        <p:nvPicPr>
          <p:cNvPr id="15" name="14 Imagen" descr="abstract-line-png-9.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flipV="1">
            <a:off x="7477105" y="1595471"/>
            <a:ext cx="1571618" cy="809532"/>
          </a:xfrm>
          <a:prstGeom prst="rect">
            <a:avLst/>
          </a:prstGeom>
          <a:effectLst>
            <a:reflection blurRad="6350" stA="50000" endA="300" endPos="90000" dir="5400000" sy="-100000" algn="bl" rotWithShape="0"/>
          </a:effectLst>
        </p:spPr>
      </p:pic>
      <p:pic>
        <p:nvPicPr>
          <p:cNvPr id="16" name="15 Imagen" descr="abstract-line-png-9.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2447969" y="1623947"/>
            <a:ext cx="1571618" cy="752580"/>
          </a:xfrm>
          <a:prstGeom prst="rect">
            <a:avLst/>
          </a:prstGeom>
          <a:effectLst>
            <a:reflection blurRad="6350" stA="50000" endA="300" endPos="90000" dir="5400000" sy="-100000" algn="bl" rotWithShape="0"/>
          </a:effectLst>
        </p:spPr>
      </p:pic>
      <p:pic>
        <p:nvPicPr>
          <p:cNvPr id="17" name="16 Imagen" descr="abstract-line-png-9.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1304961" y="1623947"/>
            <a:ext cx="1571618" cy="752580"/>
          </a:xfrm>
          <a:prstGeom prst="rect">
            <a:avLst/>
          </a:prstGeom>
          <a:effectLst>
            <a:reflection blurRad="6350" stA="50000" endA="300" endPos="90000" dir="5400000" sy="-100000" algn="bl" rotWithShape="0"/>
          </a:effectLst>
        </p:spPr>
      </p:pic>
      <p:pic>
        <p:nvPicPr>
          <p:cNvPr id="18" name="17 Imagen" descr="abstract-line-png-9.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161953" y="1623947"/>
            <a:ext cx="1571618" cy="752580"/>
          </a:xfrm>
          <a:prstGeom prst="rect">
            <a:avLst/>
          </a:prstGeom>
          <a:effectLst>
            <a:reflection blurRad="6350" stA="50000" endA="300" endPos="90000" dir="5400000" sy="-100000" algn="bl" rotWithShape="0"/>
          </a:effectLst>
        </p:spPr>
      </p:pic>
      <p:pic>
        <p:nvPicPr>
          <p:cNvPr id="19" name="18 Imagen" descr="abstract-line-png-9.png"/>
          <p:cNvPicPr>
            <a:picLocks noChangeAspect="1"/>
          </p:cNvPicPr>
          <p:nvPr/>
        </p:nvPicPr>
        <p:blipFill>
          <a:blip r:embed="rId3">
            <a:duotone>
              <a:prstClr val="black"/>
              <a:schemeClr val="accent3">
                <a:tint val="45000"/>
                <a:satMod val="400000"/>
              </a:schemeClr>
            </a:duotone>
            <a:lum contrast="40000"/>
          </a:blip>
          <a:stretch>
            <a:fillRect/>
          </a:stretch>
        </p:blipFill>
        <p:spPr>
          <a:xfrm rot="5400000">
            <a:off x="3376663" y="2909831"/>
            <a:ext cx="1571618" cy="752580"/>
          </a:xfrm>
          <a:prstGeom prst="rect">
            <a:avLst/>
          </a:prstGeom>
          <a:effectLst>
            <a:reflection blurRad="6350" stA="50000" endA="300" endPos="90000" dir="5400000" sy="-100000" algn="bl" rotWithShape="0"/>
          </a:effectLst>
        </p:spPr>
      </p:pic>
      <p:pic>
        <p:nvPicPr>
          <p:cNvPr id="20" name="19 Imagen" descr="abstract-line-png-9.png"/>
          <p:cNvPicPr>
            <a:picLocks noChangeAspect="1"/>
          </p:cNvPicPr>
          <p:nvPr/>
        </p:nvPicPr>
        <p:blipFill>
          <a:blip r:embed="rId3">
            <a:duotone>
              <a:prstClr val="black"/>
              <a:schemeClr val="accent3">
                <a:tint val="45000"/>
                <a:satMod val="400000"/>
              </a:schemeClr>
            </a:duotone>
            <a:lum contrast="40000"/>
          </a:blip>
          <a:stretch>
            <a:fillRect/>
          </a:stretch>
        </p:blipFill>
        <p:spPr>
          <a:xfrm rot="5400000" flipV="1">
            <a:off x="4190957" y="2881355"/>
            <a:ext cx="1571618" cy="809532"/>
          </a:xfrm>
          <a:prstGeom prst="rect">
            <a:avLst/>
          </a:prstGeom>
          <a:effectLst>
            <a:reflection blurRad="6350" stA="50000" endA="300" endPos="90000" dir="5400000" sy="-100000" algn="bl" rotWithShape="0"/>
          </a:effectLst>
        </p:spPr>
      </p:pic>
      <p:pic>
        <p:nvPicPr>
          <p:cNvPr id="21" name="20 Imagen" descr="abstract-line-png-9.png"/>
          <p:cNvPicPr>
            <a:picLocks noChangeAspect="1"/>
          </p:cNvPicPr>
          <p:nvPr/>
        </p:nvPicPr>
        <p:blipFill>
          <a:blip r:embed="rId3">
            <a:duotone>
              <a:prstClr val="black"/>
              <a:schemeClr val="accent3">
                <a:tint val="45000"/>
                <a:satMod val="400000"/>
              </a:schemeClr>
            </a:duotone>
            <a:lum contrast="40000"/>
          </a:blip>
          <a:stretch>
            <a:fillRect/>
          </a:stretch>
        </p:blipFill>
        <p:spPr>
          <a:xfrm rot="5400000" flipV="1">
            <a:off x="5048213" y="2881355"/>
            <a:ext cx="1571618" cy="809532"/>
          </a:xfrm>
          <a:prstGeom prst="rect">
            <a:avLst/>
          </a:prstGeom>
          <a:effectLst>
            <a:reflection blurRad="6350" stA="50000" endA="300" endPos="90000" dir="5400000" sy="-100000" algn="bl" rotWithShape="0"/>
          </a:effectLst>
        </p:spPr>
      </p:pic>
      <p:pic>
        <p:nvPicPr>
          <p:cNvPr id="22" name="21 Imagen" descr="abstract-line-png-9.png"/>
          <p:cNvPicPr>
            <a:picLocks noChangeAspect="1"/>
          </p:cNvPicPr>
          <p:nvPr/>
        </p:nvPicPr>
        <p:blipFill>
          <a:blip r:embed="rId3">
            <a:duotone>
              <a:prstClr val="black"/>
              <a:schemeClr val="accent3">
                <a:tint val="45000"/>
                <a:satMod val="400000"/>
              </a:schemeClr>
            </a:duotone>
            <a:lum contrast="40000"/>
          </a:blip>
          <a:stretch>
            <a:fillRect/>
          </a:stretch>
        </p:blipFill>
        <p:spPr>
          <a:xfrm rot="5400000" flipV="1">
            <a:off x="6048345" y="2881355"/>
            <a:ext cx="1571618" cy="809532"/>
          </a:xfrm>
          <a:prstGeom prst="rect">
            <a:avLst/>
          </a:prstGeom>
          <a:effectLst>
            <a:reflection blurRad="6350" stA="50000" endA="300" endPos="90000" dir="5400000" sy="-100000" algn="bl" rotWithShape="0"/>
          </a:effectLst>
        </p:spPr>
      </p:pic>
      <p:pic>
        <p:nvPicPr>
          <p:cNvPr id="23" name="22 Imagen" descr="abstract-line-png-9.png"/>
          <p:cNvPicPr>
            <a:picLocks noChangeAspect="1"/>
          </p:cNvPicPr>
          <p:nvPr/>
        </p:nvPicPr>
        <p:blipFill>
          <a:blip r:embed="rId3">
            <a:duotone>
              <a:prstClr val="black"/>
              <a:schemeClr val="accent3">
                <a:tint val="45000"/>
                <a:satMod val="400000"/>
              </a:schemeClr>
            </a:duotone>
            <a:lum contrast="40000"/>
          </a:blip>
          <a:stretch>
            <a:fillRect/>
          </a:stretch>
        </p:blipFill>
        <p:spPr>
          <a:xfrm rot="5400000" flipV="1">
            <a:off x="7477105" y="2881355"/>
            <a:ext cx="1571618" cy="809532"/>
          </a:xfrm>
          <a:prstGeom prst="rect">
            <a:avLst/>
          </a:prstGeom>
          <a:effectLst>
            <a:reflection blurRad="6350" stA="50000" endA="300" endPos="90000" dir="5400000" sy="-100000" algn="bl" rotWithShape="0"/>
          </a:effectLst>
        </p:spPr>
      </p:pic>
      <p:pic>
        <p:nvPicPr>
          <p:cNvPr id="24" name="23 Imagen" descr="abstract-line-png-9.png"/>
          <p:cNvPicPr>
            <a:picLocks noChangeAspect="1"/>
          </p:cNvPicPr>
          <p:nvPr/>
        </p:nvPicPr>
        <p:blipFill>
          <a:blip r:embed="rId3">
            <a:duotone>
              <a:prstClr val="black"/>
              <a:schemeClr val="accent3">
                <a:tint val="45000"/>
                <a:satMod val="400000"/>
              </a:schemeClr>
            </a:duotone>
            <a:lum contrast="40000"/>
          </a:blip>
          <a:stretch>
            <a:fillRect/>
          </a:stretch>
        </p:blipFill>
        <p:spPr>
          <a:xfrm rot="5400000">
            <a:off x="2447969" y="2909831"/>
            <a:ext cx="1571618" cy="752580"/>
          </a:xfrm>
          <a:prstGeom prst="rect">
            <a:avLst/>
          </a:prstGeom>
          <a:effectLst>
            <a:reflection blurRad="6350" stA="50000" endA="300" endPos="90000" dir="5400000" sy="-100000" algn="bl" rotWithShape="0"/>
          </a:effectLst>
        </p:spPr>
      </p:pic>
      <p:pic>
        <p:nvPicPr>
          <p:cNvPr id="25" name="24 Imagen" descr="abstract-line-png-9.png"/>
          <p:cNvPicPr>
            <a:picLocks noChangeAspect="1"/>
          </p:cNvPicPr>
          <p:nvPr/>
        </p:nvPicPr>
        <p:blipFill>
          <a:blip r:embed="rId3">
            <a:duotone>
              <a:prstClr val="black"/>
              <a:schemeClr val="accent3">
                <a:tint val="45000"/>
                <a:satMod val="400000"/>
              </a:schemeClr>
            </a:duotone>
            <a:lum contrast="40000"/>
          </a:blip>
          <a:stretch>
            <a:fillRect/>
          </a:stretch>
        </p:blipFill>
        <p:spPr>
          <a:xfrm rot="5400000">
            <a:off x="1304961" y="2909831"/>
            <a:ext cx="1571618" cy="752580"/>
          </a:xfrm>
          <a:prstGeom prst="rect">
            <a:avLst/>
          </a:prstGeom>
          <a:effectLst>
            <a:reflection blurRad="6350" stA="50000" endA="300" endPos="90000" dir="5400000" sy="-100000" algn="bl" rotWithShape="0"/>
          </a:effectLst>
        </p:spPr>
      </p:pic>
      <p:pic>
        <p:nvPicPr>
          <p:cNvPr id="26" name="25 Imagen" descr="abstract-line-png-9.png"/>
          <p:cNvPicPr>
            <a:picLocks noChangeAspect="1"/>
          </p:cNvPicPr>
          <p:nvPr/>
        </p:nvPicPr>
        <p:blipFill>
          <a:blip r:embed="rId3">
            <a:duotone>
              <a:prstClr val="black"/>
              <a:schemeClr val="accent3">
                <a:tint val="45000"/>
                <a:satMod val="400000"/>
              </a:schemeClr>
            </a:duotone>
            <a:lum contrast="40000"/>
          </a:blip>
          <a:stretch>
            <a:fillRect/>
          </a:stretch>
        </p:blipFill>
        <p:spPr>
          <a:xfrm rot="5400000">
            <a:off x="161953" y="2909831"/>
            <a:ext cx="1571618" cy="752580"/>
          </a:xfrm>
          <a:prstGeom prst="rect">
            <a:avLst/>
          </a:prstGeom>
          <a:effectLst>
            <a:reflection blurRad="6350" stA="50000" endA="300" endPos="90000" dir="5400000" sy="-100000" algn="bl" rotWithShape="0"/>
          </a:effectLst>
        </p:spPr>
      </p:pic>
      <p:pic>
        <p:nvPicPr>
          <p:cNvPr id="27" name="26 Imagen" descr="241733_rafa_koralowa_rybki_rosliny.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19" presetClass="entr" presetSubtype="10" fill="hold"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p:cTn id="105" dur="2000" fill="hold"/>
                                        <p:tgtEl>
                                          <p:spTgt spid="3"/>
                                        </p:tgtEl>
                                        <p:attrNameLst>
                                          <p:attrName>ppt_w</p:attrName>
                                        </p:attrNameLst>
                                      </p:cBhvr>
                                      <p:tavLst>
                                        <p:tav tm="0" fmla="#ppt_w*sin(2.5*pi*$)">
                                          <p:val>
                                            <p:fltVal val="0"/>
                                          </p:val>
                                        </p:tav>
                                        <p:tav tm="100000">
                                          <p:val>
                                            <p:fltVal val="1"/>
                                          </p:val>
                                        </p:tav>
                                      </p:tavLst>
                                    </p:anim>
                                    <p:anim calcmode="lin" valueType="num">
                                      <p:cBhvr>
                                        <p:cTn id="106" dur="2000" fill="hold"/>
                                        <p:tgtEl>
                                          <p:spTgt spid="3"/>
                                        </p:tgtEl>
                                        <p:attrNameLst>
                                          <p:attrName>ppt_h</p:attrName>
                                        </p:attrNameLst>
                                      </p:cBhvr>
                                      <p:tavLst>
                                        <p:tav tm="0">
                                          <p:val>
                                            <p:strVal val="#ppt_h"/>
                                          </p:val>
                                        </p:tav>
                                        <p:tav tm="100000">
                                          <p:val>
                                            <p:strVal val="#ppt_h"/>
                                          </p:val>
                                        </p:tav>
                                      </p:tavLst>
                                    </p:anim>
                                  </p:childTnLst>
                                </p:cTn>
                              </p:par>
                              <p:par>
                                <p:cTn id="107" presetID="19" presetClass="entr" presetSubtype="10" fill="hold"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p:cTn id="109" dur="2000" fill="hold"/>
                                        <p:tgtEl>
                                          <p:spTgt spid="4"/>
                                        </p:tgtEl>
                                        <p:attrNameLst>
                                          <p:attrName>ppt_w</p:attrName>
                                        </p:attrNameLst>
                                      </p:cBhvr>
                                      <p:tavLst>
                                        <p:tav tm="0" fmla="#ppt_w*sin(2.5*pi*$)">
                                          <p:val>
                                            <p:fltVal val="0"/>
                                          </p:val>
                                        </p:tav>
                                        <p:tav tm="100000">
                                          <p:val>
                                            <p:fltVal val="1"/>
                                          </p:val>
                                        </p:tav>
                                      </p:tavLst>
                                    </p:anim>
                                    <p:anim calcmode="lin" valueType="num">
                                      <p:cBhvr>
                                        <p:cTn id="110" dur="2000" fill="hold"/>
                                        <p:tgtEl>
                                          <p:spTgt spid="4"/>
                                        </p:tgtEl>
                                        <p:attrNameLst>
                                          <p:attrName>ppt_h</p:attrName>
                                        </p:attrNameLst>
                                      </p:cBhvr>
                                      <p:tavLst>
                                        <p:tav tm="0">
                                          <p:val>
                                            <p:strVal val="#ppt_h"/>
                                          </p:val>
                                        </p:tav>
                                        <p:tav tm="100000">
                                          <p:val>
                                            <p:strVal val="#ppt_h"/>
                                          </p:val>
                                        </p:tav>
                                      </p:tavLst>
                                    </p:anim>
                                  </p:childTnLst>
                                </p:cTn>
                              </p:par>
                              <p:par>
                                <p:cTn id="111" presetID="19" presetClass="entr" presetSubtype="10" fill="hold"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p:cTn id="113" dur="2000" fill="hold"/>
                                        <p:tgtEl>
                                          <p:spTgt spid="5"/>
                                        </p:tgtEl>
                                        <p:attrNameLst>
                                          <p:attrName>ppt_w</p:attrName>
                                        </p:attrNameLst>
                                      </p:cBhvr>
                                      <p:tavLst>
                                        <p:tav tm="0" fmla="#ppt_w*sin(2.5*pi*$)">
                                          <p:val>
                                            <p:fltVal val="0"/>
                                          </p:val>
                                        </p:tav>
                                        <p:tav tm="100000">
                                          <p:val>
                                            <p:fltVal val="1"/>
                                          </p:val>
                                        </p:tav>
                                      </p:tavLst>
                                    </p:anim>
                                    <p:anim calcmode="lin" valueType="num">
                                      <p:cBhvr>
                                        <p:cTn id="114" dur="2000" fill="hold"/>
                                        <p:tgtEl>
                                          <p:spTgt spid="5"/>
                                        </p:tgtEl>
                                        <p:attrNameLst>
                                          <p:attrName>ppt_h</p:attrName>
                                        </p:attrNameLst>
                                      </p:cBhvr>
                                      <p:tavLst>
                                        <p:tav tm="0">
                                          <p:val>
                                            <p:strVal val="#ppt_h"/>
                                          </p:val>
                                        </p:tav>
                                        <p:tav tm="100000">
                                          <p:val>
                                            <p:strVal val="#ppt_h"/>
                                          </p:val>
                                        </p:tav>
                                      </p:tavLst>
                                    </p:anim>
                                  </p:childTnLst>
                                </p:cTn>
                              </p:par>
                              <p:par>
                                <p:cTn id="115" presetID="19" presetClass="entr" presetSubtype="10" fill="hold"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p:cTn id="117" dur="2000" fill="hold"/>
                                        <p:tgtEl>
                                          <p:spTgt spid="6"/>
                                        </p:tgtEl>
                                        <p:attrNameLst>
                                          <p:attrName>ppt_w</p:attrName>
                                        </p:attrNameLst>
                                      </p:cBhvr>
                                      <p:tavLst>
                                        <p:tav tm="0" fmla="#ppt_w*sin(2.5*pi*$)">
                                          <p:val>
                                            <p:fltVal val="0"/>
                                          </p:val>
                                        </p:tav>
                                        <p:tav tm="100000">
                                          <p:val>
                                            <p:fltVal val="1"/>
                                          </p:val>
                                        </p:tav>
                                      </p:tavLst>
                                    </p:anim>
                                    <p:anim calcmode="lin" valueType="num">
                                      <p:cBhvr>
                                        <p:cTn id="118" dur="2000" fill="hold"/>
                                        <p:tgtEl>
                                          <p:spTgt spid="6"/>
                                        </p:tgtEl>
                                        <p:attrNameLst>
                                          <p:attrName>ppt_h</p:attrName>
                                        </p:attrNameLst>
                                      </p:cBhvr>
                                      <p:tavLst>
                                        <p:tav tm="0">
                                          <p:val>
                                            <p:strVal val="#ppt_h"/>
                                          </p:val>
                                        </p:tav>
                                        <p:tav tm="100000">
                                          <p:val>
                                            <p:strVal val="#ppt_h"/>
                                          </p:val>
                                        </p:tav>
                                      </p:tavLst>
                                    </p:anim>
                                  </p:childTnLst>
                                </p:cTn>
                              </p:par>
                              <p:par>
                                <p:cTn id="119" presetID="19" presetClass="entr" presetSubtype="10" fill="hold"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p:cTn id="121" dur="2000" fill="hold"/>
                                        <p:tgtEl>
                                          <p:spTgt spid="7"/>
                                        </p:tgtEl>
                                        <p:attrNameLst>
                                          <p:attrName>ppt_w</p:attrName>
                                        </p:attrNameLst>
                                      </p:cBhvr>
                                      <p:tavLst>
                                        <p:tav tm="0" fmla="#ppt_w*sin(2.5*pi*$)">
                                          <p:val>
                                            <p:fltVal val="0"/>
                                          </p:val>
                                        </p:tav>
                                        <p:tav tm="100000">
                                          <p:val>
                                            <p:fltVal val="1"/>
                                          </p:val>
                                        </p:tav>
                                      </p:tavLst>
                                    </p:anim>
                                    <p:anim calcmode="lin" valueType="num">
                                      <p:cBhvr>
                                        <p:cTn id="122" dur="2000" fill="hold"/>
                                        <p:tgtEl>
                                          <p:spTgt spid="7"/>
                                        </p:tgtEl>
                                        <p:attrNameLst>
                                          <p:attrName>ppt_h</p:attrName>
                                        </p:attrNameLst>
                                      </p:cBhvr>
                                      <p:tavLst>
                                        <p:tav tm="0">
                                          <p:val>
                                            <p:strVal val="#ppt_h"/>
                                          </p:val>
                                        </p:tav>
                                        <p:tav tm="100000">
                                          <p:val>
                                            <p:strVal val="#ppt_h"/>
                                          </p:val>
                                        </p:tav>
                                      </p:tavLst>
                                    </p:anim>
                                  </p:childTnLst>
                                </p:cTn>
                              </p:par>
                              <p:par>
                                <p:cTn id="123" presetID="19" presetClass="entr" presetSubtype="10" fill="hold"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p:cTn id="125" dur="2000" fill="hold"/>
                                        <p:tgtEl>
                                          <p:spTgt spid="8"/>
                                        </p:tgtEl>
                                        <p:attrNameLst>
                                          <p:attrName>ppt_w</p:attrName>
                                        </p:attrNameLst>
                                      </p:cBhvr>
                                      <p:tavLst>
                                        <p:tav tm="0" fmla="#ppt_w*sin(2.5*pi*$)">
                                          <p:val>
                                            <p:fltVal val="0"/>
                                          </p:val>
                                        </p:tav>
                                        <p:tav tm="100000">
                                          <p:val>
                                            <p:fltVal val="1"/>
                                          </p:val>
                                        </p:tav>
                                      </p:tavLst>
                                    </p:anim>
                                    <p:anim calcmode="lin" valueType="num">
                                      <p:cBhvr>
                                        <p:cTn id="126" dur="2000" fill="hold"/>
                                        <p:tgtEl>
                                          <p:spTgt spid="8"/>
                                        </p:tgtEl>
                                        <p:attrNameLst>
                                          <p:attrName>ppt_h</p:attrName>
                                        </p:attrNameLst>
                                      </p:cBhvr>
                                      <p:tavLst>
                                        <p:tav tm="0">
                                          <p:val>
                                            <p:strVal val="#ppt_h"/>
                                          </p:val>
                                        </p:tav>
                                        <p:tav tm="100000">
                                          <p:val>
                                            <p:strVal val="#ppt_h"/>
                                          </p:val>
                                        </p:tav>
                                      </p:tavLst>
                                    </p:anim>
                                  </p:childTnLst>
                                </p:cTn>
                              </p:par>
                              <p:par>
                                <p:cTn id="127" presetID="19" presetClass="entr" presetSubtype="10" fill="hold" nodeType="withEffect">
                                  <p:stCondLst>
                                    <p:cond delay="0"/>
                                  </p:stCondLst>
                                  <p:childTnLst>
                                    <p:set>
                                      <p:cBhvr>
                                        <p:cTn id="128" dur="1" fill="hold">
                                          <p:stCondLst>
                                            <p:cond delay="0"/>
                                          </p:stCondLst>
                                        </p:cTn>
                                        <p:tgtEl>
                                          <p:spTgt spid="9"/>
                                        </p:tgtEl>
                                        <p:attrNameLst>
                                          <p:attrName>style.visibility</p:attrName>
                                        </p:attrNameLst>
                                      </p:cBhvr>
                                      <p:to>
                                        <p:strVal val="visible"/>
                                      </p:to>
                                    </p:set>
                                    <p:anim calcmode="lin" valueType="num">
                                      <p:cBhvr>
                                        <p:cTn id="129" dur="2000" fill="hold"/>
                                        <p:tgtEl>
                                          <p:spTgt spid="9"/>
                                        </p:tgtEl>
                                        <p:attrNameLst>
                                          <p:attrName>ppt_w</p:attrName>
                                        </p:attrNameLst>
                                      </p:cBhvr>
                                      <p:tavLst>
                                        <p:tav tm="0" fmla="#ppt_w*sin(2.5*pi*$)">
                                          <p:val>
                                            <p:fltVal val="0"/>
                                          </p:val>
                                        </p:tav>
                                        <p:tav tm="100000">
                                          <p:val>
                                            <p:fltVal val="1"/>
                                          </p:val>
                                        </p:tav>
                                      </p:tavLst>
                                    </p:anim>
                                    <p:anim calcmode="lin" valueType="num">
                                      <p:cBhvr>
                                        <p:cTn id="130" dur="2000" fill="hold"/>
                                        <p:tgtEl>
                                          <p:spTgt spid="9"/>
                                        </p:tgtEl>
                                        <p:attrNameLst>
                                          <p:attrName>ppt_h</p:attrName>
                                        </p:attrNameLst>
                                      </p:cBhvr>
                                      <p:tavLst>
                                        <p:tav tm="0">
                                          <p:val>
                                            <p:strVal val="#ppt_h"/>
                                          </p:val>
                                        </p:tav>
                                        <p:tav tm="100000">
                                          <p:val>
                                            <p:strVal val="#ppt_h"/>
                                          </p:val>
                                        </p:tav>
                                      </p:tavLst>
                                    </p:anim>
                                  </p:childTnLst>
                                </p:cTn>
                              </p:par>
                              <p:par>
                                <p:cTn id="131" presetID="19" presetClass="entr" presetSubtype="10" fill="hold" nodeType="withEffect">
                                  <p:stCondLst>
                                    <p:cond delay="0"/>
                                  </p:stCondLst>
                                  <p:childTnLst>
                                    <p:set>
                                      <p:cBhvr>
                                        <p:cTn id="132" dur="1" fill="hold">
                                          <p:stCondLst>
                                            <p:cond delay="0"/>
                                          </p:stCondLst>
                                        </p:cTn>
                                        <p:tgtEl>
                                          <p:spTgt spid="10"/>
                                        </p:tgtEl>
                                        <p:attrNameLst>
                                          <p:attrName>style.visibility</p:attrName>
                                        </p:attrNameLst>
                                      </p:cBhvr>
                                      <p:to>
                                        <p:strVal val="visible"/>
                                      </p:to>
                                    </p:set>
                                    <p:anim calcmode="lin" valueType="num">
                                      <p:cBhvr>
                                        <p:cTn id="133" dur="2000" fill="hold"/>
                                        <p:tgtEl>
                                          <p:spTgt spid="10"/>
                                        </p:tgtEl>
                                        <p:attrNameLst>
                                          <p:attrName>ppt_w</p:attrName>
                                        </p:attrNameLst>
                                      </p:cBhvr>
                                      <p:tavLst>
                                        <p:tav tm="0" fmla="#ppt_w*sin(2.5*pi*$)">
                                          <p:val>
                                            <p:fltVal val="0"/>
                                          </p:val>
                                        </p:tav>
                                        <p:tav tm="100000">
                                          <p:val>
                                            <p:fltVal val="1"/>
                                          </p:val>
                                        </p:tav>
                                      </p:tavLst>
                                    </p:anim>
                                    <p:anim calcmode="lin" valueType="num">
                                      <p:cBhvr>
                                        <p:cTn id="134" dur="2000" fill="hold"/>
                                        <p:tgtEl>
                                          <p:spTgt spid="10"/>
                                        </p:tgtEl>
                                        <p:attrNameLst>
                                          <p:attrName>ppt_h</p:attrName>
                                        </p:attrNameLst>
                                      </p:cBhvr>
                                      <p:tavLst>
                                        <p:tav tm="0">
                                          <p:val>
                                            <p:strVal val="#ppt_h"/>
                                          </p:val>
                                        </p:tav>
                                        <p:tav tm="100000">
                                          <p:val>
                                            <p:strVal val="#ppt_h"/>
                                          </p:val>
                                        </p:tav>
                                      </p:tavLst>
                                    </p:anim>
                                  </p:childTnLst>
                                </p:cTn>
                              </p:par>
                              <p:par>
                                <p:cTn id="135" presetID="19" presetClass="entr" presetSubtype="10" fill="hold"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p:cTn id="137" dur="2000" fill="hold"/>
                                        <p:tgtEl>
                                          <p:spTgt spid="11"/>
                                        </p:tgtEl>
                                        <p:attrNameLst>
                                          <p:attrName>ppt_w</p:attrName>
                                        </p:attrNameLst>
                                      </p:cBhvr>
                                      <p:tavLst>
                                        <p:tav tm="0" fmla="#ppt_w*sin(2.5*pi*$)">
                                          <p:val>
                                            <p:fltVal val="0"/>
                                          </p:val>
                                        </p:tav>
                                        <p:tav tm="100000">
                                          <p:val>
                                            <p:fltVal val="1"/>
                                          </p:val>
                                        </p:tav>
                                      </p:tavLst>
                                    </p:anim>
                                    <p:anim calcmode="lin" valueType="num">
                                      <p:cBhvr>
                                        <p:cTn id="138" dur="2000" fill="hold"/>
                                        <p:tgtEl>
                                          <p:spTgt spid="11"/>
                                        </p:tgtEl>
                                        <p:attrNameLst>
                                          <p:attrName>ppt_h</p:attrName>
                                        </p:attrNameLst>
                                      </p:cBhvr>
                                      <p:tavLst>
                                        <p:tav tm="0">
                                          <p:val>
                                            <p:strVal val="#ppt_h"/>
                                          </p:val>
                                        </p:tav>
                                        <p:tav tm="100000">
                                          <p:val>
                                            <p:strVal val="#ppt_h"/>
                                          </p:val>
                                        </p:tav>
                                      </p:tavLst>
                                    </p:anim>
                                  </p:childTnLst>
                                </p:cTn>
                              </p:par>
                              <p:par>
                                <p:cTn id="139" presetID="19" presetClass="entr" presetSubtype="10" fill="hold" nodeType="withEffect">
                                  <p:stCondLst>
                                    <p:cond delay="0"/>
                                  </p:stCondLst>
                                  <p:childTnLst>
                                    <p:set>
                                      <p:cBhvr>
                                        <p:cTn id="140" dur="1" fill="hold">
                                          <p:stCondLst>
                                            <p:cond delay="0"/>
                                          </p:stCondLst>
                                        </p:cTn>
                                        <p:tgtEl>
                                          <p:spTgt spid="12"/>
                                        </p:tgtEl>
                                        <p:attrNameLst>
                                          <p:attrName>style.visibility</p:attrName>
                                        </p:attrNameLst>
                                      </p:cBhvr>
                                      <p:to>
                                        <p:strVal val="visible"/>
                                      </p:to>
                                    </p:set>
                                    <p:anim calcmode="lin" valueType="num">
                                      <p:cBhvr>
                                        <p:cTn id="141" dur="2000" fill="hold"/>
                                        <p:tgtEl>
                                          <p:spTgt spid="12"/>
                                        </p:tgtEl>
                                        <p:attrNameLst>
                                          <p:attrName>ppt_w</p:attrName>
                                        </p:attrNameLst>
                                      </p:cBhvr>
                                      <p:tavLst>
                                        <p:tav tm="0" fmla="#ppt_w*sin(2.5*pi*$)">
                                          <p:val>
                                            <p:fltVal val="0"/>
                                          </p:val>
                                        </p:tav>
                                        <p:tav tm="100000">
                                          <p:val>
                                            <p:fltVal val="1"/>
                                          </p:val>
                                        </p:tav>
                                      </p:tavLst>
                                    </p:anim>
                                    <p:anim calcmode="lin" valueType="num">
                                      <p:cBhvr>
                                        <p:cTn id="142" dur="2000" fill="hold"/>
                                        <p:tgtEl>
                                          <p:spTgt spid="12"/>
                                        </p:tgtEl>
                                        <p:attrNameLst>
                                          <p:attrName>ppt_h</p:attrName>
                                        </p:attrNameLst>
                                      </p:cBhvr>
                                      <p:tavLst>
                                        <p:tav tm="0">
                                          <p:val>
                                            <p:strVal val="#ppt_h"/>
                                          </p:val>
                                        </p:tav>
                                        <p:tav tm="100000">
                                          <p:val>
                                            <p:strVal val="#ppt_h"/>
                                          </p:val>
                                        </p:tav>
                                      </p:tavLst>
                                    </p:anim>
                                  </p:childTnLst>
                                </p:cTn>
                              </p:par>
                              <p:par>
                                <p:cTn id="143" presetID="19" presetClass="entr" presetSubtype="10" fill="hold" nodeType="withEffect">
                                  <p:stCondLst>
                                    <p:cond delay="0"/>
                                  </p:stCondLst>
                                  <p:childTnLst>
                                    <p:set>
                                      <p:cBhvr>
                                        <p:cTn id="144" dur="1" fill="hold">
                                          <p:stCondLst>
                                            <p:cond delay="0"/>
                                          </p:stCondLst>
                                        </p:cTn>
                                        <p:tgtEl>
                                          <p:spTgt spid="13"/>
                                        </p:tgtEl>
                                        <p:attrNameLst>
                                          <p:attrName>style.visibility</p:attrName>
                                        </p:attrNameLst>
                                      </p:cBhvr>
                                      <p:to>
                                        <p:strVal val="visible"/>
                                      </p:to>
                                    </p:set>
                                    <p:anim calcmode="lin" valueType="num">
                                      <p:cBhvr>
                                        <p:cTn id="145" dur="2000" fill="hold"/>
                                        <p:tgtEl>
                                          <p:spTgt spid="13"/>
                                        </p:tgtEl>
                                        <p:attrNameLst>
                                          <p:attrName>ppt_w</p:attrName>
                                        </p:attrNameLst>
                                      </p:cBhvr>
                                      <p:tavLst>
                                        <p:tav tm="0" fmla="#ppt_w*sin(2.5*pi*$)">
                                          <p:val>
                                            <p:fltVal val="0"/>
                                          </p:val>
                                        </p:tav>
                                        <p:tav tm="100000">
                                          <p:val>
                                            <p:fltVal val="1"/>
                                          </p:val>
                                        </p:tav>
                                      </p:tavLst>
                                    </p:anim>
                                    <p:anim calcmode="lin" valueType="num">
                                      <p:cBhvr>
                                        <p:cTn id="146" dur="2000" fill="hold"/>
                                        <p:tgtEl>
                                          <p:spTgt spid="13"/>
                                        </p:tgtEl>
                                        <p:attrNameLst>
                                          <p:attrName>ppt_h</p:attrName>
                                        </p:attrNameLst>
                                      </p:cBhvr>
                                      <p:tavLst>
                                        <p:tav tm="0">
                                          <p:val>
                                            <p:strVal val="#ppt_h"/>
                                          </p:val>
                                        </p:tav>
                                        <p:tav tm="100000">
                                          <p:val>
                                            <p:strVal val="#ppt_h"/>
                                          </p:val>
                                        </p:tav>
                                      </p:tavLst>
                                    </p:anim>
                                  </p:childTnLst>
                                </p:cTn>
                              </p:par>
                              <p:par>
                                <p:cTn id="147" presetID="19" presetClass="entr" presetSubtype="10" fill="hold" nodeType="withEffect">
                                  <p:stCondLst>
                                    <p:cond delay="0"/>
                                  </p:stCondLst>
                                  <p:childTnLst>
                                    <p:set>
                                      <p:cBhvr>
                                        <p:cTn id="148" dur="1" fill="hold">
                                          <p:stCondLst>
                                            <p:cond delay="0"/>
                                          </p:stCondLst>
                                        </p:cTn>
                                        <p:tgtEl>
                                          <p:spTgt spid="14"/>
                                        </p:tgtEl>
                                        <p:attrNameLst>
                                          <p:attrName>style.visibility</p:attrName>
                                        </p:attrNameLst>
                                      </p:cBhvr>
                                      <p:to>
                                        <p:strVal val="visible"/>
                                      </p:to>
                                    </p:set>
                                    <p:anim calcmode="lin" valueType="num">
                                      <p:cBhvr>
                                        <p:cTn id="149" dur="2000" fill="hold"/>
                                        <p:tgtEl>
                                          <p:spTgt spid="14"/>
                                        </p:tgtEl>
                                        <p:attrNameLst>
                                          <p:attrName>ppt_w</p:attrName>
                                        </p:attrNameLst>
                                      </p:cBhvr>
                                      <p:tavLst>
                                        <p:tav tm="0" fmla="#ppt_w*sin(2.5*pi*$)">
                                          <p:val>
                                            <p:fltVal val="0"/>
                                          </p:val>
                                        </p:tav>
                                        <p:tav tm="100000">
                                          <p:val>
                                            <p:fltVal val="1"/>
                                          </p:val>
                                        </p:tav>
                                      </p:tavLst>
                                    </p:anim>
                                    <p:anim calcmode="lin" valueType="num">
                                      <p:cBhvr>
                                        <p:cTn id="150" dur="2000" fill="hold"/>
                                        <p:tgtEl>
                                          <p:spTgt spid="14"/>
                                        </p:tgtEl>
                                        <p:attrNameLst>
                                          <p:attrName>ppt_h</p:attrName>
                                        </p:attrNameLst>
                                      </p:cBhvr>
                                      <p:tavLst>
                                        <p:tav tm="0">
                                          <p:val>
                                            <p:strVal val="#ppt_h"/>
                                          </p:val>
                                        </p:tav>
                                        <p:tav tm="100000">
                                          <p:val>
                                            <p:strVal val="#ppt_h"/>
                                          </p:val>
                                        </p:tav>
                                      </p:tavLst>
                                    </p:anim>
                                  </p:childTnLst>
                                </p:cTn>
                              </p:par>
                              <p:par>
                                <p:cTn id="151" presetID="19" presetClass="entr" presetSubtype="10" fill="hold"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p:cTn id="153" dur="2000" fill="hold"/>
                                        <p:tgtEl>
                                          <p:spTgt spid="15"/>
                                        </p:tgtEl>
                                        <p:attrNameLst>
                                          <p:attrName>ppt_w</p:attrName>
                                        </p:attrNameLst>
                                      </p:cBhvr>
                                      <p:tavLst>
                                        <p:tav tm="0" fmla="#ppt_w*sin(2.5*pi*$)">
                                          <p:val>
                                            <p:fltVal val="0"/>
                                          </p:val>
                                        </p:tav>
                                        <p:tav tm="100000">
                                          <p:val>
                                            <p:fltVal val="1"/>
                                          </p:val>
                                        </p:tav>
                                      </p:tavLst>
                                    </p:anim>
                                    <p:anim calcmode="lin" valueType="num">
                                      <p:cBhvr>
                                        <p:cTn id="154" dur="2000" fill="hold"/>
                                        <p:tgtEl>
                                          <p:spTgt spid="15"/>
                                        </p:tgtEl>
                                        <p:attrNameLst>
                                          <p:attrName>ppt_h</p:attrName>
                                        </p:attrNameLst>
                                      </p:cBhvr>
                                      <p:tavLst>
                                        <p:tav tm="0">
                                          <p:val>
                                            <p:strVal val="#ppt_h"/>
                                          </p:val>
                                        </p:tav>
                                        <p:tav tm="100000">
                                          <p:val>
                                            <p:strVal val="#ppt_h"/>
                                          </p:val>
                                        </p:tav>
                                      </p:tavLst>
                                    </p:anim>
                                  </p:childTnLst>
                                </p:cTn>
                              </p:par>
                              <p:par>
                                <p:cTn id="155" presetID="19" presetClass="entr" presetSubtype="10" fill="hold" nodeType="withEffect">
                                  <p:stCondLst>
                                    <p:cond delay="0"/>
                                  </p:stCondLst>
                                  <p:childTnLst>
                                    <p:set>
                                      <p:cBhvr>
                                        <p:cTn id="156" dur="1" fill="hold">
                                          <p:stCondLst>
                                            <p:cond delay="0"/>
                                          </p:stCondLst>
                                        </p:cTn>
                                        <p:tgtEl>
                                          <p:spTgt spid="16"/>
                                        </p:tgtEl>
                                        <p:attrNameLst>
                                          <p:attrName>style.visibility</p:attrName>
                                        </p:attrNameLst>
                                      </p:cBhvr>
                                      <p:to>
                                        <p:strVal val="visible"/>
                                      </p:to>
                                    </p:set>
                                    <p:anim calcmode="lin" valueType="num">
                                      <p:cBhvr>
                                        <p:cTn id="157" dur="2000" fill="hold"/>
                                        <p:tgtEl>
                                          <p:spTgt spid="16"/>
                                        </p:tgtEl>
                                        <p:attrNameLst>
                                          <p:attrName>ppt_w</p:attrName>
                                        </p:attrNameLst>
                                      </p:cBhvr>
                                      <p:tavLst>
                                        <p:tav tm="0" fmla="#ppt_w*sin(2.5*pi*$)">
                                          <p:val>
                                            <p:fltVal val="0"/>
                                          </p:val>
                                        </p:tav>
                                        <p:tav tm="100000">
                                          <p:val>
                                            <p:fltVal val="1"/>
                                          </p:val>
                                        </p:tav>
                                      </p:tavLst>
                                    </p:anim>
                                    <p:anim calcmode="lin" valueType="num">
                                      <p:cBhvr>
                                        <p:cTn id="158" dur="2000" fill="hold"/>
                                        <p:tgtEl>
                                          <p:spTgt spid="16"/>
                                        </p:tgtEl>
                                        <p:attrNameLst>
                                          <p:attrName>ppt_h</p:attrName>
                                        </p:attrNameLst>
                                      </p:cBhvr>
                                      <p:tavLst>
                                        <p:tav tm="0">
                                          <p:val>
                                            <p:strVal val="#ppt_h"/>
                                          </p:val>
                                        </p:tav>
                                        <p:tav tm="100000">
                                          <p:val>
                                            <p:strVal val="#ppt_h"/>
                                          </p:val>
                                        </p:tav>
                                      </p:tavLst>
                                    </p:anim>
                                  </p:childTnLst>
                                </p:cTn>
                              </p:par>
                              <p:par>
                                <p:cTn id="159" presetID="19" presetClass="entr" presetSubtype="10" fill="hold"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2000" fill="hold"/>
                                        <p:tgtEl>
                                          <p:spTgt spid="17"/>
                                        </p:tgtEl>
                                        <p:attrNameLst>
                                          <p:attrName>ppt_w</p:attrName>
                                        </p:attrNameLst>
                                      </p:cBhvr>
                                      <p:tavLst>
                                        <p:tav tm="0" fmla="#ppt_w*sin(2.5*pi*$)">
                                          <p:val>
                                            <p:fltVal val="0"/>
                                          </p:val>
                                        </p:tav>
                                        <p:tav tm="100000">
                                          <p:val>
                                            <p:fltVal val="1"/>
                                          </p:val>
                                        </p:tav>
                                      </p:tavLst>
                                    </p:anim>
                                    <p:anim calcmode="lin" valueType="num">
                                      <p:cBhvr>
                                        <p:cTn id="162" dur="2000" fill="hold"/>
                                        <p:tgtEl>
                                          <p:spTgt spid="17"/>
                                        </p:tgtEl>
                                        <p:attrNameLst>
                                          <p:attrName>ppt_h</p:attrName>
                                        </p:attrNameLst>
                                      </p:cBhvr>
                                      <p:tavLst>
                                        <p:tav tm="0">
                                          <p:val>
                                            <p:strVal val="#ppt_h"/>
                                          </p:val>
                                        </p:tav>
                                        <p:tav tm="100000">
                                          <p:val>
                                            <p:strVal val="#ppt_h"/>
                                          </p:val>
                                        </p:tav>
                                      </p:tavLst>
                                    </p:anim>
                                  </p:childTnLst>
                                </p:cTn>
                              </p:par>
                              <p:par>
                                <p:cTn id="163" presetID="19" presetClass="entr" presetSubtype="10" fill="hold" nodeType="withEffect">
                                  <p:stCondLst>
                                    <p:cond delay="0"/>
                                  </p:stCondLst>
                                  <p:childTnLst>
                                    <p:set>
                                      <p:cBhvr>
                                        <p:cTn id="164" dur="1" fill="hold">
                                          <p:stCondLst>
                                            <p:cond delay="0"/>
                                          </p:stCondLst>
                                        </p:cTn>
                                        <p:tgtEl>
                                          <p:spTgt spid="18"/>
                                        </p:tgtEl>
                                        <p:attrNameLst>
                                          <p:attrName>style.visibility</p:attrName>
                                        </p:attrNameLst>
                                      </p:cBhvr>
                                      <p:to>
                                        <p:strVal val="visible"/>
                                      </p:to>
                                    </p:set>
                                    <p:anim calcmode="lin" valueType="num">
                                      <p:cBhvr>
                                        <p:cTn id="165" dur="2000" fill="hold"/>
                                        <p:tgtEl>
                                          <p:spTgt spid="18"/>
                                        </p:tgtEl>
                                        <p:attrNameLst>
                                          <p:attrName>ppt_w</p:attrName>
                                        </p:attrNameLst>
                                      </p:cBhvr>
                                      <p:tavLst>
                                        <p:tav tm="0" fmla="#ppt_w*sin(2.5*pi*$)">
                                          <p:val>
                                            <p:fltVal val="0"/>
                                          </p:val>
                                        </p:tav>
                                        <p:tav tm="100000">
                                          <p:val>
                                            <p:fltVal val="1"/>
                                          </p:val>
                                        </p:tav>
                                      </p:tavLst>
                                    </p:anim>
                                    <p:anim calcmode="lin" valueType="num">
                                      <p:cBhvr>
                                        <p:cTn id="166" dur="2000" fill="hold"/>
                                        <p:tgtEl>
                                          <p:spTgt spid="18"/>
                                        </p:tgtEl>
                                        <p:attrNameLst>
                                          <p:attrName>ppt_h</p:attrName>
                                        </p:attrNameLst>
                                      </p:cBhvr>
                                      <p:tavLst>
                                        <p:tav tm="0">
                                          <p:val>
                                            <p:strVal val="#ppt_h"/>
                                          </p:val>
                                        </p:tav>
                                        <p:tav tm="100000">
                                          <p:val>
                                            <p:strVal val="#ppt_h"/>
                                          </p:val>
                                        </p:tav>
                                      </p:tavLst>
                                    </p:anim>
                                  </p:childTnLst>
                                </p:cTn>
                              </p:par>
                              <p:par>
                                <p:cTn id="167" presetID="19" presetClass="entr" presetSubtype="10" fill="hold"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p:cTn id="169" dur="2000" fill="hold"/>
                                        <p:tgtEl>
                                          <p:spTgt spid="19"/>
                                        </p:tgtEl>
                                        <p:attrNameLst>
                                          <p:attrName>ppt_w</p:attrName>
                                        </p:attrNameLst>
                                      </p:cBhvr>
                                      <p:tavLst>
                                        <p:tav tm="0" fmla="#ppt_w*sin(2.5*pi*$)">
                                          <p:val>
                                            <p:fltVal val="0"/>
                                          </p:val>
                                        </p:tav>
                                        <p:tav tm="100000">
                                          <p:val>
                                            <p:fltVal val="1"/>
                                          </p:val>
                                        </p:tav>
                                      </p:tavLst>
                                    </p:anim>
                                    <p:anim calcmode="lin" valueType="num">
                                      <p:cBhvr>
                                        <p:cTn id="170" dur="2000" fill="hold"/>
                                        <p:tgtEl>
                                          <p:spTgt spid="19"/>
                                        </p:tgtEl>
                                        <p:attrNameLst>
                                          <p:attrName>ppt_h</p:attrName>
                                        </p:attrNameLst>
                                      </p:cBhvr>
                                      <p:tavLst>
                                        <p:tav tm="0">
                                          <p:val>
                                            <p:strVal val="#ppt_h"/>
                                          </p:val>
                                        </p:tav>
                                        <p:tav tm="100000">
                                          <p:val>
                                            <p:strVal val="#ppt_h"/>
                                          </p:val>
                                        </p:tav>
                                      </p:tavLst>
                                    </p:anim>
                                  </p:childTnLst>
                                </p:cTn>
                              </p:par>
                              <p:par>
                                <p:cTn id="171" presetID="19" presetClass="entr" presetSubtype="10" fill="hold" nodeType="withEffect">
                                  <p:stCondLst>
                                    <p:cond delay="0"/>
                                  </p:stCondLst>
                                  <p:childTnLst>
                                    <p:set>
                                      <p:cBhvr>
                                        <p:cTn id="172" dur="1" fill="hold">
                                          <p:stCondLst>
                                            <p:cond delay="0"/>
                                          </p:stCondLst>
                                        </p:cTn>
                                        <p:tgtEl>
                                          <p:spTgt spid="20"/>
                                        </p:tgtEl>
                                        <p:attrNameLst>
                                          <p:attrName>style.visibility</p:attrName>
                                        </p:attrNameLst>
                                      </p:cBhvr>
                                      <p:to>
                                        <p:strVal val="visible"/>
                                      </p:to>
                                    </p:set>
                                    <p:anim calcmode="lin" valueType="num">
                                      <p:cBhvr>
                                        <p:cTn id="173" dur="2000" fill="hold"/>
                                        <p:tgtEl>
                                          <p:spTgt spid="20"/>
                                        </p:tgtEl>
                                        <p:attrNameLst>
                                          <p:attrName>ppt_w</p:attrName>
                                        </p:attrNameLst>
                                      </p:cBhvr>
                                      <p:tavLst>
                                        <p:tav tm="0" fmla="#ppt_w*sin(2.5*pi*$)">
                                          <p:val>
                                            <p:fltVal val="0"/>
                                          </p:val>
                                        </p:tav>
                                        <p:tav tm="100000">
                                          <p:val>
                                            <p:fltVal val="1"/>
                                          </p:val>
                                        </p:tav>
                                      </p:tavLst>
                                    </p:anim>
                                    <p:anim calcmode="lin" valueType="num">
                                      <p:cBhvr>
                                        <p:cTn id="174" dur="2000" fill="hold"/>
                                        <p:tgtEl>
                                          <p:spTgt spid="20"/>
                                        </p:tgtEl>
                                        <p:attrNameLst>
                                          <p:attrName>ppt_h</p:attrName>
                                        </p:attrNameLst>
                                      </p:cBhvr>
                                      <p:tavLst>
                                        <p:tav tm="0">
                                          <p:val>
                                            <p:strVal val="#ppt_h"/>
                                          </p:val>
                                        </p:tav>
                                        <p:tav tm="100000">
                                          <p:val>
                                            <p:strVal val="#ppt_h"/>
                                          </p:val>
                                        </p:tav>
                                      </p:tavLst>
                                    </p:anim>
                                  </p:childTnLst>
                                </p:cTn>
                              </p:par>
                              <p:par>
                                <p:cTn id="175" presetID="19" presetClass="entr" presetSubtype="10" fill="hold" nodeType="withEffect">
                                  <p:stCondLst>
                                    <p:cond delay="0"/>
                                  </p:stCondLst>
                                  <p:childTnLst>
                                    <p:set>
                                      <p:cBhvr>
                                        <p:cTn id="176" dur="1" fill="hold">
                                          <p:stCondLst>
                                            <p:cond delay="0"/>
                                          </p:stCondLst>
                                        </p:cTn>
                                        <p:tgtEl>
                                          <p:spTgt spid="21"/>
                                        </p:tgtEl>
                                        <p:attrNameLst>
                                          <p:attrName>style.visibility</p:attrName>
                                        </p:attrNameLst>
                                      </p:cBhvr>
                                      <p:to>
                                        <p:strVal val="visible"/>
                                      </p:to>
                                    </p:set>
                                    <p:anim calcmode="lin" valueType="num">
                                      <p:cBhvr>
                                        <p:cTn id="177" dur="2000" fill="hold"/>
                                        <p:tgtEl>
                                          <p:spTgt spid="21"/>
                                        </p:tgtEl>
                                        <p:attrNameLst>
                                          <p:attrName>ppt_w</p:attrName>
                                        </p:attrNameLst>
                                      </p:cBhvr>
                                      <p:tavLst>
                                        <p:tav tm="0" fmla="#ppt_w*sin(2.5*pi*$)">
                                          <p:val>
                                            <p:fltVal val="0"/>
                                          </p:val>
                                        </p:tav>
                                        <p:tav tm="100000">
                                          <p:val>
                                            <p:fltVal val="1"/>
                                          </p:val>
                                        </p:tav>
                                      </p:tavLst>
                                    </p:anim>
                                    <p:anim calcmode="lin" valueType="num">
                                      <p:cBhvr>
                                        <p:cTn id="178" dur="2000" fill="hold"/>
                                        <p:tgtEl>
                                          <p:spTgt spid="21"/>
                                        </p:tgtEl>
                                        <p:attrNameLst>
                                          <p:attrName>ppt_h</p:attrName>
                                        </p:attrNameLst>
                                      </p:cBhvr>
                                      <p:tavLst>
                                        <p:tav tm="0">
                                          <p:val>
                                            <p:strVal val="#ppt_h"/>
                                          </p:val>
                                        </p:tav>
                                        <p:tav tm="100000">
                                          <p:val>
                                            <p:strVal val="#ppt_h"/>
                                          </p:val>
                                        </p:tav>
                                      </p:tavLst>
                                    </p:anim>
                                  </p:childTnLst>
                                </p:cTn>
                              </p:par>
                              <p:par>
                                <p:cTn id="179" presetID="19" presetClass="entr" presetSubtype="10" fill="hold" nodeType="withEffect">
                                  <p:stCondLst>
                                    <p:cond delay="0"/>
                                  </p:stCondLst>
                                  <p:childTnLst>
                                    <p:set>
                                      <p:cBhvr>
                                        <p:cTn id="180" dur="1" fill="hold">
                                          <p:stCondLst>
                                            <p:cond delay="0"/>
                                          </p:stCondLst>
                                        </p:cTn>
                                        <p:tgtEl>
                                          <p:spTgt spid="22"/>
                                        </p:tgtEl>
                                        <p:attrNameLst>
                                          <p:attrName>style.visibility</p:attrName>
                                        </p:attrNameLst>
                                      </p:cBhvr>
                                      <p:to>
                                        <p:strVal val="visible"/>
                                      </p:to>
                                    </p:set>
                                    <p:anim calcmode="lin" valueType="num">
                                      <p:cBhvr>
                                        <p:cTn id="181" dur="2000" fill="hold"/>
                                        <p:tgtEl>
                                          <p:spTgt spid="22"/>
                                        </p:tgtEl>
                                        <p:attrNameLst>
                                          <p:attrName>ppt_w</p:attrName>
                                        </p:attrNameLst>
                                      </p:cBhvr>
                                      <p:tavLst>
                                        <p:tav tm="0" fmla="#ppt_w*sin(2.5*pi*$)">
                                          <p:val>
                                            <p:fltVal val="0"/>
                                          </p:val>
                                        </p:tav>
                                        <p:tav tm="100000">
                                          <p:val>
                                            <p:fltVal val="1"/>
                                          </p:val>
                                        </p:tav>
                                      </p:tavLst>
                                    </p:anim>
                                    <p:anim calcmode="lin" valueType="num">
                                      <p:cBhvr>
                                        <p:cTn id="182" dur="2000" fill="hold"/>
                                        <p:tgtEl>
                                          <p:spTgt spid="22"/>
                                        </p:tgtEl>
                                        <p:attrNameLst>
                                          <p:attrName>ppt_h</p:attrName>
                                        </p:attrNameLst>
                                      </p:cBhvr>
                                      <p:tavLst>
                                        <p:tav tm="0">
                                          <p:val>
                                            <p:strVal val="#ppt_h"/>
                                          </p:val>
                                        </p:tav>
                                        <p:tav tm="100000">
                                          <p:val>
                                            <p:strVal val="#ppt_h"/>
                                          </p:val>
                                        </p:tav>
                                      </p:tavLst>
                                    </p:anim>
                                  </p:childTnLst>
                                </p:cTn>
                              </p:par>
                              <p:par>
                                <p:cTn id="183" presetID="19" presetClass="entr" presetSubtype="10" fill="hold" nodeType="withEffect">
                                  <p:stCondLst>
                                    <p:cond delay="0"/>
                                  </p:stCondLst>
                                  <p:childTnLst>
                                    <p:set>
                                      <p:cBhvr>
                                        <p:cTn id="184" dur="1" fill="hold">
                                          <p:stCondLst>
                                            <p:cond delay="0"/>
                                          </p:stCondLst>
                                        </p:cTn>
                                        <p:tgtEl>
                                          <p:spTgt spid="23"/>
                                        </p:tgtEl>
                                        <p:attrNameLst>
                                          <p:attrName>style.visibility</p:attrName>
                                        </p:attrNameLst>
                                      </p:cBhvr>
                                      <p:to>
                                        <p:strVal val="visible"/>
                                      </p:to>
                                    </p:set>
                                    <p:anim calcmode="lin" valueType="num">
                                      <p:cBhvr>
                                        <p:cTn id="185" dur="2000" fill="hold"/>
                                        <p:tgtEl>
                                          <p:spTgt spid="23"/>
                                        </p:tgtEl>
                                        <p:attrNameLst>
                                          <p:attrName>ppt_w</p:attrName>
                                        </p:attrNameLst>
                                      </p:cBhvr>
                                      <p:tavLst>
                                        <p:tav tm="0" fmla="#ppt_w*sin(2.5*pi*$)">
                                          <p:val>
                                            <p:fltVal val="0"/>
                                          </p:val>
                                        </p:tav>
                                        <p:tav tm="100000">
                                          <p:val>
                                            <p:fltVal val="1"/>
                                          </p:val>
                                        </p:tav>
                                      </p:tavLst>
                                    </p:anim>
                                    <p:anim calcmode="lin" valueType="num">
                                      <p:cBhvr>
                                        <p:cTn id="186" dur="2000" fill="hold"/>
                                        <p:tgtEl>
                                          <p:spTgt spid="23"/>
                                        </p:tgtEl>
                                        <p:attrNameLst>
                                          <p:attrName>ppt_h</p:attrName>
                                        </p:attrNameLst>
                                      </p:cBhvr>
                                      <p:tavLst>
                                        <p:tav tm="0">
                                          <p:val>
                                            <p:strVal val="#ppt_h"/>
                                          </p:val>
                                        </p:tav>
                                        <p:tav tm="100000">
                                          <p:val>
                                            <p:strVal val="#ppt_h"/>
                                          </p:val>
                                        </p:tav>
                                      </p:tavLst>
                                    </p:anim>
                                  </p:childTnLst>
                                </p:cTn>
                              </p:par>
                              <p:par>
                                <p:cTn id="187" presetID="19" presetClass="entr" presetSubtype="10" fill="hold" nodeType="withEffect">
                                  <p:stCondLst>
                                    <p:cond delay="0"/>
                                  </p:stCondLst>
                                  <p:childTnLst>
                                    <p:set>
                                      <p:cBhvr>
                                        <p:cTn id="188" dur="1" fill="hold">
                                          <p:stCondLst>
                                            <p:cond delay="0"/>
                                          </p:stCondLst>
                                        </p:cTn>
                                        <p:tgtEl>
                                          <p:spTgt spid="24"/>
                                        </p:tgtEl>
                                        <p:attrNameLst>
                                          <p:attrName>style.visibility</p:attrName>
                                        </p:attrNameLst>
                                      </p:cBhvr>
                                      <p:to>
                                        <p:strVal val="visible"/>
                                      </p:to>
                                    </p:set>
                                    <p:anim calcmode="lin" valueType="num">
                                      <p:cBhvr>
                                        <p:cTn id="189" dur="2000" fill="hold"/>
                                        <p:tgtEl>
                                          <p:spTgt spid="24"/>
                                        </p:tgtEl>
                                        <p:attrNameLst>
                                          <p:attrName>ppt_w</p:attrName>
                                        </p:attrNameLst>
                                      </p:cBhvr>
                                      <p:tavLst>
                                        <p:tav tm="0" fmla="#ppt_w*sin(2.5*pi*$)">
                                          <p:val>
                                            <p:fltVal val="0"/>
                                          </p:val>
                                        </p:tav>
                                        <p:tav tm="100000">
                                          <p:val>
                                            <p:fltVal val="1"/>
                                          </p:val>
                                        </p:tav>
                                      </p:tavLst>
                                    </p:anim>
                                    <p:anim calcmode="lin" valueType="num">
                                      <p:cBhvr>
                                        <p:cTn id="190" dur="2000" fill="hold"/>
                                        <p:tgtEl>
                                          <p:spTgt spid="24"/>
                                        </p:tgtEl>
                                        <p:attrNameLst>
                                          <p:attrName>ppt_h</p:attrName>
                                        </p:attrNameLst>
                                      </p:cBhvr>
                                      <p:tavLst>
                                        <p:tav tm="0">
                                          <p:val>
                                            <p:strVal val="#ppt_h"/>
                                          </p:val>
                                        </p:tav>
                                        <p:tav tm="100000">
                                          <p:val>
                                            <p:strVal val="#ppt_h"/>
                                          </p:val>
                                        </p:tav>
                                      </p:tavLst>
                                    </p:anim>
                                  </p:childTnLst>
                                </p:cTn>
                              </p:par>
                              <p:par>
                                <p:cTn id="191" presetID="19" presetClass="entr" presetSubtype="10" fill="hold"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p:cTn id="193" dur="2000" fill="hold"/>
                                        <p:tgtEl>
                                          <p:spTgt spid="25"/>
                                        </p:tgtEl>
                                        <p:attrNameLst>
                                          <p:attrName>ppt_w</p:attrName>
                                        </p:attrNameLst>
                                      </p:cBhvr>
                                      <p:tavLst>
                                        <p:tav tm="0" fmla="#ppt_w*sin(2.5*pi*$)">
                                          <p:val>
                                            <p:fltVal val="0"/>
                                          </p:val>
                                        </p:tav>
                                        <p:tav tm="100000">
                                          <p:val>
                                            <p:fltVal val="1"/>
                                          </p:val>
                                        </p:tav>
                                      </p:tavLst>
                                    </p:anim>
                                    <p:anim calcmode="lin" valueType="num">
                                      <p:cBhvr>
                                        <p:cTn id="194" dur="2000" fill="hold"/>
                                        <p:tgtEl>
                                          <p:spTgt spid="25"/>
                                        </p:tgtEl>
                                        <p:attrNameLst>
                                          <p:attrName>ppt_h</p:attrName>
                                        </p:attrNameLst>
                                      </p:cBhvr>
                                      <p:tavLst>
                                        <p:tav tm="0">
                                          <p:val>
                                            <p:strVal val="#ppt_h"/>
                                          </p:val>
                                        </p:tav>
                                        <p:tav tm="100000">
                                          <p:val>
                                            <p:strVal val="#ppt_h"/>
                                          </p:val>
                                        </p:tav>
                                      </p:tavLst>
                                    </p:anim>
                                  </p:childTnLst>
                                </p:cTn>
                              </p:par>
                              <p:par>
                                <p:cTn id="195" presetID="19" presetClass="entr" presetSubtype="10" fill="hold" nodeType="withEffect">
                                  <p:stCondLst>
                                    <p:cond delay="0"/>
                                  </p:stCondLst>
                                  <p:childTnLst>
                                    <p:set>
                                      <p:cBhvr>
                                        <p:cTn id="196" dur="1" fill="hold">
                                          <p:stCondLst>
                                            <p:cond delay="0"/>
                                          </p:stCondLst>
                                        </p:cTn>
                                        <p:tgtEl>
                                          <p:spTgt spid="26"/>
                                        </p:tgtEl>
                                        <p:attrNameLst>
                                          <p:attrName>style.visibility</p:attrName>
                                        </p:attrNameLst>
                                      </p:cBhvr>
                                      <p:to>
                                        <p:strVal val="visible"/>
                                      </p:to>
                                    </p:set>
                                    <p:anim calcmode="lin" valueType="num">
                                      <p:cBhvr>
                                        <p:cTn id="197" dur="2000" fill="hold"/>
                                        <p:tgtEl>
                                          <p:spTgt spid="26"/>
                                        </p:tgtEl>
                                        <p:attrNameLst>
                                          <p:attrName>ppt_w</p:attrName>
                                        </p:attrNameLst>
                                      </p:cBhvr>
                                      <p:tavLst>
                                        <p:tav tm="0" fmla="#ppt_w*sin(2.5*pi*$)">
                                          <p:val>
                                            <p:fltVal val="0"/>
                                          </p:val>
                                        </p:tav>
                                        <p:tav tm="100000">
                                          <p:val>
                                            <p:fltVal val="1"/>
                                          </p:val>
                                        </p:tav>
                                      </p:tavLst>
                                    </p:anim>
                                    <p:anim calcmode="lin" valueType="num">
                                      <p:cBhvr>
                                        <p:cTn id="198" dur="2000" fill="hold"/>
                                        <p:tgtEl>
                                          <p:spTgt spid="26"/>
                                        </p:tgtEl>
                                        <p:attrNameLst>
                                          <p:attrName>ppt_h</p:attrName>
                                        </p:attrNameLst>
                                      </p:cBhvr>
                                      <p:tavLst>
                                        <p:tav tm="0">
                                          <p:val>
                                            <p:strVal val="#ppt_h"/>
                                          </p:val>
                                        </p:tav>
                                        <p:tav tm="100000">
                                          <p:val>
                                            <p:strVal val="#ppt_h"/>
                                          </p:val>
                                        </p:tav>
                                      </p:tavLst>
                                    </p:anim>
                                  </p:childTnLst>
                                </p:cTn>
                              </p:par>
                            </p:childTnLst>
                          </p:cTn>
                        </p:par>
                        <p:par>
                          <p:cTn id="199" fill="hold">
                            <p:stCondLst>
                              <p:cond delay="2000"/>
                            </p:stCondLst>
                            <p:childTnLst>
                              <p:par>
                                <p:cTn id="200" presetID="2" presetClass="exit" presetSubtype="4"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ppt_x"/>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ppt_x"/>
                                          </p:val>
                                        </p:tav>
                                      </p:tavLst>
                                    </p:anim>
                                    <p:anim calcmode="lin" valueType="num">
                                      <p:cBhvr additive="base">
                                        <p:cTn id="206" dur="2000"/>
                                        <p:tgtEl>
                                          <p:spTgt spid="4"/>
                                        </p:tgtEl>
                                        <p:attrNameLst>
                                          <p:attrName>ppt_y</p:attrName>
                                        </p:attrNameLst>
                                      </p:cBhvr>
                                      <p:tavLst>
                                        <p:tav tm="0">
                                          <p:val>
                                            <p:strVal val="ppt_y"/>
                                          </p:val>
                                        </p:tav>
                                        <p:tav tm="100000">
                                          <p:val>
                                            <p:strVal val="1+ppt_h/2"/>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ppt_x"/>
                                          </p:val>
                                        </p:tav>
                                      </p:tavLst>
                                    </p:anim>
                                    <p:anim calcmode="lin" valueType="num">
                                      <p:cBhvr additive="base">
                                        <p:cTn id="210" dur="2000"/>
                                        <p:tgtEl>
                                          <p:spTgt spid="5"/>
                                        </p:tgtEl>
                                        <p:attrNameLst>
                                          <p:attrName>ppt_y</p:attrName>
                                        </p:attrNameLst>
                                      </p:cBhvr>
                                      <p:tavLst>
                                        <p:tav tm="0">
                                          <p:val>
                                            <p:strVal val="ppt_y"/>
                                          </p:val>
                                        </p:tav>
                                        <p:tav tm="100000">
                                          <p:val>
                                            <p:strVal val="1+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6"/>
                                        </p:tgtEl>
                                        <p:attrNameLst>
                                          <p:attrName>ppt_x</p:attrName>
                                        </p:attrNameLst>
                                      </p:cBhvr>
                                      <p:tavLst>
                                        <p:tav tm="0">
                                          <p:val>
                                            <p:strVal val="ppt_x"/>
                                          </p:val>
                                        </p:tav>
                                        <p:tav tm="100000">
                                          <p:val>
                                            <p:strVal val="ppt_x"/>
                                          </p:val>
                                        </p:tav>
                                      </p:tavLst>
                                    </p:anim>
                                    <p:anim calcmode="lin" valueType="num">
                                      <p:cBhvr additive="base">
                                        <p:cTn id="214" dur="2000"/>
                                        <p:tgtEl>
                                          <p:spTgt spid="6"/>
                                        </p:tgtEl>
                                        <p:attrNameLst>
                                          <p:attrName>ppt_y</p:attrName>
                                        </p:attrNameLst>
                                      </p:cBhvr>
                                      <p:tavLst>
                                        <p:tav tm="0">
                                          <p:val>
                                            <p:strVal val="ppt_y"/>
                                          </p:val>
                                        </p:tav>
                                        <p:tav tm="100000">
                                          <p:val>
                                            <p:strVal val="1+ppt_h/2"/>
                                          </p:val>
                                        </p:tav>
                                      </p:tavLst>
                                    </p:anim>
                                    <p:set>
                                      <p:cBhvr>
                                        <p:cTn id="215" dur="1" fill="hold">
                                          <p:stCondLst>
                                            <p:cond delay="1999"/>
                                          </p:stCondLst>
                                        </p:cTn>
                                        <p:tgtEl>
                                          <p:spTgt spid="6"/>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ppt_x"/>
                                          </p:val>
                                        </p:tav>
                                      </p:tavLst>
                                    </p:anim>
                                    <p:anim calcmode="lin" valueType="num">
                                      <p:cBhvr additive="base">
                                        <p:cTn id="218" dur="2000"/>
                                        <p:tgtEl>
                                          <p:spTgt spid="7"/>
                                        </p:tgtEl>
                                        <p:attrNameLst>
                                          <p:attrName>ppt_y</p:attrName>
                                        </p:attrNameLst>
                                      </p:cBhvr>
                                      <p:tavLst>
                                        <p:tav tm="0">
                                          <p:val>
                                            <p:strVal val="ppt_y"/>
                                          </p:val>
                                        </p:tav>
                                        <p:tav tm="100000">
                                          <p:val>
                                            <p:strVal val="1+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8"/>
                                        </p:tgtEl>
                                        <p:attrNameLst>
                                          <p:attrName>ppt_x</p:attrName>
                                        </p:attrNameLst>
                                      </p:cBhvr>
                                      <p:tavLst>
                                        <p:tav tm="0">
                                          <p:val>
                                            <p:strVal val="ppt_x"/>
                                          </p:val>
                                        </p:tav>
                                        <p:tav tm="100000">
                                          <p:val>
                                            <p:strVal val="ppt_x"/>
                                          </p:val>
                                        </p:tav>
                                      </p:tavLst>
                                    </p:anim>
                                    <p:anim calcmode="lin" valueType="num">
                                      <p:cBhvr additive="base">
                                        <p:cTn id="222" dur="2000"/>
                                        <p:tgtEl>
                                          <p:spTgt spid="8"/>
                                        </p:tgtEl>
                                        <p:attrNameLst>
                                          <p:attrName>ppt_y</p:attrName>
                                        </p:attrNameLst>
                                      </p:cBhvr>
                                      <p:tavLst>
                                        <p:tav tm="0">
                                          <p:val>
                                            <p:strVal val="ppt_y"/>
                                          </p:val>
                                        </p:tav>
                                        <p:tav tm="100000">
                                          <p:val>
                                            <p:strVal val="1+ppt_h/2"/>
                                          </p:val>
                                        </p:tav>
                                      </p:tavLst>
                                    </p:anim>
                                    <p:set>
                                      <p:cBhvr>
                                        <p:cTn id="223" dur="1" fill="hold">
                                          <p:stCondLst>
                                            <p:cond delay="1999"/>
                                          </p:stCondLst>
                                        </p:cTn>
                                        <p:tgtEl>
                                          <p:spTgt spid="8"/>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ppt_x"/>
                                          </p:val>
                                        </p:tav>
                                      </p:tavLst>
                                    </p:anim>
                                    <p:anim calcmode="lin" valueType="num">
                                      <p:cBhvr additive="base">
                                        <p:cTn id="226" dur="2000"/>
                                        <p:tgtEl>
                                          <p:spTgt spid="9"/>
                                        </p:tgtEl>
                                        <p:attrNameLst>
                                          <p:attrName>ppt_y</p:attrName>
                                        </p:attrNameLst>
                                      </p:cBhvr>
                                      <p:tavLst>
                                        <p:tav tm="0">
                                          <p:val>
                                            <p:strVal val="ppt_y"/>
                                          </p:val>
                                        </p:tav>
                                        <p:tav tm="100000">
                                          <p:val>
                                            <p:strVal val="1+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ppt_x"/>
                                          </p:val>
                                        </p:tav>
                                      </p:tavLst>
                                    </p:anim>
                                    <p:anim calcmode="lin" valueType="num">
                                      <p:cBhvr additive="base">
                                        <p:cTn id="230" dur="2000"/>
                                        <p:tgtEl>
                                          <p:spTgt spid="10"/>
                                        </p:tgtEl>
                                        <p:attrNameLst>
                                          <p:attrName>ppt_y</p:attrName>
                                        </p:attrNameLst>
                                      </p:cBhvr>
                                      <p:tavLst>
                                        <p:tav tm="0">
                                          <p:val>
                                            <p:strVal val="ppt_y"/>
                                          </p:val>
                                        </p:tav>
                                        <p:tav tm="100000">
                                          <p:val>
                                            <p:strVal val="1+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1"/>
                                        </p:tgtEl>
                                        <p:attrNameLst>
                                          <p:attrName>ppt_x</p:attrName>
                                        </p:attrNameLst>
                                      </p:cBhvr>
                                      <p:tavLst>
                                        <p:tav tm="0">
                                          <p:val>
                                            <p:strVal val="ppt_x"/>
                                          </p:val>
                                        </p:tav>
                                        <p:tav tm="100000">
                                          <p:val>
                                            <p:strVal val="ppt_x"/>
                                          </p:val>
                                        </p:tav>
                                      </p:tavLst>
                                    </p:anim>
                                    <p:anim calcmode="lin" valueType="num">
                                      <p:cBhvr additive="base">
                                        <p:cTn id="234" dur="2000"/>
                                        <p:tgtEl>
                                          <p:spTgt spid="11"/>
                                        </p:tgtEl>
                                        <p:attrNameLst>
                                          <p:attrName>ppt_y</p:attrName>
                                        </p:attrNameLst>
                                      </p:cBhvr>
                                      <p:tavLst>
                                        <p:tav tm="0">
                                          <p:val>
                                            <p:strVal val="ppt_y"/>
                                          </p:val>
                                        </p:tav>
                                        <p:tav tm="100000">
                                          <p:val>
                                            <p:strVal val="1+ppt_h/2"/>
                                          </p:val>
                                        </p:tav>
                                      </p:tavLst>
                                    </p:anim>
                                    <p:set>
                                      <p:cBhvr>
                                        <p:cTn id="235" dur="1" fill="hold">
                                          <p:stCondLst>
                                            <p:cond delay="1999"/>
                                          </p:stCondLst>
                                        </p:cTn>
                                        <p:tgtEl>
                                          <p:spTgt spid="11"/>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ppt_x"/>
                                          </p:val>
                                        </p:tav>
                                      </p:tavLst>
                                    </p:anim>
                                    <p:anim calcmode="lin" valueType="num">
                                      <p:cBhvr additive="base">
                                        <p:cTn id="238" dur="2000"/>
                                        <p:tgtEl>
                                          <p:spTgt spid="12"/>
                                        </p:tgtEl>
                                        <p:attrNameLst>
                                          <p:attrName>ppt_y</p:attrName>
                                        </p:attrNameLst>
                                      </p:cBhvr>
                                      <p:tavLst>
                                        <p:tav tm="0">
                                          <p:val>
                                            <p:strVal val="ppt_y"/>
                                          </p:val>
                                        </p:tav>
                                        <p:tav tm="100000">
                                          <p:val>
                                            <p:strVal val="1+ppt_h/2"/>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ppt_x"/>
                                          </p:val>
                                        </p:tav>
                                      </p:tavLst>
                                    </p:anim>
                                    <p:anim calcmode="lin" valueType="num">
                                      <p:cBhvr additive="base">
                                        <p:cTn id="242" dur="2000"/>
                                        <p:tgtEl>
                                          <p:spTgt spid="13"/>
                                        </p:tgtEl>
                                        <p:attrNameLst>
                                          <p:attrName>ppt_y</p:attrName>
                                        </p:attrNameLst>
                                      </p:cBhvr>
                                      <p:tavLst>
                                        <p:tav tm="0">
                                          <p:val>
                                            <p:strVal val="ppt_y"/>
                                          </p:val>
                                        </p:tav>
                                        <p:tav tm="100000">
                                          <p:val>
                                            <p:strVal val="1+ppt_h/2"/>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ppt_x"/>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ppt_x"/>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ppt_x"/>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ppt_x"/>
                                          </p:val>
                                        </p:tav>
                                      </p:tavLst>
                                    </p:anim>
                                    <p:anim calcmode="lin" valueType="num">
                                      <p:cBhvr additive="base">
                                        <p:cTn id="258" dur="2000"/>
                                        <p:tgtEl>
                                          <p:spTgt spid="17"/>
                                        </p:tgtEl>
                                        <p:attrNameLst>
                                          <p:attrName>ppt_y</p:attrName>
                                        </p:attrNameLst>
                                      </p:cBhvr>
                                      <p:tavLst>
                                        <p:tav tm="0">
                                          <p:val>
                                            <p:strVal val="ppt_y"/>
                                          </p:val>
                                        </p:tav>
                                        <p:tav tm="100000">
                                          <p:val>
                                            <p:strVal val="1+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18"/>
                                        </p:tgtEl>
                                        <p:attrNameLst>
                                          <p:attrName>ppt_x</p:attrName>
                                        </p:attrNameLst>
                                      </p:cBhvr>
                                      <p:tavLst>
                                        <p:tav tm="0">
                                          <p:val>
                                            <p:strVal val="ppt_x"/>
                                          </p:val>
                                        </p:tav>
                                        <p:tav tm="100000">
                                          <p:val>
                                            <p:strVal val="ppt_x"/>
                                          </p:val>
                                        </p:tav>
                                      </p:tavLst>
                                    </p:anim>
                                    <p:anim calcmode="lin" valueType="num">
                                      <p:cBhvr additive="base">
                                        <p:cTn id="262" dur="2000"/>
                                        <p:tgtEl>
                                          <p:spTgt spid="18"/>
                                        </p:tgtEl>
                                        <p:attrNameLst>
                                          <p:attrName>ppt_y</p:attrName>
                                        </p:attrNameLst>
                                      </p:cBhvr>
                                      <p:tavLst>
                                        <p:tav tm="0">
                                          <p:val>
                                            <p:strVal val="ppt_y"/>
                                          </p:val>
                                        </p:tav>
                                        <p:tav tm="100000">
                                          <p:val>
                                            <p:strVal val="1+ppt_h/2"/>
                                          </p:val>
                                        </p:tav>
                                      </p:tavLst>
                                    </p:anim>
                                    <p:set>
                                      <p:cBhvr>
                                        <p:cTn id="263" dur="1" fill="hold">
                                          <p:stCondLst>
                                            <p:cond delay="1999"/>
                                          </p:stCondLst>
                                        </p:cTn>
                                        <p:tgtEl>
                                          <p:spTgt spid="18"/>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19"/>
                                        </p:tgtEl>
                                        <p:attrNameLst>
                                          <p:attrName>ppt_x</p:attrName>
                                        </p:attrNameLst>
                                      </p:cBhvr>
                                      <p:tavLst>
                                        <p:tav tm="0">
                                          <p:val>
                                            <p:strVal val="ppt_x"/>
                                          </p:val>
                                        </p:tav>
                                        <p:tav tm="100000">
                                          <p:val>
                                            <p:strVal val="ppt_x"/>
                                          </p:val>
                                        </p:tav>
                                      </p:tavLst>
                                    </p:anim>
                                    <p:anim calcmode="lin" valueType="num">
                                      <p:cBhvr additive="base">
                                        <p:cTn id="266" dur="2000"/>
                                        <p:tgtEl>
                                          <p:spTgt spid="19"/>
                                        </p:tgtEl>
                                        <p:attrNameLst>
                                          <p:attrName>ppt_y</p:attrName>
                                        </p:attrNameLst>
                                      </p:cBhvr>
                                      <p:tavLst>
                                        <p:tav tm="0">
                                          <p:val>
                                            <p:strVal val="ppt_y"/>
                                          </p:val>
                                        </p:tav>
                                        <p:tav tm="100000">
                                          <p:val>
                                            <p:strVal val="1+ppt_h/2"/>
                                          </p:val>
                                        </p:tav>
                                      </p:tavLst>
                                    </p:anim>
                                    <p:set>
                                      <p:cBhvr>
                                        <p:cTn id="267" dur="1" fill="hold">
                                          <p:stCondLst>
                                            <p:cond delay="1999"/>
                                          </p:stCondLst>
                                        </p:cTn>
                                        <p:tgtEl>
                                          <p:spTgt spid="19"/>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0"/>
                                        </p:tgtEl>
                                        <p:attrNameLst>
                                          <p:attrName>ppt_x</p:attrName>
                                        </p:attrNameLst>
                                      </p:cBhvr>
                                      <p:tavLst>
                                        <p:tav tm="0">
                                          <p:val>
                                            <p:strVal val="ppt_x"/>
                                          </p:val>
                                        </p:tav>
                                        <p:tav tm="100000">
                                          <p:val>
                                            <p:strVal val="ppt_x"/>
                                          </p:val>
                                        </p:tav>
                                      </p:tavLst>
                                    </p:anim>
                                    <p:anim calcmode="lin" valueType="num">
                                      <p:cBhvr additive="base">
                                        <p:cTn id="270" dur="2000"/>
                                        <p:tgtEl>
                                          <p:spTgt spid="20"/>
                                        </p:tgtEl>
                                        <p:attrNameLst>
                                          <p:attrName>ppt_y</p:attrName>
                                        </p:attrNameLst>
                                      </p:cBhvr>
                                      <p:tavLst>
                                        <p:tav tm="0">
                                          <p:val>
                                            <p:strVal val="ppt_y"/>
                                          </p:val>
                                        </p:tav>
                                        <p:tav tm="100000">
                                          <p:val>
                                            <p:strVal val="1+ppt_h/2"/>
                                          </p:val>
                                        </p:tav>
                                      </p:tavLst>
                                    </p:anim>
                                    <p:set>
                                      <p:cBhvr>
                                        <p:cTn id="271" dur="1" fill="hold">
                                          <p:stCondLst>
                                            <p:cond delay="1999"/>
                                          </p:stCondLst>
                                        </p:cTn>
                                        <p:tgtEl>
                                          <p:spTgt spid="20"/>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1"/>
                                        </p:tgtEl>
                                        <p:attrNameLst>
                                          <p:attrName>ppt_x</p:attrName>
                                        </p:attrNameLst>
                                      </p:cBhvr>
                                      <p:tavLst>
                                        <p:tav tm="0">
                                          <p:val>
                                            <p:strVal val="ppt_x"/>
                                          </p:val>
                                        </p:tav>
                                        <p:tav tm="100000">
                                          <p:val>
                                            <p:strVal val="ppt_x"/>
                                          </p:val>
                                        </p:tav>
                                      </p:tavLst>
                                    </p:anim>
                                    <p:anim calcmode="lin" valueType="num">
                                      <p:cBhvr additive="base">
                                        <p:cTn id="274" dur="2000"/>
                                        <p:tgtEl>
                                          <p:spTgt spid="21"/>
                                        </p:tgtEl>
                                        <p:attrNameLst>
                                          <p:attrName>ppt_y</p:attrName>
                                        </p:attrNameLst>
                                      </p:cBhvr>
                                      <p:tavLst>
                                        <p:tav tm="0">
                                          <p:val>
                                            <p:strVal val="ppt_y"/>
                                          </p:val>
                                        </p:tav>
                                        <p:tav tm="100000">
                                          <p:val>
                                            <p:strVal val="1+ppt_h/2"/>
                                          </p:val>
                                        </p:tav>
                                      </p:tavLst>
                                    </p:anim>
                                    <p:set>
                                      <p:cBhvr>
                                        <p:cTn id="275" dur="1" fill="hold">
                                          <p:stCondLst>
                                            <p:cond delay="1999"/>
                                          </p:stCondLst>
                                        </p:cTn>
                                        <p:tgtEl>
                                          <p:spTgt spid="21"/>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2"/>
                                        </p:tgtEl>
                                        <p:attrNameLst>
                                          <p:attrName>ppt_x</p:attrName>
                                        </p:attrNameLst>
                                      </p:cBhvr>
                                      <p:tavLst>
                                        <p:tav tm="0">
                                          <p:val>
                                            <p:strVal val="ppt_x"/>
                                          </p:val>
                                        </p:tav>
                                        <p:tav tm="100000">
                                          <p:val>
                                            <p:strVal val="ppt_x"/>
                                          </p:val>
                                        </p:tav>
                                      </p:tavLst>
                                    </p:anim>
                                    <p:anim calcmode="lin" valueType="num">
                                      <p:cBhvr additive="base">
                                        <p:cTn id="278" dur="2000"/>
                                        <p:tgtEl>
                                          <p:spTgt spid="22"/>
                                        </p:tgtEl>
                                        <p:attrNameLst>
                                          <p:attrName>ppt_y</p:attrName>
                                        </p:attrNameLst>
                                      </p:cBhvr>
                                      <p:tavLst>
                                        <p:tav tm="0">
                                          <p:val>
                                            <p:strVal val="ppt_y"/>
                                          </p:val>
                                        </p:tav>
                                        <p:tav tm="100000">
                                          <p:val>
                                            <p:strVal val="1+ppt_h/2"/>
                                          </p:val>
                                        </p:tav>
                                      </p:tavLst>
                                    </p:anim>
                                    <p:set>
                                      <p:cBhvr>
                                        <p:cTn id="279" dur="1" fill="hold">
                                          <p:stCondLst>
                                            <p:cond delay="1999"/>
                                          </p:stCondLst>
                                        </p:cTn>
                                        <p:tgtEl>
                                          <p:spTgt spid="22"/>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23"/>
                                        </p:tgtEl>
                                        <p:attrNameLst>
                                          <p:attrName>ppt_x</p:attrName>
                                        </p:attrNameLst>
                                      </p:cBhvr>
                                      <p:tavLst>
                                        <p:tav tm="0">
                                          <p:val>
                                            <p:strVal val="ppt_x"/>
                                          </p:val>
                                        </p:tav>
                                        <p:tav tm="100000">
                                          <p:val>
                                            <p:strVal val="ppt_x"/>
                                          </p:val>
                                        </p:tav>
                                      </p:tavLst>
                                    </p:anim>
                                    <p:anim calcmode="lin" valueType="num">
                                      <p:cBhvr additive="base">
                                        <p:cTn id="282" dur="2000"/>
                                        <p:tgtEl>
                                          <p:spTgt spid="23"/>
                                        </p:tgtEl>
                                        <p:attrNameLst>
                                          <p:attrName>ppt_y</p:attrName>
                                        </p:attrNameLst>
                                      </p:cBhvr>
                                      <p:tavLst>
                                        <p:tav tm="0">
                                          <p:val>
                                            <p:strVal val="ppt_y"/>
                                          </p:val>
                                        </p:tav>
                                        <p:tav tm="100000">
                                          <p:val>
                                            <p:strVal val="1+ppt_h/2"/>
                                          </p:val>
                                        </p:tav>
                                      </p:tavLst>
                                    </p:anim>
                                    <p:set>
                                      <p:cBhvr>
                                        <p:cTn id="283" dur="1" fill="hold">
                                          <p:stCondLst>
                                            <p:cond delay="1999"/>
                                          </p:stCondLst>
                                        </p:cTn>
                                        <p:tgtEl>
                                          <p:spTgt spid="23"/>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24"/>
                                        </p:tgtEl>
                                        <p:attrNameLst>
                                          <p:attrName>ppt_x</p:attrName>
                                        </p:attrNameLst>
                                      </p:cBhvr>
                                      <p:tavLst>
                                        <p:tav tm="0">
                                          <p:val>
                                            <p:strVal val="ppt_x"/>
                                          </p:val>
                                        </p:tav>
                                        <p:tav tm="100000">
                                          <p:val>
                                            <p:strVal val="ppt_x"/>
                                          </p:val>
                                        </p:tav>
                                      </p:tavLst>
                                    </p:anim>
                                    <p:anim calcmode="lin" valueType="num">
                                      <p:cBhvr additive="base">
                                        <p:cTn id="286" dur="2000"/>
                                        <p:tgtEl>
                                          <p:spTgt spid="24"/>
                                        </p:tgtEl>
                                        <p:attrNameLst>
                                          <p:attrName>ppt_y</p:attrName>
                                        </p:attrNameLst>
                                      </p:cBhvr>
                                      <p:tavLst>
                                        <p:tav tm="0">
                                          <p:val>
                                            <p:strVal val="ppt_y"/>
                                          </p:val>
                                        </p:tav>
                                        <p:tav tm="100000">
                                          <p:val>
                                            <p:strVal val="1+ppt_h/2"/>
                                          </p:val>
                                        </p:tav>
                                      </p:tavLst>
                                    </p:anim>
                                    <p:set>
                                      <p:cBhvr>
                                        <p:cTn id="287" dur="1" fill="hold">
                                          <p:stCondLst>
                                            <p:cond delay="1999"/>
                                          </p:stCondLst>
                                        </p:cTn>
                                        <p:tgtEl>
                                          <p:spTgt spid="24"/>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ppt_x"/>
                                          </p:val>
                                        </p:tav>
                                      </p:tavLst>
                                    </p:anim>
                                    <p:anim calcmode="lin" valueType="num">
                                      <p:cBhvr additive="base">
                                        <p:cTn id="290" dur="2000"/>
                                        <p:tgtEl>
                                          <p:spTgt spid="25"/>
                                        </p:tgtEl>
                                        <p:attrNameLst>
                                          <p:attrName>ppt_y</p:attrName>
                                        </p:attrNameLst>
                                      </p:cBhvr>
                                      <p:tavLst>
                                        <p:tav tm="0">
                                          <p:val>
                                            <p:strVal val="ppt_y"/>
                                          </p:val>
                                        </p:tav>
                                        <p:tav tm="100000">
                                          <p:val>
                                            <p:strVal val="1+ppt_h/2"/>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26"/>
                                        </p:tgtEl>
                                        <p:attrNameLst>
                                          <p:attrName>ppt_x</p:attrName>
                                        </p:attrNameLst>
                                      </p:cBhvr>
                                      <p:tavLst>
                                        <p:tav tm="0">
                                          <p:val>
                                            <p:strVal val="ppt_x"/>
                                          </p:val>
                                        </p:tav>
                                        <p:tav tm="100000">
                                          <p:val>
                                            <p:strVal val="ppt_x"/>
                                          </p:val>
                                        </p:tav>
                                      </p:tavLst>
                                    </p:anim>
                                    <p:anim calcmode="lin" valueType="num">
                                      <p:cBhvr additive="base">
                                        <p:cTn id="294" dur="2000"/>
                                        <p:tgtEl>
                                          <p:spTgt spid="26"/>
                                        </p:tgtEl>
                                        <p:attrNameLst>
                                          <p:attrName>ppt_y</p:attrName>
                                        </p:attrNameLst>
                                      </p:cBhvr>
                                      <p:tavLst>
                                        <p:tav tm="0">
                                          <p:val>
                                            <p:strVal val="ppt_y"/>
                                          </p:val>
                                        </p:tav>
                                        <p:tav tm="100000">
                                          <p:val>
                                            <p:strVal val="1+ppt_h/2"/>
                                          </p:val>
                                        </p:tav>
                                      </p:tavLst>
                                    </p:anim>
                                    <p:set>
                                      <p:cBhvr>
                                        <p:cTn id="295" dur="1" fill="hold">
                                          <p:stCondLst>
                                            <p:cond delay="1999"/>
                                          </p:stCondLst>
                                        </p:cTn>
                                        <p:tgtEl>
                                          <p:spTgt spid="26"/>
                                        </p:tgtEl>
                                        <p:attrNameLst>
                                          <p:attrName>style.visibility</p:attrName>
                                        </p:attrNameLst>
                                      </p:cBhvr>
                                      <p:to>
                                        <p:strVal val="hidden"/>
                                      </p:to>
                                    </p:set>
                                  </p:childTnLst>
                                </p:cTn>
                              </p:par>
                              <p:par>
                                <p:cTn id="296" presetID="19" presetClass="exit" presetSubtype="10" fill="hold" nodeType="withEffect">
                                  <p:stCondLst>
                                    <p:cond delay="0"/>
                                  </p:stCondLst>
                                  <p:childTnLst>
                                    <p:anim calcmode="lin" valueType="num">
                                      <p:cBhvr>
                                        <p:cTn id="297" dur="2000"/>
                                        <p:tgtEl>
                                          <p:spTgt spid="3"/>
                                        </p:tgtEl>
                                        <p:attrNameLst>
                                          <p:attrName>ppt_h</p:attrName>
                                        </p:attrNameLst>
                                      </p:cBhvr>
                                      <p:tavLst>
                                        <p:tav tm="0">
                                          <p:val>
                                            <p:strVal val="ppt_h"/>
                                          </p:val>
                                        </p:tav>
                                        <p:tav tm="100000">
                                          <p:val>
                                            <p:strVal val="ppt_h"/>
                                          </p:val>
                                        </p:tav>
                                      </p:tavLst>
                                    </p:anim>
                                    <p:anim calcmode="lin" valueType="num">
                                      <p:cBhvr>
                                        <p:cTn id="29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9" dur="1" fill="hold">
                                          <p:stCondLst>
                                            <p:cond delay="1999"/>
                                          </p:stCondLst>
                                        </p:cTn>
                                        <p:tgtEl>
                                          <p:spTgt spid="3"/>
                                        </p:tgtEl>
                                        <p:attrNameLst>
                                          <p:attrName>style.visibility</p:attrName>
                                        </p:attrNameLst>
                                      </p:cBhvr>
                                      <p:to>
                                        <p:strVal val="hidden"/>
                                      </p:to>
                                    </p:set>
                                  </p:childTnLst>
                                </p:cTn>
                              </p:par>
                              <p:par>
                                <p:cTn id="300" presetID="19" presetClass="exit" presetSubtype="10" fill="hold" nodeType="withEffect">
                                  <p:stCondLst>
                                    <p:cond delay="0"/>
                                  </p:stCondLst>
                                  <p:childTnLst>
                                    <p:anim calcmode="lin" valueType="num">
                                      <p:cBhvr>
                                        <p:cTn id="301" dur="2000"/>
                                        <p:tgtEl>
                                          <p:spTgt spid="4"/>
                                        </p:tgtEl>
                                        <p:attrNameLst>
                                          <p:attrName>ppt_h</p:attrName>
                                        </p:attrNameLst>
                                      </p:cBhvr>
                                      <p:tavLst>
                                        <p:tav tm="0">
                                          <p:val>
                                            <p:strVal val="ppt_h"/>
                                          </p:val>
                                        </p:tav>
                                        <p:tav tm="100000">
                                          <p:val>
                                            <p:strVal val="ppt_h"/>
                                          </p:val>
                                        </p:tav>
                                      </p:tavLst>
                                    </p:anim>
                                    <p:anim calcmode="lin" valueType="num">
                                      <p:cBhvr>
                                        <p:cTn id="30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3" dur="1" fill="hold">
                                          <p:stCondLst>
                                            <p:cond delay="1999"/>
                                          </p:stCondLst>
                                        </p:cTn>
                                        <p:tgtEl>
                                          <p:spTgt spid="4"/>
                                        </p:tgtEl>
                                        <p:attrNameLst>
                                          <p:attrName>style.visibility</p:attrName>
                                        </p:attrNameLst>
                                      </p:cBhvr>
                                      <p:to>
                                        <p:strVal val="hidden"/>
                                      </p:to>
                                    </p:set>
                                  </p:childTnLst>
                                </p:cTn>
                              </p:par>
                              <p:par>
                                <p:cTn id="304" presetID="19" presetClass="exit" presetSubtype="10" fill="hold" nodeType="withEffect">
                                  <p:stCondLst>
                                    <p:cond delay="0"/>
                                  </p:stCondLst>
                                  <p:childTnLst>
                                    <p:anim calcmode="lin" valueType="num">
                                      <p:cBhvr>
                                        <p:cTn id="305" dur="2000"/>
                                        <p:tgtEl>
                                          <p:spTgt spid="5"/>
                                        </p:tgtEl>
                                        <p:attrNameLst>
                                          <p:attrName>ppt_h</p:attrName>
                                        </p:attrNameLst>
                                      </p:cBhvr>
                                      <p:tavLst>
                                        <p:tav tm="0">
                                          <p:val>
                                            <p:strVal val="ppt_h"/>
                                          </p:val>
                                        </p:tav>
                                        <p:tav tm="100000">
                                          <p:val>
                                            <p:strVal val="ppt_h"/>
                                          </p:val>
                                        </p:tav>
                                      </p:tavLst>
                                    </p:anim>
                                    <p:anim calcmode="lin" valueType="num">
                                      <p:cBhvr>
                                        <p:cTn id="30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7" dur="1" fill="hold">
                                          <p:stCondLst>
                                            <p:cond delay="1999"/>
                                          </p:stCondLst>
                                        </p:cTn>
                                        <p:tgtEl>
                                          <p:spTgt spid="5"/>
                                        </p:tgtEl>
                                        <p:attrNameLst>
                                          <p:attrName>style.visibility</p:attrName>
                                        </p:attrNameLst>
                                      </p:cBhvr>
                                      <p:to>
                                        <p:strVal val="hidden"/>
                                      </p:to>
                                    </p:set>
                                  </p:childTnLst>
                                </p:cTn>
                              </p:par>
                              <p:par>
                                <p:cTn id="308" presetID="19" presetClass="exit" presetSubtype="10" fill="hold" nodeType="withEffect">
                                  <p:stCondLst>
                                    <p:cond delay="0"/>
                                  </p:stCondLst>
                                  <p:childTnLst>
                                    <p:anim calcmode="lin" valueType="num">
                                      <p:cBhvr>
                                        <p:cTn id="309" dur="2000"/>
                                        <p:tgtEl>
                                          <p:spTgt spid="6"/>
                                        </p:tgtEl>
                                        <p:attrNameLst>
                                          <p:attrName>ppt_h</p:attrName>
                                        </p:attrNameLst>
                                      </p:cBhvr>
                                      <p:tavLst>
                                        <p:tav tm="0">
                                          <p:val>
                                            <p:strVal val="ppt_h"/>
                                          </p:val>
                                        </p:tav>
                                        <p:tav tm="100000">
                                          <p:val>
                                            <p:strVal val="ppt_h"/>
                                          </p:val>
                                        </p:tav>
                                      </p:tavLst>
                                    </p:anim>
                                    <p:anim calcmode="lin" valueType="num">
                                      <p:cBhvr>
                                        <p:cTn id="31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1" dur="1" fill="hold">
                                          <p:stCondLst>
                                            <p:cond delay="1999"/>
                                          </p:stCondLst>
                                        </p:cTn>
                                        <p:tgtEl>
                                          <p:spTgt spid="6"/>
                                        </p:tgtEl>
                                        <p:attrNameLst>
                                          <p:attrName>style.visibility</p:attrName>
                                        </p:attrNameLst>
                                      </p:cBhvr>
                                      <p:to>
                                        <p:strVal val="hidden"/>
                                      </p:to>
                                    </p:set>
                                  </p:childTnLst>
                                </p:cTn>
                              </p:par>
                              <p:par>
                                <p:cTn id="312" presetID="19" presetClass="exit" presetSubtype="10" fill="hold" nodeType="withEffect">
                                  <p:stCondLst>
                                    <p:cond delay="0"/>
                                  </p:stCondLst>
                                  <p:childTnLst>
                                    <p:anim calcmode="lin" valueType="num">
                                      <p:cBhvr>
                                        <p:cTn id="313" dur="2000"/>
                                        <p:tgtEl>
                                          <p:spTgt spid="7"/>
                                        </p:tgtEl>
                                        <p:attrNameLst>
                                          <p:attrName>ppt_h</p:attrName>
                                        </p:attrNameLst>
                                      </p:cBhvr>
                                      <p:tavLst>
                                        <p:tav tm="0">
                                          <p:val>
                                            <p:strVal val="ppt_h"/>
                                          </p:val>
                                        </p:tav>
                                        <p:tav tm="100000">
                                          <p:val>
                                            <p:strVal val="ppt_h"/>
                                          </p:val>
                                        </p:tav>
                                      </p:tavLst>
                                    </p:anim>
                                    <p:anim calcmode="lin" valueType="num">
                                      <p:cBhvr>
                                        <p:cTn id="31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5" dur="1" fill="hold">
                                          <p:stCondLst>
                                            <p:cond delay="1999"/>
                                          </p:stCondLst>
                                        </p:cTn>
                                        <p:tgtEl>
                                          <p:spTgt spid="7"/>
                                        </p:tgtEl>
                                        <p:attrNameLst>
                                          <p:attrName>style.visibility</p:attrName>
                                        </p:attrNameLst>
                                      </p:cBhvr>
                                      <p:to>
                                        <p:strVal val="hidden"/>
                                      </p:to>
                                    </p:set>
                                  </p:childTnLst>
                                </p:cTn>
                              </p:par>
                              <p:par>
                                <p:cTn id="316" presetID="19" presetClass="exit" presetSubtype="10" fill="hold" nodeType="withEffect">
                                  <p:stCondLst>
                                    <p:cond delay="0"/>
                                  </p:stCondLst>
                                  <p:childTnLst>
                                    <p:anim calcmode="lin" valueType="num">
                                      <p:cBhvr>
                                        <p:cTn id="317" dur="2000"/>
                                        <p:tgtEl>
                                          <p:spTgt spid="8"/>
                                        </p:tgtEl>
                                        <p:attrNameLst>
                                          <p:attrName>ppt_h</p:attrName>
                                        </p:attrNameLst>
                                      </p:cBhvr>
                                      <p:tavLst>
                                        <p:tav tm="0">
                                          <p:val>
                                            <p:strVal val="ppt_h"/>
                                          </p:val>
                                        </p:tav>
                                        <p:tav tm="100000">
                                          <p:val>
                                            <p:strVal val="ppt_h"/>
                                          </p:val>
                                        </p:tav>
                                      </p:tavLst>
                                    </p:anim>
                                    <p:anim calcmode="lin" valueType="num">
                                      <p:cBhvr>
                                        <p:cTn id="31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9" dur="1" fill="hold">
                                          <p:stCondLst>
                                            <p:cond delay="1999"/>
                                          </p:stCondLst>
                                        </p:cTn>
                                        <p:tgtEl>
                                          <p:spTgt spid="8"/>
                                        </p:tgtEl>
                                        <p:attrNameLst>
                                          <p:attrName>style.visibility</p:attrName>
                                        </p:attrNameLst>
                                      </p:cBhvr>
                                      <p:to>
                                        <p:strVal val="hidden"/>
                                      </p:to>
                                    </p:set>
                                  </p:childTnLst>
                                </p:cTn>
                              </p:par>
                              <p:par>
                                <p:cTn id="320" presetID="19" presetClass="exit" presetSubtype="10" fill="hold" nodeType="withEffect">
                                  <p:stCondLst>
                                    <p:cond delay="0"/>
                                  </p:stCondLst>
                                  <p:childTnLst>
                                    <p:anim calcmode="lin" valueType="num">
                                      <p:cBhvr>
                                        <p:cTn id="321" dur="2000"/>
                                        <p:tgtEl>
                                          <p:spTgt spid="9"/>
                                        </p:tgtEl>
                                        <p:attrNameLst>
                                          <p:attrName>ppt_h</p:attrName>
                                        </p:attrNameLst>
                                      </p:cBhvr>
                                      <p:tavLst>
                                        <p:tav tm="0">
                                          <p:val>
                                            <p:strVal val="ppt_h"/>
                                          </p:val>
                                        </p:tav>
                                        <p:tav tm="100000">
                                          <p:val>
                                            <p:strVal val="ppt_h"/>
                                          </p:val>
                                        </p:tav>
                                      </p:tavLst>
                                    </p:anim>
                                    <p:anim calcmode="lin" valueType="num">
                                      <p:cBhvr>
                                        <p:cTn id="32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3" dur="1" fill="hold">
                                          <p:stCondLst>
                                            <p:cond delay="1999"/>
                                          </p:stCondLst>
                                        </p:cTn>
                                        <p:tgtEl>
                                          <p:spTgt spid="9"/>
                                        </p:tgtEl>
                                        <p:attrNameLst>
                                          <p:attrName>style.visibility</p:attrName>
                                        </p:attrNameLst>
                                      </p:cBhvr>
                                      <p:to>
                                        <p:strVal val="hidden"/>
                                      </p:to>
                                    </p:set>
                                  </p:childTnLst>
                                </p:cTn>
                              </p:par>
                              <p:par>
                                <p:cTn id="324" presetID="19" presetClass="exit" presetSubtype="10" fill="hold" nodeType="withEffect">
                                  <p:stCondLst>
                                    <p:cond delay="0"/>
                                  </p:stCondLst>
                                  <p:childTnLst>
                                    <p:anim calcmode="lin" valueType="num">
                                      <p:cBhvr>
                                        <p:cTn id="325" dur="2000"/>
                                        <p:tgtEl>
                                          <p:spTgt spid="10"/>
                                        </p:tgtEl>
                                        <p:attrNameLst>
                                          <p:attrName>ppt_h</p:attrName>
                                        </p:attrNameLst>
                                      </p:cBhvr>
                                      <p:tavLst>
                                        <p:tav tm="0">
                                          <p:val>
                                            <p:strVal val="ppt_h"/>
                                          </p:val>
                                        </p:tav>
                                        <p:tav tm="100000">
                                          <p:val>
                                            <p:strVal val="ppt_h"/>
                                          </p:val>
                                        </p:tav>
                                      </p:tavLst>
                                    </p:anim>
                                    <p:anim calcmode="lin" valueType="num">
                                      <p:cBhvr>
                                        <p:cTn id="32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7" dur="1" fill="hold">
                                          <p:stCondLst>
                                            <p:cond delay="1999"/>
                                          </p:stCondLst>
                                        </p:cTn>
                                        <p:tgtEl>
                                          <p:spTgt spid="10"/>
                                        </p:tgtEl>
                                        <p:attrNameLst>
                                          <p:attrName>style.visibility</p:attrName>
                                        </p:attrNameLst>
                                      </p:cBhvr>
                                      <p:to>
                                        <p:strVal val="hidden"/>
                                      </p:to>
                                    </p:set>
                                  </p:childTnLst>
                                </p:cTn>
                              </p:par>
                              <p:par>
                                <p:cTn id="328" presetID="19" presetClass="exit" presetSubtype="10" fill="hold" nodeType="withEffect">
                                  <p:stCondLst>
                                    <p:cond delay="0"/>
                                  </p:stCondLst>
                                  <p:childTnLst>
                                    <p:anim calcmode="lin" valueType="num">
                                      <p:cBhvr>
                                        <p:cTn id="329" dur="2000"/>
                                        <p:tgtEl>
                                          <p:spTgt spid="11"/>
                                        </p:tgtEl>
                                        <p:attrNameLst>
                                          <p:attrName>ppt_h</p:attrName>
                                        </p:attrNameLst>
                                      </p:cBhvr>
                                      <p:tavLst>
                                        <p:tav tm="0">
                                          <p:val>
                                            <p:strVal val="ppt_h"/>
                                          </p:val>
                                        </p:tav>
                                        <p:tav tm="100000">
                                          <p:val>
                                            <p:strVal val="ppt_h"/>
                                          </p:val>
                                        </p:tav>
                                      </p:tavLst>
                                    </p:anim>
                                    <p:anim calcmode="lin" valueType="num">
                                      <p:cBhvr>
                                        <p:cTn id="330"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1" dur="1" fill="hold">
                                          <p:stCondLst>
                                            <p:cond delay="1999"/>
                                          </p:stCondLst>
                                        </p:cTn>
                                        <p:tgtEl>
                                          <p:spTgt spid="11"/>
                                        </p:tgtEl>
                                        <p:attrNameLst>
                                          <p:attrName>style.visibility</p:attrName>
                                        </p:attrNameLst>
                                      </p:cBhvr>
                                      <p:to>
                                        <p:strVal val="hidden"/>
                                      </p:to>
                                    </p:set>
                                  </p:childTnLst>
                                </p:cTn>
                              </p:par>
                              <p:par>
                                <p:cTn id="332" presetID="19" presetClass="exit" presetSubtype="10" fill="hold" nodeType="withEffect">
                                  <p:stCondLst>
                                    <p:cond delay="0"/>
                                  </p:stCondLst>
                                  <p:childTnLst>
                                    <p:anim calcmode="lin" valueType="num">
                                      <p:cBhvr>
                                        <p:cTn id="333" dur="2000"/>
                                        <p:tgtEl>
                                          <p:spTgt spid="12"/>
                                        </p:tgtEl>
                                        <p:attrNameLst>
                                          <p:attrName>ppt_h</p:attrName>
                                        </p:attrNameLst>
                                      </p:cBhvr>
                                      <p:tavLst>
                                        <p:tav tm="0">
                                          <p:val>
                                            <p:strVal val="ppt_h"/>
                                          </p:val>
                                        </p:tav>
                                        <p:tav tm="100000">
                                          <p:val>
                                            <p:strVal val="ppt_h"/>
                                          </p:val>
                                        </p:tav>
                                      </p:tavLst>
                                    </p:anim>
                                    <p:anim calcmode="lin" valueType="num">
                                      <p:cBhvr>
                                        <p:cTn id="334"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5" dur="1" fill="hold">
                                          <p:stCondLst>
                                            <p:cond delay="1999"/>
                                          </p:stCondLst>
                                        </p:cTn>
                                        <p:tgtEl>
                                          <p:spTgt spid="12"/>
                                        </p:tgtEl>
                                        <p:attrNameLst>
                                          <p:attrName>style.visibility</p:attrName>
                                        </p:attrNameLst>
                                      </p:cBhvr>
                                      <p:to>
                                        <p:strVal val="hidden"/>
                                      </p:to>
                                    </p:set>
                                  </p:childTnLst>
                                </p:cTn>
                              </p:par>
                              <p:par>
                                <p:cTn id="336" presetID="19" presetClass="exit" presetSubtype="10" fill="hold" nodeType="withEffect">
                                  <p:stCondLst>
                                    <p:cond delay="0"/>
                                  </p:stCondLst>
                                  <p:childTnLst>
                                    <p:anim calcmode="lin" valueType="num">
                                      <p:cBhvr>
                                        <p:cTn id="337" dur="2000"/>
                                        <p:tgtEl>
                                          <p:spTgt spid="13"/>
                                        </p:tgtEl>
                                        <p:attrNameLst>
                                          <p:attrName>ppt_h</p:attrName>
                                        </p:attrNameLst>
                                      </p:cBhvr>
                                      <p:tavLst>
                                        <p:tav tm="0">
                                          <p:val>
                                            <p:strVal val="ppt_h"/>
                                          </p:val>
                                        </p:tav>
                                        <p:tav tm="100000">
                                          <p:val>
                                            <p:strVal val="ppt_h"/>
                                          </p:val>
                                        </p:tav>
                                      </p:tavLst>
                                    </p:anim>
                                    <p:anim calcmode="lin" valueType="num">
                                      <p:cBhvr>
                                        <p:cTn id="338"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9" dur="1" fill="hold">
                                          <p:stCondLst>
                                            <p:cond delay="1999"/>
                                          </p:stCondLst>
                                        </p:cTn>
                                        <p:tgtEl>
                                          <p:spTgt spid="13"/>
                                        </p:tgtEl>
                                        <p:attrNameLst>
                                          <p:attrName>style.visibility</p:attrName>
                                        </p:attrNameLst>
                                      </p:cBhvr>
                                      <p:to>
                                        <p:strVal val="hidden"/>
                                      </p:to>
                                    </p:set>
                                  </p:childTnLst>
                                </p:cTn>
                              </p:par>
                              <p:par>
                                <p:cTn id="340" presetID="19" presetClass="exit" presetSubtype="10" fill="hold" nodeType="withEffect">
                                  <p:stCondLst>
                                    <p:cond delay="0"/>
                                  </p:stCondLst>
                                  <p:childTnLst>
                                    <p:anim calcmode="lin" valueType="num">
                                      <p:cBhvr>
                                        <p:cTn id="341" dur="2000"/>
                                        <p:tgtEl>
                                          <p:spTgt spid="14"/>
                                        </p:tgtEl>
                                        <p:attrNameLst>
                                          <p:attrName>ppt_h</p:attrName>
                                        </p:attrNameLst>
                                      </p:cBhvr>
                                      <p:tavLst>
                                        <p:tav tm="0">
                                          <p:val>
                                            <p:strVal val="ppt_h"/>
                                          </p:val>
                                        </p:tav>
                                        <p:tav tm="100000">
                                          <p:val>
                                            <p:strVal val="ppt_h"/>
                                          </p:val>
                                        </p:tav>
                                      </p:tavLst>
                                    </p:anim>
                                    <p:anim calcmode="lin" valueType="num">
                                      <p:cBhvr>
                                        <p:cTn id="342"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3" dur="1" fill="hold">
                                          <p:stCondLst>
                                            <p:cond delay="1999"/>
                                          </p:stCondLst>
                                        </p:cTn>
                                        <p:tgtEl>
                                          <p:spTgt spid="14"/>
                                        </p:tgtEl>
                                        <p:attrNameLst>
                                          <p:attrName>style.visibility</p:attrName>
                                        </p:attrNameLst>
                                      </p:cBhvr>
                                      <p:to>
                                        <p:strVal val="hidden"/>
                                      </p:to>
                                    </p:set>
                                  </p:childTnLst>
                                </p:cTn>
                              </p:par>
                              <p:par>
                                <p:cTn id="344" presetID="19" presetClass="exit" presetSubtype="10" fill="hold" nodeType="withEffect">
                                  <p:stCondLst>
                                    <p:cond delay="0"/>
                                  </p:stCondLst>
                                  <p:childTnLst>
                                    <p:anim calcmode="lin" valueType="num">
                                      <p:cBhvr>
                                        <p:cTn id="345" dur="2000"/>
                                        <p:tgtEl>
                                          <p:spTgt spid="15"/>
                                        </p:tgtEl>
                                        <p:attrNameLst>
                                          <p:attrName>ppt_h</p:attrName>
                                        </p:attrNameLst>
                                      </p:cBhvr>
                                      <p:tavLst>
                                        <p:tav tm="0">
                                          <p:val>
                                            <p:strVal val="ppt_h"/>
                                          </p:val>
                                        </p:tav>
                                        <p:tav tm="100000">
                                          <p:val>
                                            <p:strVal val="ppt_h"/>
                                          </p:val>
                                        </p:tav>
                                      </p:tavLst>
                                    </p:anim>
                                    <p:anim calcmode="lin" valueType="num">
                                      <p:cBhvr>
                                        <p:cTn id="346"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7" dur="1" fill="hold">
                                          <p:stCondLst>
                                            <p:cond delay="1999"/>
                                          </p:stCondLst>
                                        </p:cTn>
                                        <p:tgtEl>
                                          <p:spTgt spid="15"/>
                                        </p:tgtEl>
                                        <p:attrNameLst>
                                          <p:attrName>style.visibility</p:attrName>
                                        </p:attrNameLst>
                                      </p:cBhvr>
                                      <p:to>
                                        <p:strVal val="hidden"/>
                                      </p:to>
                                    </p:set>
                                  </p:childTnLst>
                                </p:cTn>
                              </p:par>
                              <p:par>
                                <p:cTn id="348" presetID="19" presetClass="exit" presetSubtype="10" fill="hold" nodeType="withEffect">
                                  <p:stCondLst>
                                    <p:cond delay="0"/>
                                  </p:stCondLst>
                                  <p:childTnLst>
                                    <p:anim calcmode="lin" valueType="num">
                                      <p:cBhvr>
                                        <p:cTn id="349" dur="2000"/>
                                        <p:tgtEl>
                                          <p:spTgt spid="16"/>
                                        </p:tgtEl>
                                        <p:attrNameLst>
                                          <p:attrName>ppt_h</p:attrName>
                                        </p:attrNameLst>
                                      </p:cBhvr>
                                      <p:tavLst>
                                        <p:tav tm="0">
                                          <p:val>
                                            <p:strVal val="ppt_h"/>
                                          </p:val>
                                        </p:tav>
                                        <p:tav tm="100000">
                                          <p:val>
                                            <p:strVal val="ppt_h"/>
                                          </p:val>
                                        </p:tav>
                                      </p:tavLst>
                                    </p:anim>
                                    <p:anim calcmode="lin" valueType="num">
                                      <p:cBhvr>
                                        <p:cTn id="350"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1" dur="1" fill="hold">
                                          <p:stCondLst>
                                            <p:cond delay="1999"/>
                                          </p:stCondLst>
                                        </p:cTn>
                                        <p:tgtEl>
                                          <p:spTgt spid="16"/>
                                        </p:tgtEl>
                                        <p:attrNameLst>
                                          <p:attrName>style.visibility</p:attrName>
                                        </p:attrNameLst>
                                      </p:cBhvr>
                                      <p:to>
                                        <p:strVal val="hidden"/>
                                      </p:to>
                                    </p:set>
                                  </p:childTnLst>
                                </p:cTn>
                              </p:par>
                              <p:par>
                                <p:cTn id="352" presetID="19" presetClass="exit" presetSubtype="10" fill="hold" nodeType="withEffect">
                                  <p:stCondLst>
                                    <p:cond delay="0"/>
                                  </p:stCondLst>
                                  <p:childTnLst>
                                    <p:anim calcmode="lin" valueType="num">
                                      <p:cBhvr>
                                        <p:cTn id="353" dur="2000"/>
                                        <p:tgtEl>
                                          <p:spTgt spid="17"/>
                                        </p:tgtEl>
                                        <p:attrNameLst>
                                          <p:attrName>ppt_h</p:attrName>
                                        </p:attrNameLst>
                                      </p:cBhvr>
                                      <p:tavLst>
                                        <p:tav tm="0">
                                          <p:val>
                                            <p:strVal val="ppt_h"/>
                                          </p:val>
                                        </p:tav>
                                        <p:tav tm="100000">
                                          <p:val>
                                            <p:strVal val="ppt_h"/>
                                          </p:val>
                                        </p:tav>
                                      </p:tavLst>
                                    </p:anim>
                                    <p:anim calcmode="lin" valueType="num">
                                      <p:cBhvr>
                                        <p:cTn id="354"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5" dur="1" fill="hold">
                                          <p:stCondLst>
                                            <p:cond delay="1999"/>
                                          </p:stCondLst>
                                        </p:cTn>
                                        <p:tgtEl>
                                          <p:spTgt spid="17"/>
                                        </p:tgtEl>
                                        <p:attrNameLst>
                                          <p:attrName>style.visibility</p:attrName>
                                        </p:attrNameLst>
                                      </p:cBhvr>
                                      <p:to>
                                        <p:strVal val="hidden"/>
                                      </p:to>
                                    </p:set>
                                  </p:childTnLst>
                                </p:cTn>
                              </p:par>
                              <p:par>
                                <p:cTn id="356" presetID="19" presetClass="exit" presetSubtype="10" fill="hold" nodeType="withEffect">
                                  <p:stCondLst>
                                    <p:cond delay="0"/>
                                  </p:stCondLst>
                                  <p:childTnLst>
                                    <p:anim calcmode="lin" valueType="num">
                                      <p:cBhvr>
                                        <p:cTn id="357" dur="2000"/>
                                        <p:tgtEl>
                                          <p:spTgt spid="18"/>
                                        </p:tgtEl>
                                        <p:attrNameLst>
                                          <p:attrName>ppt_h</p:attrName>
                                        </p:attrNameLst>
                                      </p:cBhvr>
                                      <p:tavLst>
                                        <p:tav tm="0">
                                          <p:val>
                                            <p:strVal val="ppt_h"/>
                                          </p:val>
                                        </p:tav>
                                        <p:tav tm="100000">
                                          <p:val>
                                            <p:strVal val="ppt_h"/>
                                          </p:val>
                                        </p:tav>
                                      </p:tavLst>
                                    </p:anim>
                                    <p:anim calcmode="lin" valueType="num">
                                      <p:cBhvr>
                                        <p:cTn id="358"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9" dur="1" fill="hold">
                                          <p:stCondLst>
                                            <p:cond delay="1999"/>
                                          </p:stCondLst>
                                        </p:cTn>
                                        <p:tgtEl>
                                          <p:spTgt spid="18"/>
                                        </p:tgtEl>
                                        <p:attrNameLst>
                                          <p:attrName>style.visibility</p:attrName>
                                        </p:attrNameLst>
                                      </p:cBhvr>
                                      <p:to>
                                        <p:strVal val="hidden"/>
                                      </p:to>
                                    </p:set>
                                  </p:childTnLst>
                                </p:cTn>
                              </p:par>
                              <p:par>
                                <p:cTn id="360" presetID="19" presetClass="exit" presetSubtype="10" fill="hold" nodeType="withEffect">
                                  <p:stCondLst>
                                    <p:cond delay="0"/>
                                  </p:stCondLst>
                                  <p:childTnLst>
                                    <p:anim calcmode="lin" valueType="num">
                                      <p:cBhvr>
                                        <p:cTn id="361" dur="2000"/>
                                        <p:tgtEl>
                                          <p:spTgt spid="19"/>
                                        </p:tgtEl>
                                        <p:attrNameLst>
                                          <p:attrName>ppt_h</p:attrName>
                                        </p:attrNameLst>
                                      </p:cBhvr>
                                      <p:tavLst>
                                        <p:tav tm="0">
                                          <p:val>
                                            <p:strVal val="ppt_h"/>
                                          </p:val>
                                        </p:tav>
                                        <p:tav tm="100000">
                                          <p:val>
                                            <p:strVal val="ppt_h"/>
                                          </p:val>
                                        </p:tav>
                                      </p:tavLst>
                                    </p:anim>
                                    <p:anim calcmode="lin" valueType="num">
                                      <p:cBhvr>
                                        <p:cTn id="362"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3" dur="1" fill="hold">
                                          <p:stCondLst>
                                            <p:cond delay="1999"/>
                                          </p:stCondLst>
                                        </p:cTn>
                                        <p:tgtEl>
                                          <p:spTgt spid="19"/>
                                        </p:tgtEl>
                                        <p:attrNameLst>
                                          <p:attrName>style.visibility</p:attrName>
                                        </p:attrNameLst>
                                      </p:cBhvr>
                                      <p:to>
                                        <p:strVal val="hidden"/>
                                      </p:to>
                                    </p:set>
                                  </p:childTnLst>
                                </p:cTn>
                              </p:par>
                              <p:par>
                                <p:cTn id="364" presetID="19" presetClass="exit" presetSubtype="10" fill="hold" nodeType="withEffect">
                                  <p:stCondLst>
                                    <p:cond delay="0"/>
                                  </p:stCondLst>
                                  <p:childTnLst>
                                    <p:anim calcmode="lin" valueType="num">
                                      <p:cBhvr>
                                        <p:cTn id="365" dur="2000"/>
                                        <p:tgtEl>
                                          <p:spTgt spid="20"/>
                                        </p:tgtEl>
                                        <p:attrNameLst>
                                          <p:attrName>ppt_h</p:attrName>
                                        </p:attrNameLst>
                                      </p:cBhvr>
                                      <p:tavLst>
                                        <p:tav tm="0">
                                          <p:val>
                                            <p:strVal val="ppt_h"/>
                                          </p:val>
                                        </p:tav>
                                        <p:tav tm="100000">
                                          <p:val>
                                            <p:strVal val="ppt_h"/>
                                          </p:val>
                                        </p:tav>
                                      </p:tavLst>
                                    </p:anim>
                                    <p:anim calcmode="lin" valueType="num">
                                      <p:cBhvr>
                                        <p:cTn id="366"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7" dur="1" fill="hold">
                                          <p:stCondLst>
                                            <p:cond delay="1999"/>
                                          </p:stCondLst>
                                        </p:cTn>
                                        <p:tgtEl>
                                          <p:spTgt spid="20"/>
                                        </p:tgtEl>
                                        <p:attrNameLst>
                                          <p:attrName>style.visibility</p:attrName>
                                        </p:attrNameLst>
                                      </p:cBhvr>
                                      <p:to>
                                        <p:strVal val="hidden"/>
                                      </p:to>
                                    </p:set>
                                  </p:childTnLst>
                                </p:cTn>
                              </p:par>
                              <p:par>
                                <p:cTn id="368" presetID="19" presetClass="exit" presetSubtype="10" fill="hold" nodeType="withEffect">
                                  <p:stCondLst>
                                    <p:cond delay="0"/>
                                  </p:stCondLst>
                                  <p:childTnLst>
                                    <p:anim calcmode="lin" valueType="num">
                                      <p:cBhvr>
                                        <p:cTn id="369" dur="2000"/>
                                        <p:tgtEl>
                                          <p:spTgt spid="21"/>
                                        </p:tgtEl>
                                        <p:attrNameLst>
                                          <p:attrName>ppt_h</p:attrName>
                                        </p:attrNameLst>
                                      </p:cBhvr>
                                      <p:tavLst>
                                        <p:tav tm="0">
                                          <p:val>
                                            <p:strVal val="ppt_h"/>
                                          </p:val>
                                        </p:tav>
                                        <p:tav tm="100000">
                                          <p:val>
                                            <p:strVal val="ppt_h"/>
                                          </p:val>
                                        </p:tav>
                                      </p:tavLst>
                                    </p:anim>
                                    <p:anim calcmode="lin" valueType="num">
                                      <p:cBhvr>
                                        <p:cTn id="370"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1" dur="1" fill="hold">
                                          <p:stCondLst>
                                            <p:cond delay="1999"/>
                                          </p:stCondLst>
                                        </p:cTn>
                                        <p:tgtEl>
                                          <p:spTgt spid="21"/>
                                        </p:tgtEl>
                                        <p:attrNameLst>
                                          <p:attrName>style.visibility</p:attrName>
                                        </p:attrNameLst>
                                      </p:cBhvr>
                                      <p:to>
                                        <p:strVal val="hidden"/>
                                      </p:to>
                                    </p:set>
                                  </p:childTnLst>
                                </p:cTn>
                              </p:par>
                              <p:par>
                                <p:cTn id="372" presetID="19" presetClass="exit" presetSubtype="10" fill="hold" nodeType="withEffect">
                                  <p:stCondLst>
                                    <p:cond delay="0"/>
                                  </p:stCondLst>
                                  <p:childTnLst>
                                    <p:anim calcmode="lin" valueType="num">
                                      <p:cBhvr>
                                        <p:cTn id="373" dur="2000"/>
                                        <p:tgtEl>
                                          <p:spTgt spid="22"/>
                                        </p:tgtEl>
                                        <p:attrNameLst>
                                          <p:attrName>ppt_h</p:attrName>
                                        </p:attrNameLst>
                                      </p:cBhvr>
                                      <p:tavLst>
                                        <p:tav tm="0">
                                          <p:val>
                                            <p:strVal val="ppt_h"/>
                                          </p:val>
                                        </p:tav>
                                        <p:tav tm="100000">
                                          <p:val>
                                            <p:strVal val="ppt_h"/>
                                          </p:val>
                                        </p:tav>
                                      </p:tavLst>
                                    </p:anim>
                                    <p:anim calcmode="lin" valueType="num">
                                      <p:cBhvr>
                                        <p:cTn id="374"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5" dur="1" fill="hold">
                                          <p:stCondLst>
                                            <p:cond delay="1999"/>
                                          </p:stCondLst>
                                        </p:cTn>
                                        <p:tgtEl>
                                          <p:spTgt spid="22"/>
                                        </p:tgtEl>
                                        <p:attrNameLst>
                                          <p:attrName>style.visibility</p:attrName>
                                        </p:attrNameLst>
                                      </p:cBhvr>
                                      <p:to>
                                        <p:strVal val="hidden"/>
                                      </p:to>
                                    </p:set>
                                  </p:childTnLst>
                                </p:cTn>
                              </p:par>
                              <p:par>
                                <p:cTn id="376" presetID="19" presetClass="exit" presetSubtype="10" fill="hold" nodeType="withEffect">
                                  <p:stCondLst>
                                    <p:cond delay="0"/>
                                  </p:stCondLst>
                                  <p:childTnLst>
                                    <p:anim calcmode="lin" valueType="num">
                                      <p:cBhvr>
                                        <p:cTn id="377" dur="2000"/>
                                        <p:tgtEl>
                                          <p:spTgt spid="23"/>
                                        </p:tgtEl>
                                        <p:attrNameLst>
                                          <p:attrName>ppt_h</p:attrName>
                                        </p:attrNameLst>
                                      </p:cBhvr>
                                      <p:tavLst>
                                        <p:tav tm="0">
                                          <p:val>
                                            <p:strVal val="ppt_h"/>
                                          </p:val>
                                        </p:tav>
                                        <p:tav tm="100000">
                                          <p:val>
                                            <p:strVal val="ppt_h"/>
                                          </p:val>
                                        </p:tav>
                                      </p:tavLst>
                                    </p:anim>
                                    <p:anim calcmode="lin" valueType="num">
                                      <p:cBhvr>
                                        <p:cTn id="378"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9" dur="1" fill="hold">
                                          <p:stCondLst>
                                            <p:cond delay="1999"/>
                                          </p:stCondLst>
                                        </p:cTn>
                                        <p:tgtEl>
                                          <p:spTgt spid="23"/>
                                        </p:tgtEl>
                                        <p:attrNameLst>
                                          <p:attrName>style.visibility</p:attrName>
                                        </p:attrNameLst>
                                      </p:cBhvr>
                                      <p:to>
                                        <p:strVal val="hidden"/>
                                      </p:to>
                                    </p:set>
                                  </p:childTnLst>
                                </p:cTn>
                              </p:par>
                              <p:par>
                                <p:cTn id="380" presetID="19" presetClass="exit" presetSubtype="10" fill="hold" nodeType="withEffect">
                                  <p:stCondLst>
                                    <p:cond delay="0"/>
                                  </p:stCondLst>
                                  <p:childTnLst>
                                    <p:anim calcmode="lin" valueType="num">
                                      <p:cBhvr>
                                        <p:cTn id="381" dur="2000"/>
                                        <p:tgtEl>
                                          <p:spTgt spid="24"/>
                                        </p:tgtEl>
                                        <p:attrNameLst>
                                          <p:attrName>ppt_h</p:attrName>
                                        </p:attrNameLst>
                                      </p:cBhvr>
                                      <p:tavLst>
                                        <p:tav tm="0">
                                          <p:val>
                                            <p:strVal val="ppt_h"/>
                                          </p:val>
                                        </p:tav>
                                        <p:tav tm="100000">
                                          <p:val>
                                            <p:strVal val="ppt_h"/>
                                          </p:val>
                                        </p:tav>
                                      </p:tavLst>
                                    </p:anim>
                                    <p:anim calcmode="lin" valueType="num">
                                      <p:cBhvr>
                                        <p:cTn id="382"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3" dur="1" fill="hold">
                                          <p:stCondLst>
                                            <p:cond delay="1999"/>
                                          </p:stCondLst>
                                        </p:cTn>
                                        <p:tgtEl>
                                          <p:spTgt spid="24"/>
                                        </p:tgtEl>
                                        <p:attrNameLst>
                                          <p:attrName>style.visibility</p:attrName>
                                        </p:attrNameLst>
                                      </p:cBhvr>
                                      <p:to>
                                        <p:strVal val="hidden"/>
                                      </p:to>
                                    </p:set>
                                  </p:childTnLst>
                                </p:cTn>
                              </p:par>
                              <p:par>
                                <p:cTn id="384" presetID="19" presetClass="exit" presetSubtype="10" fill="hold" nodeType="withEffect">
                                  <p:stCondLst>
                                    <p:cond delay="0"/>
                                  </p:stCondLst>
                                  <p:childTnLst>
                                    <p:anim calcmode="lin" valueType="num">
                                      <p:cBhvr>
                                        <p:cTn id="385" dur="2000"/>
                                        <p:tgtEl>
                                          <p:spTgt spid="25"/>
                                        </p:tgtEl>
                                        <p:attrNameLst>
                                          <p:attrName>ppt_h</p:attrName>
                                        </p:attrNameLst>
                                      </p:cBhvr>
                                      <p:tavLst>
                                        <p:tav tm="0">
                                          <p:val>
                                            <p:strVal val="ppt_h"/>
                                          </p:val>
                                        </p:tav>
                                        <p:tav tm="100000">
                                          <p:val>
                                            <p:strVal val="ppt_h"/>
                                          </p:val>
                                        </p:tav>
                                      </p:tavLst>
                                    </p:anim>
                                    <p:anim calcmode="lin" valueType="num">
                                      <p:cBhvr>
                                        <p:cTn id="386"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7" dur="1" fill="hold">
                                          <p:stCondLst>
                                            <p:cond delay="1999"/>
                                          </p:stCondLst>
                                        </p:cTn>
                                        <p:tgtEl>
                                          <p:spTgt spid="25"/>
                                        </p:tgtEl>
                                        <p:attrNameLst>
                                          <p:attrName>style.visibility</p:attrName>
                                        </p:attrNameLst>
                                      </p:cBhvr>
                                      <p:to>
                                        <p:strVal val="hidden"/>
                                      </p:to>
                                    </p:set>
                                  </p:childTnLst>
                                </p:cTn>
                              </p:par>
                              <p:par>
                                <p:cTn id="388" presetID="19" presetClass="exit" presetSubtype="10" fill="hold" nodeType="withEffect">
                                  <p:stCondLst>
                                    <p:cond delay="0"/>
                                  </p:stCondLst>
                                  <p:childTnLst>
                                    <p:anim calcmode="lin" valueType="num">
                                      <p:cBhvr>
                                        <p:cTn id="389" dur="2000"/>
                                        <p:tgtEl>
                                          <p:spTgt spid="26"/>
                                        </p:tgtEl>
                                        <p:attrNameLst>
                                          <p:attrName>ppt_h</p:attrName>
                                        </p:attrNameLst>
                                      </p:cBhvr>
                                      <p:tavLst>
                                        <p:tav tm="0">
                                          <p:val>
                                            <p:strVal val="ppt_h"/>
                                          </p:val>
                                        </p:tav>
                                        <p:tav tm="100000">
                                          <p:val>
                                            <p:strVal val="ppt_h"/>
                                          </p:val>
                                        </p:tav>
                                      </p:tavLst>
                                    </p:anim>
                                    <p:anim calcmode="lin" valueType="num">
                                      <p:cBhvr>
                                        <p:cTn id="390"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1" dur="1" fill="hold">
                                          <p:stCondLst>
                                            <p:cond delay="1999"/>
                                          </p:stCondLst>
                                        </p:cTn>
                                        <p:tgtEl>
                                          <p:spTgt spid="26"/>
                                        </p:tgtEl>
                                        <p:attrNameLst>
                                          <p:attrName>style.visibility</p:attrName>
                                        </p:attrNameLst>
                                      </p:cBhvr>
                                      <p:to>
                                        <p:strVal val="hidden"/>
                                      </p:to>
                                    </p:set>
                                  </p:childTnLst>
                                </p:cTn>
                              </p:par>
                              <p:par>
                                <p:cTn id="392" presetID="17" presetClass="entr" presetSubtype="1"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ppt_x</p:attrName>
                                        </p:attrNameLst>
                                      </p:cBhvr>
                                      <p:tavLst>
                                        <p:tav tm="0">
                                          <p:val>
                                            <p:strVal val="#ppt_x"/>
                                          </p:val>
                                        </p:tav>
                                        <p:tav tm="100000">
                                          <p:val>
                                            <p:strVal val="#ppt_x"/>
                                          </p:val>
                                        </p:tav>
                                      </p:tavLst>
                                    </p:anim>
                                    <p:anim calcmode="lin" valueType="num">
                                      <p:cBhvr>
                                        <p:cTn id="395" dur="2000" fill="hold"/>
                                        <p:tgtEl>
                                          <p:spTgt spid="2"/>
                                        </p:tgtEl>
                                        <p:attrNameLst>
                                          <p:attrName>ppt_y</p:attrName>
                                        </p:attrNameLst>
                                      </p:cBhvr>
                                      <p:tavLst>
                                        <p:tav tm="0">
                                          <p:val>
                                            <p:strVal val="#ppt_y-#ppt_h/2"/>
                                          </p:val>
                                        </p:tav>
                                        <p:tav tm="100000">
                                          <p:val>
                                            <p:strVal val="#ppt_y"/>
                                          </p:val>
                                        </p:tav>
                                      </p:tavLst>
                                    </p:anim>
                                    <p:anim calcmode="lin" valueType="num">
                                      <p:cBhvr>
                                        <p:cTn id="396" dur="2000" fill="hold"/>
                                        <p:tgtEl>
                                          <p:spTgt spid="2"/>
                                        </p:tgtEl>
                                        <p:attrNameLst>
                                          <p:attrName>ppt_w</p:attrName>
                                        </p:attrNameLst>
                                      </p:cBhvr>
                                      <p:tavLst>
                                        <p:tav tm="0">
                                          <p:val>
                                            <p:strVal val="#ppt_w"/>
                                          </p:val>
                                        </p:tav>
                                        <p:tav tm="100000">
                                          <p:val>
                                            <p:strVal val="#ppt_w"/>
                                          </p:val>
                                        </p:tav>
                                      </p:tavLst>
                                    </p:anim>
                                    <p:anim calcmode="lin" valueType="num">
                                      <p:cBhvr>
                                        <p:cTn id="397" dur="2000" fill="hold"/>
                                        <p:tgtEl>
                                          <p:spTgt spid="2"/>
                                        </p:tgtEl>
                                        <p:attrNameLst>
                                          <p:attrName>ppt_h</p:attrName>
                                        </p:attrNameLst>
                                      </p:cBhvr>
                                      <p:tavLst>
                                        <p:tav tm="0">
                                          <p:val>
                                            <p:fltVal val="0"/>
                                          </p:val>
                                        </p:tav>
                                        <p:tav tm="100000">
                                          <p:val>
                                            <p:strVal val="#ppt_h"/>
                                          </p:val>
                                        </p:tav>
                                      </p:tavLst>
                                    </p:anim>
                                  </p:childTnLst>
                                </p:cTn>
                              </p:par>
                              <p:par>
                                <p:cTn id="398" presetID="3" presetClass="entr" presetSubtype="10" fill="hold" nodeType="withEffect">
                                  <p:stCondLst>
                                    <p:cond delay="0"/>
                                  </p:stCondLst>
                                  <p:childTnLst>
                                    <p:set>
                                      <p:cBhvr>
                                        <p:cTn id="399" dur="1" fill="hold">
                                          <p:stCondLst>
                                            <p:cond delay="0"/>
                                          </p:stCondLst>
                                        </p:cTn>
                                        <p:tgtEl>
                                          <p:spTgt spid="2"/>
                                        </p:tgtEl>
                                        <p:attrNameLst>
                                          <p:attrName>style.visibility</p:attrName>
                                        </p:attrNameLst>
                                      </p:cBhvr>
                                      <p:to>
                                        <p:strVal val="visible"/>
                                      </p:to>
                                    </p:set>
                                    <p:animEffect transition="in" filter="blinds(horizontal)">
                                      <p:cBhvr>
                                        <p:cTn id="40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266392_rafa_koralowa_ryby.jpg"/>
          <p:cNvPicPr>
            <a:picLocks noGrp="1" noChangeAspect="1"/>
          </p:cNvPicPr>
          <p:nvPr isPhoto="1"/>
        </p:nvPicPr>
        <p:blipFill>
          <a:blip r:embed="rId2">
            <a:lum/>
          </a:blip>
          <a:srcRect r="1562"/>
          <a:stretch>
            <a:fillRect/>
          </a:stretch>
        </p:blipFill>
        <p:spPr>
          <a:xfrm>
            <a:off x="0" y="0"/>
            <a:ext cx="9144000" cy="5143500"/>
          </a:xfrm>
          <a:prstGeom prst="rect">
            <a:avLst/>
          </a:prstGeom>
          <a:noFill/>
          <a:ln>
            <a:noFill/>
          </a:ln>
        </p:spPr>
      </p:pic>
      <p:pic>
        <p:nvPicPr>
          <p:cNvPr id="3" name="2 Imagen" descr="102-1021705_vectores-de-lineas-png-lineas-con-efecto-png.png"/>
          <p:cNvPicPr>
            <a:picLocks noChangeAspect="1"/>
          </p:cNvPicPr>
          <p:nvPr/>
        </p:nvPicPr>
        <p:blipFill>
          <a:blip r:embed="rId3" cstate="print">
            <a:lum contrast="40000"/>
          </a:blip>
          <a:stretch>
            <a:fillRect/>
          </a:stretch>
        </p:blipFill>
        <p:spPr>
          <a:xfrm>
            <a:off x="4214810" y="0"/>
            <a:ext cx="2714644" cy="1484005"/>
          </a:xfrm>
          <a:prstGeom prst="rect">
            <a:avLst/>
          </a:prstGeom>
        </p:spPr>
      </p:pic>
      <p:pic>
        <p:nvPicPr>
          <p:cNvPr id="4" name="3 Imagen" descr="102-1021705_vectores-de-lineas-png-lineas-con-efecto-png.png"/>
          <p:cNvPicPr>
            <a:picLocks noChangeAspect="1"/>
          </p:cNvPicPr>
          <p:nvPr/>
        </p:nvPicPr>
        <p:blipFill>
          <a:blip r:embed="rId4" cstate="print">
            <a:lum contrast="40000"/>
          </a:blip>
          <a:stretch>
            <a:fillRect/>
          </a:stretch>
        </p:blipFill>
        <p:spPr>
          <a:xfrm flipH="1">
            <a:off x="2285984" y="0"/>
            <a:ext cx="2724168" cy="1500180"/>
          </a:xfrm>
          <a:prstGeom prst="rect">
            <a:avLst/>
          </a:prstGeom>
        </p:spPr>
      </p:pic>
      <p:pic>
        <p:nvPicPr>
          <p:cNvPr id="5" name="4 Imagen" descr="102-1021705_vectores-de-lineas-png-lineas-con-efecto-png.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4214810" y="785800"/>
            <a:ext cx="2714644" cy="1484005"/>
          </a:xfrm>
          <a:prstGeom prst="rect">
            <a:avLst/>
          </a:prstGeom>
        </p:spPr>
      </p:pic>
      <p:pic>
        <p:nvPicPr>
          <p:cNvPr id="6" name="5 Imagen" descr="102-1021705_vectores-de-lineas-png-lineas-con-efecto-png.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flipH="1">
            <a:off x="2285984" y="785800"/>
            <a:ext cx="2724168" cy="1500180"/>
          </a:xfrm>
          <a:prstGeom prst="rect">
            <a:avLst/>
          </a:prstGeom>
        </p:spPr>
      </p:pic>
      <p:pic>
        <p:nvPicPr>
          <p:cNvPr id="7" name="6 Imagen" descr="102-1021705_vectores-de-lineas-png-lineas-con-efecto-png.png"/>
          <p:cNvPicPr>
            <a:picLocks noChangeAspect="1"/>
          </p:cNvPicPr>
          <p:nvPr/>
        </p:nvPicPr>
        <p:blipFill>
          <a:blip r:embed="rId3" cstate="print">
            <a:lum contrast="40000"/>
          </a:blip>
          <a:stretch>
            <a:fillRect/>
          </a:stretch>
        </p:blipFill>
        <p:spPr>
          <a:xfrm>
            <a:off x="4214810" y="1643074"/>
            <a:ext cx="2714644" cy="1484005"/>
          </a:xfrm>
          <a:prstGeom prst="rect">
            <a:avLst/>
          </a:prstGeom>
        </p:spPr>
      </p:pic>
      <p:pic>
        <p:nvPicPr>
          <p:cNvPr id="8" name="7 Imagen" descr="102-1021705_vectores-de-lineas-png-lineas-con-efecto-png.png"/>
          <p:cNvPicPr>
            <a:picLocks noChangeAspect="1"/>
          </p:cNvPicPr>
          <p:nvPr/>
        </p:nvPicPr>
        <p:blipFill>
          <a:blip r:embed="rId4" cstate="print">
            <a:lum contrast="40000"/>
          </a:blip>
          <a:stretch>
            <a:fillRect/>
          </a:stretch>
        </p:blipFill>
        <p:spPr>
          <a:xfrm flipH="1">
            <a:off x="2285984" y="1643074"/>
            <a:ext cx="2724168" cy="1500180"/>
          </a:xfrm>
          <a:prstGeom prst="rect">
            <a:avLst/>
          </a:prstGeom>
        </p:spPr>
      </p:pic>
      <p:pic>
        <p:nvPicPr>
          <p:cNvPr id="9" name="8 Imagen" descr="102-1021705_vectores-de-lineas-png-lineas-con-efecto-png.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4214810" y="2428874"/>
            <a:ext cx="2714644" cy="1484005"/>
          </a:xfrm>
          <a:prstGeom prst="rect">
            <a:avLst/>
          </a:prstGeom>
        </p:spPr>
      </p:pic>
      <p:pic>
        <p:nvPicPr>
          <p:cNvPr id="10" name="9 Imagen" descr="102-1021705_vectores-de-lineas-png-lineas-con-efecto-png.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flipH="1">
            <a:off x="2285984" y="2428874"/>
            <a:ext cx="2724168" cy="1500180"/>
          </a:xfrm>
          <a:prstGeom prst="rect">
            <a:avLst/>
          </a:prstGeom>
        </p:spPr>
      </p:pic>
      <p:pic>
        <p:nvPicPr>
          <p:cNvPr id="11" name="10 Imagen" descr="102-1021705_vectores-de-lineas-png-lineas-con-efecto-png.png"/>
          <p:cNvPicPr>
            <a:picLocks noChangeAspect="1"/>
          </p:cNvPicPr>
          <p:nvPr/>
        </p:nvPicPr>
        <p:blipFill>
          <a:blip r:embed="rId3" cstate="print">
            <a:lum contrast="40000"/>
          </a:blip>
          <a:stretch>
            <a:fillRect/>
          </a:stretch>
        </p:blipFill>
        <p:spPr>
          <a:xfrm>
            <a:off x="4214810" y="3143272"/>
            <a:ext cx="2714644" cy="1484005"/>
          </a:xfrm>
          <a:prstGeom prst="rect">
            <a:avLst/>
          </a:prstGeom>
        </p:spPr>
      </p:pic>
      <p:pic>
        <p:nvPicPr>
          <p:cNvPr id="12" name="11 Imagen" descr="102-1021705_vectores-de-lineas-png-lineas-con-efecto-png.png"/>
          <p:cNvPicPr>
            <a:picLocks noChangeAspect="1"/>
          </p:cNvPicPr>
          <p:nvPr/>
        </p:nvPicPr>
        <p:blipFill>
          <a:blip r:embed="rId4" cstate="print">
            <a:lum contrast="40000"/>
          </a:blip>
          <a:stretch>
            <a:fillRect/>
          </a:stretch>
        </p:blipFill>
        <p:spPr>
          <a:xfrm flipH="1">
            <a:off x="2285984" y="3143272"/>
            <a:ext cx="2724168" cy="1500180"/>
          </a:xfrm>
          <a:prstGeom prst="rect">
            <a:avLst/>
          </a:prstGeom>
        </p:spPr>
      </p:pic>
      <p:pic>
        <p:nvPicPr>
          <p:cNvPr id="13" name="12 Imagen" descr="102-1021705_vectores-de-lineas-png-lineas-con-efecto-png.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4214810" y="3929072"/>
            <a:ext cx="2714644" cy="1484005"/>
          </a:xfrm>
          <a:prstGeom prst="rect">
            <a:avLst/>
          </a:prstGeom>
        </p:spPr>
      </p:pic>
      <p:pic>
        <p:nvPicPr>
          <p:cNvPr id="14" name="13 Imagen" descr="102-1021705_vectores-de-lineas-png-lineas-con-efecto-png.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flipH="1">
            <a:off x="2285984" y="3929072"/>
            <a:ext cx="2724168" cy="1500180"/>
          </a:xfrm>
          <a:prstGeom prst="rect">
            <a:avLst/>
          </a:prstGeom>
        </p:spPr>
      </p:pic>
      <p:pic>
        <p:nvPicPr>
          <p:cNvPr id="15" name="14 Imagen" descr="266392_rafa_koralowa_ryby.jpg"/>
          <p:cNvPicPr>
            <a:picLocks noGrp="1" noChangeAspect="1"/>
          </p:cNvPicPr>
          <p:nvPr isPhoto="1"/>
        </p:nvPicPr>
        <p:blipFill>
          <a:blip r:embed="rId2">
            <a:lum/>
          </a:blip>
          <a:srcRect r="1562"/>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3000" fill="hold"/>
                                        <p:tgtEl>
                                          <p:spTgt spid="3"/>
                                        </p:tgtEl>
                                        <p:attrNameLst>
                                          <p:attrName>ppt_x</p:attrName>
                                        </p:attrNameLst>
                                      </p:cBhvr>
                                      <p:tavLst>
                                        <p:tav tm="0">
                                          <p:val>
                                            <p:strVal val="1+#ppt_w/2"/>
                                          </p:val>
                                        </p:tav>
                                        <p:tav tm="100000">
                                          <p:val>
                                            <p:strVal val="#ppt_x"/>
                                          </p:val>
                                        </p:tav>
                                      </p:tavLst>
                                    </p:anim>
                                    <p:anim calcmode="lin" valueType="num">
                                      <p:cBhvr additive="base">
                                        <p:cTn id="34" dur="3000" fill="hold"/>
                                        <p:tgtEl>
                                          <p:spTgt spid="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1+#ppt_w/2"/>
                                          </p:val>
                                        </p:tav>
                                        <p:tav tm="100000">
                                          <p:val>
                                            <p:strVal val="#ppt_x"/>
                                          </p:val>
                                        </p:tav>
                                      </p:tavLst>
                                    </p:anim>
                                    <p:anim calcmode="lin" valueType="num">
                                      <p:cBhvr additive="base">
                                        <p:cTn id="38" dur="3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3000" fill="hold"/>
                                        <p:tgtEl>
                                          <p:spTgt spid="7"/>
                                        </p:tgtEl>
                                        <p:attrNameLst>
                                          <p:attrName>ppt_x</p:attrName>
                                        </p:attrNameLst>
                                      </p:cBhvr>
                                      <p:tavLst>
                                        <p:tav tm="0">
                                          <p:val>
                                            <p:strVal val="1+#ppt_w/2"/>
                                          </p:val>
                                        </p:tav>
                                        <p:tav tm="100000">
                                          <p:val>
                                            <p:strVal val="#ppt_x"/>
                                          </p:val>
                                        </p:tav>
                                      </p:tavLst>
                                    </p:anim>
                                    <p:anim calcmode="lin" valueType="num">
                                      <p:cBhvr additive="base">
                                        <p:cTn id="42" dur="3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3000" fill="hold"/>
                                        <p:tgtEl>
                                          <p:spTgt spid="9"/>
                                        </p:tgtEl>
                                        <p:attrNameLst>
                                          <p:attrName>ppt_x</p:attrName>
                                        </p:attrNameLst>
                                      </p:cBhvr>
                                      <p:tavLst>
                                        <p:tav tm="0">
                                          <p:val>
                                            <p:strVal val="1+#ppt_w/2"/>
                                          </p:val>
                                        </p:tav>
                                        <p:tav tm="100000">
                                          <p:val>
                                            <p:strVal val="#ppt_x"/>
                                          </p:val>
                                        </p:tav>
                                      </p:tavLst>
                                    </p:anim>
                                    <p:anim calcmode="lin" valueType="num">
                                      <p:cBhvr additive="base">
                                        <p:cTn id="46" dur="3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3000" fill="hold"/>
                                        <p:tgtEl>
                                          <p:spTgt spid="11"/>
                                        </p:tgtEl>
                                        <p:attrNameLst>
                                          <p:attrName>ppt_x</p:attrName>
                                        </p:attrNameLst>
                                      </p:cBhvr>
                                      <p:tavLst>
                                        <p:tav tm="0">
                                          <p:val>
                                            <p:strVal val="1+#ppt_w/2"/>
                                          </p:val>
                                        </p:tav>
                                        <p:tav tm="100000">
                                          <p:val>
                                            <p:strVal val="#ppt_x"/>
                                          </p:val>
                                        </p:tav>
                                      </p:tavLst>
                                    </p:anim>
                                    <p:anim calcmode="lin" valueType="num">
                                      <p:cBhvr additive="base">
                                        <p:cTn id="50" dur="3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3000" fill="hold"/>
                                        <p:tgtEl>
                                          <p:spTgt spid="13"/>
                                        </p:tgtEl>
                                        <p:attrNameLst>
                                          <p:attrName>ppt_x</p:attrName>
                                        </p:attrNameLst>
                                      </p:cBhvr>
                                      <p:tavLst>
                                        <p:tav tm="0">
                                          <p:val>
                                            <p:strVal val="1+#ppt_w/2"/>
                                          </p:val>
                                        </p:tav>
                                        <p:tav tm="100000">
                                          <p:val>
                                            <p:strVal val="#ppt_x"/>
                                          </p:val>
                                        </p:tav>
                                      </p:tavLst>
                                    </p:anim>
                                    <p:anim calcmode="lin" valueType="num">
                                      <p:cBhvr additive="base">
                                        <p:cTn id="54" dur="3000" fill="hold"/>
                                        <p:tgtEl>
                                          <p:spTgt spid="13"/>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6"/>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4"/>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3"/>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5"/>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7"/>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3"/>
                                        </p:tgtEl>
                                        <p:attrNameLst>
                                          <p:attrName>r</p:attrName>
                                        </p:attrNameLst>
                                      </p:cBhvr>
                                    </p:animRot>
                                  </p:childTnLst>
                                </p:cTn>
                              </p:par>
                            </p:childTnLst>
                          </p:cTn>
                        </p:par>
                        <p:par>
                          <p:cTn id="79" fill="hold">
                            <p:stCondLst>
                              <p:cond delay="3000"/>
                            </p:stCondLst>
                            <p:childTnLst>
                              <p:par>
                                <p:cTn id="80" presetID="2" presetClass="exit" presetSubtype="4" fill="hold" nodeType="afterEffect">
                                  <p:stCondLst>
                                    <p:cond delay="0"/>
                                  </p:stCondLst>
                                  <p:childTnLst>
                                    <p:anim calcmode="lin" valueType="num">
                                      <p:cBhvr additive="base">
                                        <p:cTn id="81" dur="3000"/>
                                        <p:tgtEl>
                                          <p:spTgt spid="3"/>
                                        </p:tgtEl>
                                        <p:attrNameLst>
                                          <p:attrName>ppt_x</p:attrName>
                                        </p:attrNameLst>
                                      </p:cBhvr>
                                      <p:tavLst>
                                        <p:tav tm="0">
                                          <p:val>
                                            <p:strVal val="ppt_x"/>
                                          </p:val>
                                        </p:tav>
                                        <p:tav tm="100000">
                                          <p:val>
                                            <p:strVal val="ppt_x"/>
                                          </p:val>
                                        </p:tav>
                                      </p:tavLst>
                                    </p:anim>
                                    <p:anim calcmode="lin" valueType="num">
                                      <p:cBhvr additive="base">
                                        <p:cTn id="82" dur="3000"/>
                                        <p:tgtEl>
                                          <p:spTgt spid="3"/>
                                        </p:tgtEl>
                                        <p:attrNameLst>
                                          <p:attrName>ppt_y</p:attrName>
                                        </p:attrNameLst>
                                      </p:cBhvr>
                                      <p:tavLst>
                                        <p:tav tm="0">
                                          <p:val>
                                            <p:strVal val="ppt_y"/>
                                          </p:val>
                                        </p:tav>
                                        <p:tav tm="100000">
                                          <p:val>
                                            <p:strVal val="1+ppt_h/2"/>
                                          </p:val>
                                        </p:tav>
                                      </p:tavLst>
                                    </p:anim>
                                    <p:set>
                                      <p:cBhvr>
                                        <p:cTn id="83" dur="1" fill="hold">
                                          <p:stCondLst>
                                            <p:cond delay="2999"/>
                                          </p:stCondLst>
                                        </p:cTn>
                                        <p:tgtEl>
                                          <p:spTgt spid="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3000"/>
                                        <p:tgtEl>
                                          <p:spTgt spid="4"/>
                                        </p:tgtEl>
                                        <p:attrNameLst>
                                          <p:attrName>ppt_x</p:attrName>
                                        </p:attrNameLst>
                                      </p:cBhvr>
                                      <p:tavLst>
                                        <p:tav tm="0">
                                          <p:val>
                                            <p:strVal val="ppt_x"/>
                                          </p:val>
                                        </p:tav>
                                        <p:tav tm="100000">
                                          <p:val>
                                            <p:strVal val="ppt_x"/>
                                          </p:val>
                                        </p:tav>
                                      </p:tavLst>
                                    </p:anim>
                                    <p:anim calcmode="lin" valueType="num">
                                      <p:cBhvr additive="base">
                                        <p:cTn id="86" dur="3000"/>
                                        <p:tgtEl>
                                          <p:spTgt spid="4"/>
                                        </p:tgtEl>
                                        <p:attrNameLst>
                                          <p:attrName>ppt_y</p:attrName>
                                        </p:attrNameLst>
                                      </p:cBhvr>
                                      <p:tavLst>
                                        <p:tav tm="0">
                                          <p:val>
                                            <p:strVal val="ppt_y"/>
                                          </p:val>
                                        </p:tav>
                                        <p:tav tm="100000">
                                          <p:val>
                                            <p:strVal val="1+ppt_h/2"/>
                                          </p:val>
                                        </p:tav>
                                      </p:tavLst>
                                    </p:anim>
                                    <p:set>
                                      <p:cBhvr>
                                        <p:cTn id="87" dur="1" fill="hold">
                                          <p:stCondLst>
                                            <p:cond delay="2999"/>
                                          </p:stCondLst>
                                        </p:cTn>
                                        <p:tgtEl>
                                          <p:spTgt spid="4"/>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3000"/>
                                        <p:tgtEl>
                                          <p:spTgt spid="5"/>
                                        </p:tgtEl>
                                        <p:attrNameLst>
                                          <p:attrName>ppt_x</p:attrName>
                                        </p:attrNameLst>
                                      </p:cBhvr>
                                      <p:tavLst>
                                        <p:tav tm="0">
                                          <p:val>
                                            <p:strVal val="ppt_x"/>
                                          </p:val>
                                        </p:tav>
                                        <p:tav tm="100000">
                                          <p:val>
                                            <p:strVal val="ppt_x"/>
                                          </p:val>
                                        </p:tav>
                                      </p:tavLst>
                                    </p:anim>
                                    <p:anim calcmode="lin" valueType="num">
                                      <p:cBhvr additive="base">
                                        <p:cTn id="90" dur="3000"/>
                                        <p:tgtEl>
                                          <p:spTgt spid="5"/>
                                        </p:tgtEl>
                                        <p:attrNameLst>
                                          <p:attrName>ppt_y</p:attrName>
                                        </p:attrNameLst>
                                      </p:cBhvr>
                                      <p:tavLst>
                                        <p:tav tm="0">
                                          <p:val>
                                            <p:strVal val="ppt_y"/>
                                          </p:val>
                                        </p:tav>
                                        <p:tav tm="100000">
                                          <p:val>
                                            <p:strVal val="1+ppt_h/2"/>
                                          </p:val>
                                        </p:tav>
                                      </p:tavLst>
                                    </p:anim>
                                    <p:set>
                                      <p:cBhvr>
                                        <p:cTn id="91" dur="1" fill="hold">
                                          <p:stCondLst>
                                            <p:cond delay="2999"/>
                                          </p:stCondLst>
                                        </p:cTn>
                                        <p:tgtEl>
                                          <p:spTgt spid="5"/>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3000"/>
                                        <p:tgtEl>
                                          <p:spTgt spid="6"/>
                                        </p:tgtEl>
                                        <p:attrNameLst>
                                          <p:attrName>ppt_x</p:attrName>
                                        </p:attrNameLst>
                                      </p:cBhvr>
                                      <p:tavLst>
                                        <p:tav tm="0">
                                          <p:val>
                                            <p:strVal val="ppt_x"/>
                                          </p:val>
                                        </p:tav>
                                        <p:tav tm="100000">
                                          <p:val>
                                            <p:strVal val="ppt_x"/>
                                          </p:val>
                                        </p:tav>
                                      </p:tavLst>
                                    </p:anim>
                                    <p:anim calcmode="lin" valueType="num">
                                      <p:cBhvr additive="base">
                                        <p:cTn id="94" dur="3000"/>
                                        <p:tgtEl>
                                          <p:spTgt spid="6"/>
                                        </p:tgtEl>
                                        <p:attrNameLst>
                                          <p:attrName>ppt_y</p:attrName>
                                        </p:attrNameLst>
                                      </p:cBhvr>
                                      <p:tavLst>
                                        <p:tav tm="0">
                                          <p:val>
                                            <p:strVal val="ppt_y"/>
                                          </p:val>
                                        </p:tav>
                                        <p:tav tm="100000">
                                          <p:val>
                                            <p:strVal val="1+ppt_h/2"/>
                                          </p:val>
                                        </p:tav>
                                      </p:tavLst>
                                    </p:anim>
                                    <p:set>
                                      <p:cBhvr>
                                        <p:cTn id="95" dur="1" fill="hold">
                                          <p:stCondLst>
                                            <p:cond delay="2999"/>
                                          </p:stCondLst>
                                        </p:cTn>
                                        <p:tgtEl>
                                          <p:spTgt spid="6"/>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ppt_x"/>
                                          </p:val>
                                        </p:tav>
                                      </p:tavLst>
                                    </p:anim>
                                    <p:anim calcmode="lin" valueType="num">
                                      <p:cBhvr additive="base">
                                        <p:cTn id="98" dur="3000"/>
                                        <p:tgtEl>
                                          <p:spTgt spid="7"/>
                                        </p:tgtEl>
                                        <p:attrNameLst>
                                          <p:attrName>ppt_y</p:attrName>
                                        </p:attrNameLst>
                                      </p:cBhvr>
                                      <p:tavLst>
                                        <p:tav tm="0">
                                          <p:val>
                                            <p:strVal val="ppt_y"/>
                                          </p:val>
                                        </p:tav>
                                        <p:tav tm="100000">
                                          <p:val>
                                            <p:strVal val="1+ppt_h/2"/>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3000"/>
                                        <p:tgtEl>
                                          <p:spTgt spid="8"/>
                                        </p:tgtEl>
                                        <p:attrNameLst>
                                          <p:attrName>ppt_x</p:attrName>
                                        </p:attrNameLst>
                                      </p:cBhvr>
                                      <p:tavLst>
                                        <p:tav tm="0">
                                          <p:val>
                                            <p:strVal val="ppt_x"/>
                                          </p:val>
                                        </p:tav>
                                        <p:tav tm="100000">
                                          <p:val>
                                            <p:strVal val="ppt_x"/>
                                          </p:val>
                                        </p:tav>
                                      </p:tavLst>
                                    </p:anim>
                                    <p:anim calcmode="lin" valueType="num">
                                      <p:cBhvr additive="base">
                                        <p:cTn id="102" dur="3000"/>
                                        <p:tgtEl>
                                          <p:spTgt spid="8"/>
                                        </p:tgtEl>
                                        <p:attrNameLst>
                                          <p:attrName>ppt_y</p:attrName>
                                        </p:attrNameLst>
                                      </p:cBhvr>
                                      <p:tavLst>
                                        <p:tav tm="0">
                                          <p:val>
                                            <p:strVal val="ppt_y"/>
                                          </p:val>
                                        </p:tav>
                                        <p:tav tm="100000">
                                          <p:val>
                                            <p:strVal val="1+ppt_h/2"/>
                                          </p:val>
                                        </p:tav>
                                      </p:tavLst>
                                    </p:anim>
                                    <p:set>
                                      <p:cBhvr>
                                        <p:cTn id="103" dur="1" fill="hold">
                                          <p:stCondLst>
                                            <p:cond delay="2999"/>
                                          </p:stCondLst>
                                        </p:cTn>
                                        <p:tgtEl>
                                          <p:spTgt spid="8"/>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3000"/>
                                        <p:tgtEl>
                                          <p:spTgt spid="9"/>
                                        </p:tgtEl>
                                        <p:attrNameLst>
                                          <p:attrName>ppt_x</p:attrName>
                                        </p:attrNameLst>
                                      </p:cBhvr>
                                      <p:tavLst>
                                        <p:tav tm="0">
                                          <p:val>
                                            <p:strVal val="ppt_x"/>
                                          </p:val>
                                        </p:tav>
                                        <p:tav tm="100000">
                                          <p:val>
                                            <p:strVal val="ppt_x"/>
                                          </p:val>
                                        </p:tav>
                                      </p:tavLst>
                                    </p:anim>
                                    <p:anim calcmode="lin" valueType="num">
                                      <p:cBhvr additive="base">
                                        <p:cTn id="106" dur="3000"/>
                                        <p:tgtEl>
                                          <p:spTgt spid="9"/>
                                        </p:tgtEl>
                                        <p:attrNameLst>
                                          <p:attrName>ppt_y</p:attrName>
                                        </p:attrNameLst>
                                      </p:cBhvr>
                                      <p:tavLst>
                                        <p:tav tm="0">
                                          <p:val>
                                            <p:strVal val="ppt_y"/>
                                          </p:val>
                                        </p:tav>
                                        <p:tav tm="100000">
                                          <p:val>
                                            <p:strVal val="1+ppt_h/2"/>
                                          </p:val>
                                        </p:tav>
                                      </p:tavLst>
                                    </p:anim>
                                    <p:set>
                                      <p:cBhvr>
                                        <p:cTn id="107" dur="1" fill="hold">
                                          <p:stCondLst>
                                            <p:cond delay="2999"/>
                                          </p:stCondLst>
                                        </p:cTn>
                                        <p:tgtEl>
                                          <p:spTgt spid="9"/>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ppt_x"/>
                                          </p:val>
                                        </p:tav>
                                      </p:tavLst>
                                    </p:anim>
                                    <p:anim calcmode="lin" valueType="num">
                                      <p:cBhvr additive="base">
                                        <p:cTn id="110" dur="3000"/>
                                        <p:tgtEl>
                                          <p:spTgt spid="10"/>
                                        </p:tgtEl>
                                        <p:attrNameLst>
                                          <p:attrName>ppt_y</p:attrName>
                                        </p:attrNameLst>
                                      </p:cBhvr>
                                      <p:tavLst>
                                        <p:tav tm="0">
                                          <p:val>
                                            <p:strVal val="ppt_y"/>
                                          </p:val>
                                        </p:tav>
                                        <p:tav tm="100000">
                                          <p:val>
                                            <p:strVal val="1+ppt_h/2"/>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11"/>
                                        </p:tgtEl>
                                        <p:attrNameLst>
                                          <p:attrName>ppt_x</p:attrName>
                                        </p:attrNameLst>
                                      </p:cBhvr>
                                      <p:tavLst>
                                        <p:tav tm="0">
                                          <p:val>
                                            <p:strVal val="ppt_x"/>
                                          </p:val>
                                        </p:tav>
                                        <p:tav tm="100000">
                                          <p:val>
                                            <p:strVal val="ppt_x"/>
                                          </p:val>
                                        </p:tav>
                                      </p:tavLst>
                                    </p:anim>
                                    <p:anim calcmode="lin" valueType="num">
                                      <p:cBhvr additive="base">
                                        <p:cTn id="114" dur="3000"/>
                                        <p:tgtEl>
                                          <p:spTgt spid="11"/>
                                        </p:tgtEl>
                                        <p:attrNameLst>
                                          <p:attrName>ppt_y</p:attrName>
                                        </p:attrNameLst>
                                      </p:cBhvr>
                                      <p:tavLst>
                                        <p:tav tm="0">
                                          <p:val>
                                            <p:strVal val="ppt_y"/>
                                          </p:val>
                                        </p:tav>
                                        <p:tav tm="100000">
                                          <p:val>
                                            <p:strVal val="1+ppt_h/2"/>
                                          </p:val>
                                        </p:tav>
                                      </p:tavLst>
                                    </p:anim>
                                    <p:set>
                                      <p:cBhvr>
                                        <p:cTn id="115" dur="1" fill="hold">
                                          <p:stCondLst>
                                            <p:cond delay="2999"/>
                                          </p:stCondLst>
                                        </p:cTn>
                                        <p:tgtEl>
                                          <p:spTgt spid="11"/>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ppt_x"/>
                                          </p:val>
                                        </p:tav>
                                      </p:tavLst>
                                    </p:anim>
                                    <p:anim calcmode="lin" valueType="num">
                                      <p:cBhvr additive="base">
                                        <p:cTn id="118" dur="3000"/>
                                        <p:tgtEl>
                                          <p:spTgt spid="12"/>
                                        </p:tgtEl>
                                        <p:attrNameLst>
                                          <p:attrName>ppt_y</p:attrName>
                                        </p:attrNameLst>
                                      </p:cBhvr>
                                      <p:tavLst>
                                        <p:tav tm="0">
                                          <p:val>
                                            <p:strVal val="ppt_y"/>
                                          </p:val>
                                        </p:tav>
                                        <p:tav tm="100000">
                                          <p:val>
                                            <p:strVal val="1+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ppt_x"/>
                                          </p:val>
                                        </p:tav>
                                      </p:tavLst>
                                    </p:anim>
                                    <p:anim calcmode="lin" valueType="num">
                                      <p:cBhvr additive="base">
                                        <p:cTn id="122" dur="3000"/>
                                        <p:tgtEl>
                                          <p:spTgt spid="13"/>
                                        </p:tgtEl>
                                        <p:attrNameLst>
                                          <p:attrName>ppt_y</p:attrName>
                                        </p:attrNameLst>
                                      </p:cBhvr>
                                      <p:tavLst>
                                        <p:tav tm="0">
                                          <p:val>
                                            <p:strVal val="ppt_y"/>
                                          </p:val>
                                        </p:tav>
                                        <p:tav tm="100000">
                                          <p:val>
                                            <p:strVal val="1+ppt_h/2"/>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ppt_x"/>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6" presetClass="emph" presetSubtype="0" autoRev="1" fill="hold" nodeType="withEffect">
                                  <p:stCondLst>
                                    <p:cond delay="0"/>
                                  </p:stCondLst>
                                  <p:childTnLst>
                                    <p:animScale>
                                      <p:cBhvr>
                                        <p:cTn id="129" dur="3000" fill="hold"/>
                                        <p:tgtEl>
                                          <p:spTgt spid="3"/>
                                        </p:tgtEl>
                                      </p:cBhvr>
                                      <p:by x="50000" y="50000"/>
                                    </p:animScale>
                                  </p:childTnLst>
                                </p:cTn>
                              </p:par>
                              <p:par>
                                <p:cTn id="130" presetID="6" presetClass="emph" presetSubtype="0" autoRev="1" fill="hold" nodeType="withEffect">
                                  <p:stCondLst>
                                    <p:cond delay="0"/>
                                  </p:stCondLst>
                                  <p:childTnLst>
                                    <p:animScale>
                                      <p:cBhvr>
                                        <p:cTn id="131" dur="3000" fill="hold"/>
                                        <p:tgtEl>
                                          <p:spTgt spid="4"/>
                                        </p:tgtEl>
                                      </p:cBhvr>
                                      <p:by x="50000" y="50000"/>
                                    </p:animScale>
                                  </p:childTnLst>
                                </p:cTn>
                              </p:par>
                              <p:par>
                                <p:cTn id="132" presetID="6" presetClass="emph" presetSubtype="0" autoRev="1" fill="hold" nodeType="withEffect">
                                  <p:stCondLst>
                                    <p:cond delay="0"/>
                                  </p:stCondLst>
                                  <p:childTnLst>
                                    <p:animScale>
                                      <p:cBhvr>
                                        <p:cTn id="133" dur="3000" fill="hold"/>
                                        <p:tgtEl>
                                          <p:spTgt spid="5"/>
                                        </p:tgtEl>
                                      </p:cBhvr>
                                      <p:by x="50000" y="50000"/>
                                    </p:animScale>
                                  </p:childTnLst>
                                </p:cTn>
                              </p:par>
                              <p:par>
                                <p:cTn id="134" presetID="6" presetClass="emph" presetSubtype="0" autoRev="1" fill="hold" nodeType="withEffect">
                                  <p:stCondLst>
                                    <p:cond delay="0"/>
                                  </p:stCondLst>
                                  <p:childTnLst>
                                    <p:animScale>
                                      <p:cBhvr>
                                        <p:cTn id="135" dur="3000" fill="hold"/>
                                        <p:tgtEl>
                                          <p:spTgt spid="6"/>
                                        </p:tgtEl>
                                      </p:cBhvr>
                                      <p:by x="50000" y="50000"/>
                                    </p:animScale>
                                  </p:childTnLst>
                                </p:cTn>
                              </p:par>
                              <p:par>
                                <p:cTn id="136" presetID="6" presetClass="emph" presetSubtype="0" autoRev="1" fill="hold" nodeType="withEffect">
                                  <p:stCondLst>
                                    <p:cond delay="0"/>
                                  </p:stCondLst>
                                  <p:childTnLst>
                                    <p:animScale>
                                      <p:cBhvr>
                                        <p:cTn id="137" dur="3000" fill="hold"/>
                                        <p:tgtEl>
                                          <p:spTgt spid="7"/>
                                        </p:tgtEl>
                                      </p:cBhvr>
                                      <p:by x="50000" y="50000"/>
                                    </p:animScale>
                                  </p:childTnLst>
                                </p:cTn>
                              </p:par>
                              <p:par>
                                <p:cTn id="138" presetID="6" presetClass="emph" presetSubtype="0" autoRev="1" fill="hold" nodeType="withEffect">
                                  <p:stCondLst>
                                    <p:cond delay="0"/>
                                  </p:stCondLst>
                                  <p:childTnLst>
                                    <p:animScale>
                                      <p:cBhvr>
                                        <p:cTn id="139" dur="3000" fill="hold"/>
                                        <p:tgtEl>
                                          <p:spTgt spid="8"/>
                                        </p:tgtEl>
                                      </p:cBhvr>
                                      <p:by x="50000" y="50000"/>
                                    </p:animScale>
                                  </p:childTnLst>
                                </p:cTn>
                              </p:par>
                              <p:par>
                                <p:cTn id="140" presetID="6" presetClass="emph" presetSubtype="0" autoRev="1" fill="hold" nodeType="withEffect">
                                  <p:stCondLst>
                                    <p:cond delay="0"/>
                                  </p:stCondLst>
                                  <p:childTnLst>
                                    <p:animScale>
                                      <p:cBhvr>
                                        <p:cTn id="141" dur="3000" fill="hold"/>
                                        <p:tgtEl>
                                          <p:spTgt spid="9"/>
                                        </p:tgtEl>
                                      </p:cBhvr>
                                      <p:by x="50000" y="50000"/>
                                    </p:animScale>
                                  </p:childTnLst>
                                </p:cTn>
                              </p:par>
                              <p:par>
                                <p:cTn id="142" presetID="6" presetClass="emph" presetSubtype="0" autoRev="1" fill="hold" nodeType="withEffect">
                                  <p:stCondLst>
                                    <p:cond delay="0"/>
                                  </p:stCondLst>
                                  <p:childTnLst>
                                    <p:animScale>
                                      <p:cBhvr>
                                        <p:cTn id="143" dur="3000" fill="hold"/>
                                        <p:tgtEl>
                                          <p:spTgt spid="10"/>
                                        </p:tgtEl>
                                      </p:cBhvr>
                                      <p:by x="50000" y="50000"/>
                                    </p:animScale>
                                  </p:childTnLst>
                                </p:cTn>
                              </p:par>
                              <p:par>
                                <p:cTn id="144" presetID="6" presetClass="emph" presetSubtype="0" autoRev="1" fill="hold" nodeType="withEffect">
                                  <p:stCondLst>
                                    <p:cond delay="0"/>
                                  </p:stCondLst>
                                  <p:childTnLst>
                                    <p:animScale>
                                      <p:cBhvr>
                                        <p:cTn id="145" dur="3000" fill="hold"/>
                                        <p:tgtEl>
                                          <p:spTgt spid="11"/>
                                        </p:tgtEl>
                                      </p:cBhvr>
                                      <p:by x="50000" y="50000"/>
                                    </p:animScale>
                                  </p:childTnLst>
                                </p:cTn>
                              </p:par>
                              <p:par>
                                <p:cTn id="146" presetID="6" presetClass="emph" presetSubtype="0" autoRev="1" fill="hold" nodeType="withEffect">
                                  <p:stCondLst>
                                    <p:cond delay="0"/>
                                  </p:stCondLst>
                                  <p:childTnLst>
                                    <p:animScale>
                                      <p:cBhvr>
                                        <p:cTn id="147" dur="3000" fill="hold"/>
                                        <p:tgtEl>
                                          <p:spTgt spid="12"/>
                                        </p:tgtEl>
                                      </p:cBhvr>
                                      <p:by x="50000" y="50000"/>
                                    </p:animScale>
                                  </p:childTnLst>
                                </p:cTn>
                              </p:par>
                              <p:par>
                                <p:cTn id="148" presetID="6" presetClass="emph" presetSubtype="0" autoRev="1" fill="hold" nodeType="withEffect">
                                  <p:stCondLst>
                                    <p:cond delay="0"/>
                                  </p:stCondLst>
                                  <p:childTnLst>
                                    <p:animScale>
                                      <p:cBhvr>
                                        <p:cTn id="149" dur="3000" fill="hold"/>
                                        <p:tgtEl>
                                          <p:spTgt spid="13"/>
                                        </p:tgtEl>
                                      </p:cBhvr>
                                      <p:by x="50000" y="50000"/>
                                    </p:animScale>
                                  </p:childTnLst>
                                </p:cTn>
                              </p:par>
                              <p:par>
                                <p:cTn id="150" presetID="6" presetClass="emph" presetSubtype="0" autoRev="1" fill="hold" nodeType="withEffect">
                                  <p:stCondLst>
                                    <p:cond delay="0"/>
                                  </p:stCondLst>
                                  <p:childTnLst>
                                    <p:animScale>
                                      <p:cBhvr>
                                        <p:cTn id="151" dur="3000" fill="hold"/>
                                        <p:tgtEl>
                                          <p:spTgt spid="14"/>
                                        </p:tgtEl>
                                      </p:cBhvr>
                                      <p:by x="50000" y="50000"/>
                                    </p:animScale>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ppt_x</p:attrName>
                                        </p:attrNameLst>
                                      </p:cBhvr>
                                      <p:tavLst>
                                        <p:tav tm="0">
                                          <p:val>
                                            <p:strVal val="#ppt_x"/>
                                          </p:val>
                                        </p:tav>
                                        <p:tav tm="100000">
                                          <p:val>
                                            <p:strVal val="#ppt_x"/>
                                          </p:val>
                                        </p:tav>
                                      </p:tavLst>
                                    </p:anim>
                                    <p:anim calcmode="lin" valueType="num">
                                      <p:cBhvr>
                                        <p:cTn id="155" dur="3000" fill="hold"/>
                                        <p:tgtEl>
                                          <p:spTgt spid="2"/>
                                        </p:tgtEl>
                                        <p:attrNameLst>
                                          <p:attrName>ppt_y</p:attrName>
                                        </p:attrNameLst>
                                      </p:cBhvr>
                                      <p:tavLst>
                                        <p:tav tm="0">
                                          <p:val>
                                            <p:strVal val="#ppt_y-#ppt_h/2"/>
                                          </p:val>
                                        </p:tav>
                                        <p:tav tm="100000">
                                          <p:val>
                                            <p:strVal val="#ppt_y"/>
                                          </p:val>
                                        </p:tav>
                                      </p:tavLst>
                                    </p:anim>
                                    <p:anim calcmode="lin" valueType="num">
                                      <p:cBhvr>
                                        <p:cTn id="156" dur="3000" fill="hold"/>
                                        <p:tgtEl>
                                          <p:spTgt spid="2"/>
                                        </p:tgtEl>
                                        <p:attrNameLst>
                                          <p:attrName>ppt_w</p:attrName>
                                        </p:attrNameLst>
                                      </p:cBhvr>
                                      <p:tavLst>
                                        <p:tav tm="0">
                                          <p:val>
                                            <p:strVal val="#ppt_w"/>
                                          </p:val>
                                        </p:tav>
                                        <p:tav tm="100000">
                                          <p:val>
                                            <p:strVal val="#ppt_w"/>
                                          </p:val>
                                        </p:tav>
                                      </p:tavLst>
                                    </p:anim>
                                    <p:anim calcmode="lin" valueType="num">
                                      <p:cBhvr>
                                        <p:cTn id="157" dur="3000" fill="hold"/>
                                        <p:tgtEl>
                                          <p:spTgt spid="2"/>
                                        </p:tgtEl>
                                        <p:attrNameLst>
                                          <p:attrName>ppt_h</p:attrName>
                                        </p:attrNameLst>
                                      </p:cBhvr>
                                      <p:tavLst>
                                        <p:tav tm="0">
                                          <p:val>
                                            <p:fltVal val="0"/>
                                          </p:val>
                                        </p:tav>
                                        <p:tav tm="100000">
                                          <p:val>
                                            <p:strVal val="#ppt_h"/>
                                          </p:val>
                                        </p:tav>
                                      </p:tavLst>
                                    </p:anim>
                                  </p:childTnLst>
                                </p:cTn>
                              </p:par>
                              <p:par>
                                <p:cTn id="158" presetID="5" presetClass="entr" presetSubtype="5"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checkerboard(down)">
                                      <p:cBhvr>
                                        <p:cTn id="16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duotone>
              <a:prstClr val="black"/>
              <a:schemeClr val="accent3">
                <a:tint val="45000"/>
                <a:satMod val="400000"/>
              </a:schemeClr>
            </a:duotone>
            <a:lum contrast="40000"/>
          </a:blip>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duotone>
              <a:schemeClr val="accent2">
                <a:shade val="45000"/>
                <a:satMod val="135000"/>
              </a:schemeClr>
              <a:prstClr val="white"/>
            </a:duotone>
            <a:lum contrast="40000"/>
          </a:blip>
          <a:stretch>
            <a:fillRect/>
          </a:stretch>
        </p:blipFill>
        <p:spPr>
          <a:xfrm>
            <a:off x="7929586" y="857238"/>
            <a:ext cx="857256" cy="677160"/>
          </a:xfrm>
          <a:prstGeom prst="rect">
            <a:avLst/>
          </a:prstGeom>
        </p:spPr>
      </p:pic>
      <p:sp>
        <p:nvSpPr>
          <p:cNvPr id="17" name="16 CuadroTexto"/>
          <p:cNvSpPr txBox="1"/>
          <p:nvPr/>
        </p:nvSpPr>
        <p:spPr>
          <a:xfrm>
            <a:off x="2428860" y="1500180"/>
            <a:ext cx="4286280" cy="2308324"/>
          </a:xfrm>
          <a:prstGeom prst="rect">
            <a:avLst/>
          </a:prstGeom>
          <a:noFill/>
        </p:spPr>
        <p:txBody>
          <a:bodyPr wrap="square" rtlCol="0">
            <a:spAutoFit/>
          </a:bodyPr>
          <a:lstStyle/>
          <a:p>
            <a:r>
              <a:rPr lang="es-PE" dirty="0" smtClean="0">
                <a:solidFill>
                  <a:srgbClr val="0000FF"/>
                </a:solidFill>
              </a:rPr>
              <a:t>La vida marina no se limita solo a los animales; las plantas submarinas también desempeñan un papel vital en el ecosistema marino. Las algas ondulan suavemente con la corriente, proporcionando alimento y refugio a una variedad de criaturas marinas, mientras que los prados de pastos marinos son hogar de tortugas marinas y otros animales herbívoros.</a:t>
            </a:r>
          </a:p>
          <a:p>
            <a:endParaRPr lang="es-PE" dirty="0">
              <a:solidFill>
                <a:srgbClr val="0000FF"/>
              </a:solidFill>
            </a:endParaRPr>
          </a:p>
        </p:txBody>
      </p:sp>
    </p:spTree>
  </p:cSld>
  <p:clrMapOvr>
    <a:masterClrMapping/>
  </p:clrMapOvr>
  <p:transition advTm="3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tapeta-dziewczyna-nurkujaca-obok-wargacza-garbogloweg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bstract-colorful-company-shape-logo-017E1F7112-seeklogo.com.png"/>
          <p:cNvPicPr>
            <a:picLocks noChangeAspect="1"/>
          </p:cNvPicPr>
          <p:nvPr/>
        </p:nvPicPr>
        <p:blipFill>
          <a:blip r:embed="rId3">
            <a:lum bright="-20000" contrast="40000"/>
          </a:blip>
          <a:stretch>
            <a:fillRect/>
          </a:stretch>
        </p:blipFill>
        <p:spPr>
          <a:xfrm>
            <a:off x="0" y="1643056"/>
            <a:ext cx="933580" cy="952633"/>
          </a:xfrm>
          <a:prstGeom prst="rect">
            <a:avLst/>
          </a:prstGeom>
        </p:spPr>
      </p:pic>
      <p:pic>
        <p:nvPicPr>
          <p:cNvPr id="4" name="3 Imagen" descr="abstract-colorful-company-shape-logo-017E1F7112-seeklogo.com.png"/>
          <p:cNvPicPr>
            <a:picLocks noChangeAspect="1"/>
          </p:cNvPicPr>
          <p:nvPr/>
        </p:nvPicPr>
        <p:blipFill>
          <a:blip r:embed="rId3">
            <a:lum bright="-20000" contrast="40000"/>
          </a:blip>
          <a:stretch>
            <a:fillRect/>
          </a:stretch>
        </p:blipFill>
        <p:spPr>
          <a:xfrm>
            <a:off x="0" y="2571750"/>
            <a:ext cx="933580" cy="952633"/>
          </a:xfrm>
          <a:prstGeom prst="rect">
            <a:avLst/>
          </a:prstGeom>
        </p:spPr>
      </p:pic>
      <p:pic>
        <p:nvPicPr>
          <p:cNvPr id="5" name="4 Imagen" descr="abstract-colorful-company-shape-logo-017E1F7112-seeklogo.com.png"/>
          <p:cNvPicPr>
            <a:picLocks noChangeAspect="1"/>
          </p:cNvPicPr>
          <p:nvPr/>
        </p:nvPicPr>
        <p:blipFill>
          <a:blip r:embed="rId3">
            <a:lum bright="-20000" contrast="40000"/>
          </a:blip>
          <a:stretch>
            <a:fillRect/>
          </a:stretch>
        </p:blipFill>
        <p:spPr>
          <a:xfrm>
            <a:off x="8210420" y="1714494"/>
            <a:ext cx="933580" cy="952633"/>
          </a:xfrm>
          <a:prstGeom prst="rect">
            <a:avLst/>
          </a:prstGeom>
        </p:spPr>
      </p:pic>
      <p:pic>
        <p:nvPicPr>
          <p:cNvPr id="6" name="5 Imagen" descr="abstract-colorful-company-shape-logo-017E1F7112-seeklogo.com.png"/>
          <p:cNvPicPr>
            <a:picLocks noChangeAspect="1"/>
          </p:cNvPicPr>
          <p:nvPr/>
        </p:nvPicPr>
        <p:blipFill>
          <a:blip r:embed="rId3">
            <a:lum bright="-20000" contrast="40000"/>
          </a:blip>
          <a:stretch>
            <a:fillRect/>
          </a:stretch>
        </p:blipFill>
        <p:spPr>
          <a:xfrm>
            <a:off x="8210420" y="2500312"/>
            <a:ext cx="933580" cy="952633"/>
          </a:xfrm>
          <a:prstGeom prst="rect">
            <a:avLst/>
          </a:prstGeom>
        </p:spPr>
      </p:pic>
      <p:pic>
        <p:nvPicPr>
          <p:cNvPr id="7" name="6 Imagen" descr="abstract-colorful-company-shape-logo-017E1F7112-seeklogo.com.png"/>
          <p:cNvPicPr>
            <a:picLocks noChangeAspect="1"/>
          </p:cNvPicPr>
          <p:nvPr/>
        </p:nvPicPr>
        <p:blipFill>
          <a:blip r:embed="rId3">
            <a:lum bright="-20000" contrast="40000"/>
          </a:blip>
          <a:stretch>
            <a:fillRect/>
          </a:stretch>
        </p:blipFill>
        <p:spPr>
          <a:xfrm>
            <a:off x="1000100" y="1643056"/>
            <a:ext cx="933580" cy="952633"/>
          </a:xfrm>
          <a:prstGeom prst="rect">
            <a:avLst/>
          </a:prstGeom>
        </p:spPr>
      </p:pic>
      <p:pic>
        <p:nvPicPr>
          <p:cNvPr id="8" name="7 Imagen" descr="abstract-colorful-company-shape-logo-017E1F7112-seeklogo.com.png"/>
          <p:cNvPicPr>
            <a:picLocks noChangeAspect="1"/>
          </p:cNvPicPr>
          <p:nvPr/>
        </p:nvPicPr>
        <p:blipFill>
          <a:blip r:embed="rId3">
            <a:lum bright="-20000" contrast="40000"/>
          </a:blip>
          <a:stretch>
            <a:fillRect/>
          </a:stretch>
        </p:blipFill>
        <p:spPr>
          <a:xfrm>
            <a:off x="1000100" y="2571750"/>
            <a:ext cx="933580" cy="952633"/>
          </a:xfrm>
          <a:prstGeom prst="rect">
            <a:avLst/>
          </a:prstGeom>
        </p:spPr>
      </p:pic>
      <p:pic>
        <p:nvPicPr>
          <p:cNvPr id="9" name="8 Imagen" descr="abstract-colorful-company-shape-logo-017E1F7112-seeklogo.com.png"/>
          <p:cNvPicPr>
            <a:picLocks noChangeAspect="1"/>
          </p:cNvPicPr>
          <p:nvPr/>
        </p:nvPicPr>
        <p:blipFill>
          <a:blip r:embed="rId3">
            <a:lum bright="-20000" contrast="40000"/>
          </a:blip>
          <a:stretch>
            <a:fillRect/>
          </a:stretch>
        </p:blipFill>
        <p:spPr>
          <a:xfrm>
            <a:off x="1928826" y="1714494"/>
            <a:ext cx="933580" cy="952633"/>
          </a:xfrm>
          <a:prstGeom prst="rect">
            <a:avLst/>
          </a:prstGeom>
        </p:spPr>
      </p:pic>
      <p:pic>
        <p:nvPicPr>
          <p:cNvPr id="10" name="9 Imagen" descr="abstract-colorful-company-shape-logo-017E1F7112-seeklogo.com.png"/>
          <p:cNvPicPr>
            <a:picLocks noChangeAspect="1"/>
          </p:cNvPicPr>
          <p:nvPr/>
        </p:nvPicPr>
        <p:blipFill>
          <a:blip r:embed="rId3">
            <a:lum bright="-20000" contrast="40000"/>
          </a:blip>
          <a:stretch>
            <a:fillRect/>
          </a:stretch>
        </p:blipFill>
        <p:spPr>
          <a:xfrm>
            <a:off x="1928826" y="2571750"/>
            <a:ext cx="933580" cy="952633"/>
          </a:xfrm>
          <a:prstGeom prst="rect">
            <a:avLst/>
          </a:prstGeom>
        </p:spPr>
      </p:pic>
      <p:pic>
        <p:nvPicPr>
          <p:cNvPr id="11" name="10 Imagen" descr="abstract-colorful-company-shape-logo-017E1F7112-seeklogo.com.png"/>
          <p:cNvPicPr>
            <a:picLocks noChangeAspect="1"/>
          </p:cNvPicPr>
          <p:nvPr/>
        </p:nvPicPr>
        <p:blipFill>
          <a:blip r:embed="rId3">
            <a:lum bright="-20000" contrast="40000"/>
          </a:blip>
          <a:stretch>
            <a:fillRect/>
          </a:stretch>
        </p:blipFill>
        <p:spPr>
          <a:xfrm>
            <a:off x="3000364" y="1714494"/>
            <a:ext cx="933580" cy="952633"/>
          </a:xfrm>
          <a:prstGeom prst="rect">
            <a:avLst/>
          </a:prstGeom>
        </p:spPr>
      </p:pic>
      <p:pic>
        <p:nvPicPr>
          <p:cNvPr id="12" name="11 Imagen" descr="abstract-colorful-company-shape-logo-017E1F7112-seeklogo.com.png"/>
          <p:cNvPicPr>
            <a:picLocks noChangeAspect="1"/>
          </p:cNvPicPr>
          <p:nvPr/>
        </p:nvPicPr>
        <p:blipFill>
          <a:blip r:embed="rId3">
            <a:lum bright="-20000" contrast="40000"/>
          </a:blip>
          <a:stretch>
            <a:fillRect/>
          </a:stretch>
        </p:blipFill>
        <p:spPr>
          <a:xfrm>
            <a:off x="3000364" y="2571750"/>
            <a:ext cx="933580" cy="952633"/>
          </a:xfrm>
          <a:prstGeom prst="rect">
            <a:avLst/>
          </a:prstGeom>
        </p:spPr>
      </p:pic>
      <p:pic>
        <p:nvPicPr>
          <p:cNvPr id="13" name="12 Imagen" descr="abstract-colorful-company-shape-logo-017E1F7112-seeklogo.com.png"/>
          <p:cNvPicPr>
            <a:picLocks noChangeAspect="1"/>
          </p:cNvPicPr>
          <p:nvPr/>
        </p:nvPicPr>
        <p:blipFill>
          <a:blip r:embed="rId3">
            <a:lum bright="-20000" contrast="40000"/>
          </a:blip>
          <a:stretch>
            <a:fillRect/>
          </a:stretch>
        </p:blipFill>
        <p:spPr>
          <a:xfrm>
            <a:off x="4071934" y="1714494"/>
            <a:ext cx="933580" cy="952633"/>
          </a:xfrm>
          <a:prstGeom prst="rect">
            <a:avLst/>
          </a:prstGeom>
        </p:spPr>
      </p:pic>
      <p:pic>
        <p:nvPicPr>
          <p:cNvPr id="14" name="13 Imagen" descr="abstract-colorful-company-shape-logo-017E1F7112-seeklogo.com.png"/>
          <p:cNvPicPr>
            <a:picLocks noChangeAspect="1"/>
          </p:cNvPicPr>
          <p:nvPr/>
        </p:nvPicPr>
        <p:blipFill>
          <a:blip r:embed="rId3">
            <a:lum bright="-20000" contrast="40000"/>
          </a:blip>
          <a:stretch>
            <a:fillRect/>
          </a:stretch>
        </p:blipFill>
        <p:spPr>
          <a:xfrm>
            <a:off x="4071934" y="2571750"/>
            <a:ext cx="933580" cy="952633"/>
          </a:xfrm>
          <a:prstGeom prst="rect">
            <a:avLst/>
          </a:prstGeom>
        </p:spPr>
      </p:pic>
      <p:pic>
        <p:nvPicPr>
          <p:cNvPr id="15" name="14 Imagen" descr="abstract-colorful-company-shape-logo-017E1F7112-seeklogo.com.png"/>
          <p:cNvPicPr>
            <a:picLocks noChangeAspect="1"/>
          </p:cNvPicPr>
          <p:nvPr/>
        </p:nvPicPr>
        <p:blipFill>
          <a:blip r:embed="rId3">
            <a:lum bright="-20000" contrast="40000"/>
          </a:blip>
          <a:stretch>
            <a:fillRect/>
          </a:stretch>
        </p:blipFill>
        <p:spPr>
          <a:xfrm>
            <a:off x="5072066" y="1714494"/>
            <a:ext cx="933580" cy="952633"/>
          </a:xfrm>
          <a:prstGeom prst="rect">
            <a:avLst/>
          </a:prstGeom>
        </p:spPr>
      </p:pic>
      <p:pic>
        <p:nvPicPr>
          <p:cNvPr id="16" name="15 Imagen" descr="abstract-colorful-company-shape-logo-017E1F7112-seeklogo.com.png"/>
          <p:cNvPicPr>
            <a:picLocks noChangeAspect="1"/>
          </p:cNvPicPr>
          <p:nvPr/>
        </p:nvPicPr>
        <p:blipFill>
          <a:blip r:embed="rId3">
            <a:lum bright="-20000" contrast="40000"/>
          </a:blip>
          <a:stretch>
            <a:fillRect/>
          </a:stretch>
        </p:blipFill>
        <p:spPr>
          <a:xfrm>
            <a:off x="5072066" y="2571750"/>
            <a:ext cx="933580" cy="952633"/>
          </a:xfrm>
          <a:prstGeom prst="rect">
            <a:avLst/>
          </a:prstGeom>
        </p:spPr>
      </p:pic>
      <p:pic>
        <p:nvPicPr>
          <p:cNvPr id="17" name="16 Imagen" descr="abstract-colorful-company-shape-logo-017E1F7112-seeklogo.com.png"/>
          <p:cNvPicPr>
            <a:picLocks noChangeAspect="1"/>
          </p:cNvPicPr>
          <p:nvPr/>
        </p:nvPicPr>
        <p:blipFill>
          <a:blip r:embed="rId3">
            <a:lum bright="-20000" contrast="40000"/>
          </a:blip>
          <a:stretch>
            <a:fillRect/>
          </a:stretch>
        </p:blipFill>
        <p:spPr>
          <a:xfrm>
            <a:off x="6072198" y="1714494"/>
            <a:ext cx="933580" cy="952633"/>
          </a:xfrm>
          <a:prstGeom prst="rect">
            <a:avLst/>
          </a:prstGeom>
        </p:spPr>
      </p:pic>
      <p:pic>
        <p:nvPicPr>
          <p:cNvPr id="18" name="17 Imagen" descr="abstract-colorful-company-shape-logo-017E1F7112-seeklogo.com.png"/>
          <p:cNvPicPr>
            <a:picLocks noChangeAspect="1"/>
          </p:cNvPicPr>
          <p:nvPr/>
        </p:nvPicPr>
        <p:blipFill>
          <a:blip r:embed="rId3">
            <a:lum bright="-20000" contrast="40000"/>
          </a:blip>
          <a:stretch>
            <a:fillRect/>
          </a:stretch>
        </p:blipFill>
        <p:spPr>
          <a:xfrm>
            <a:off x="6072198" y="2571750"/>
            <a:ext cx="933580" cy="952633"/>
          </a:xfrm>
          <a:prstGeom prst="rect">
            <a:avLst/>
          </a:prstGeom>
        </p:spPr>
      </p:pic>
      <p:pic>
        <p:nvPicPr>
          <p:cNvPr id="19" name="18 Imagen" descr="abstract-colorful-company-shape-logo-017E1F7112-seeklogo.com.png"/>
          <p:cNvPicPr>
            <a:picLocks noChangeAspect="1"/>
          </p:cNvPicPr>
          <p:nvPr/>
        </p:nvPicPr>
        <p:blipFill>
          <a:blip r:embed="rId3">
            <a:lum bright="-20000" contrast="40000"/>
          </a:blip>
          <a:stretch>
            <a:fillRect/>
          </a:stretch>
        </p:blipFill>
        <p:spPr>
          <a:xfrm>
            <a:off x="7143768" y="1714494"/>
            <a:ext cx="933580" cy="952633"/>
          </a:xfrm>
          <a:prstGeom prst="rect">
            <a:avLst/>
          </a:prstGeom>
        </p:spPr>
      </p:pic>
      <p:pic>
        <p:nvPicPr>
          <p:cNvPr id="20" name="19 Imagen" descr="abstract-colorful-company-shape-logo-017E1F7112-seeklogo.com.png"/>
          <p:cNvPicPr>
            <a:picLocks noChangeAspect="1"/>
          </p:cNvPicPr>
          <p:nvPr/>
        </p:nvPicPr>
        <p:blipFill>
          <a:blip r:embed="rId3">
            <a:lum bright="-20000" contrast="40000"/>
          </a:blip>
          <a:stretch>
            <a:fillRect/>
          </a:stretch>
        </p:blipFill>
        <p:spPr>
          <a:xfrm>
            <a:off x="7143768" y="2571750"/>
            <a:ext cx="933580" cy="952633"/>
          </a:xfrm>
          <a:prstGeom prst="rect">
            <a:avLst/>
          </a:prstGeom>
        </p:spPr>
      </p:pic>
      <p:pic>
        <p:nvPicPr>
          <p:cNvPr id="21" name="20 Imagen" descr="tapeta-dziewczyna-nurkujaca-obok-wargacza-garbogloweg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ppt_x"/>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ppt_x"/>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ppt_x"/>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ppt_x"/>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ppt_x"/>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ppt_x"/>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ppt_x"/>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ppt_x"/>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8"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0-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0-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0-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0-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0-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0-ppt_w/2"/>
                                          </p:val>
                                        </p:tav>
                                      </p:tavLst>
                                    </p:anim>
                                    <p:anim calcmode="lin" valueType="num">
                                      <p:cBhvr additive="base">
                                        <p:cTn id="142" dur="2000"/>
                                        <p:tgtEl>
                                          <p:spTgt spid="15"/>
                                        </p:tgtEl>
                                        <p:attrNameLst>
                                          <p:attrName>ppt_y</p:attrName>
                                        </p:attrNameLst>
                                      </p:cBhvr>
                                      <p:tavLst>
                                        <p:tav tm="0">
                                          <p:val>
                                            <p:strVal val="ppt_y"/>
                                          </p:val>
                                        </p:tav>
                                        <p:tav tm="100000">
                                          <p:val>
                                            <p:strVal val="ppt_y"/>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0-ppt_w/2"/>
                                          </p:val>
                                        </p:tav>
                                      </p:tavLst>
                                    </p:anim>
                                    <p:anim calcmode="lin" valueType="num">
                                      <p:cBhvr additive="base">
                                        <p:cTn id="146" dur="2000"/>
                                        <p:tgtEl>
                                          <p:spTgt spid="17"/>
                                        </p:tgtEl>
                                        <p:attrNameLst>
                                          <p:attrName>ppt_y</p:attrName>
                                        </p:attrNameLst>
                                      </p:cBhvr>
                                      <p:tavLst>
                                        <p:tav tm="0">
                                          <p:val>
                                            <p:strVal val="ppt_y"/>
                                          </p:val>
                                        </p:tav>
                                        <p:tav tm="100000">
                                          <p:val>
                                            <p:strVal val="ppt_y"/>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0-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1+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1+ppt_w/2"/>
                                          </p:val>
                                        </p:tav>
                                      </p:tavLst>
                                    </p:anim>
                                    <p:anim calcmode="lin" valueType="num">
                                      <p:cBhvr additive="base">
                                        <p:cTn id="170" dur="2000"/>
                                        <p:tgtEl>
                                          <p:spTgt spid="12"/>
                                        </p:tgtEl>
                                        <p:attrNameLst>
                                          <p:attrName>ppt_y</p:attrName>
                                        </p:attrNameLst>
                                      </p:cBhvr>
                                      <p:tavLst>
                                        <p:tav tm="0">
                                          <p:val>
                                            <p:strVal val="ppt_y"/>
                                          </p:val>
                                        </p:tav>
                                        <p:tav tm="100000">
                                          <p:val>
                                            <p:strVal val="ppt_y"/>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1+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1+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1+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1+ppt_w/2"/>
                                          </p:val>
                                        </p:tav>
                                      </p:tavLst>
                                    </p:anim>
                                    <p:anim calcmode="lin" valueType="num">
                                      <p:cBhvr additive="base">
                                        <p:cTn id="186" dur="2000"/>
                                        <p:tgtEl>
                                          <p:spTgt spid="20"/>
                                        </p:tgtEl>
                                        <p:attrNameLst>
                                          <p:attrName>ppt_y</p:attrName>
                                        </p:attrNameLst>
                                      </p:cBhvr>
                                      <p:tavLst>
                                        <p:tav tm="0">
                                          <p:val>
                                            <p:strVal val="ppt_y"/>
                                          </p:val>
                                        </p:tav>
                                        <p:tav tm="100000">
                                          <p:val>
                                            <p:strVal val="ppt_y"/>
                                          </p:val>
                                        </p:tav>
                                      </p:tavLst>
                                    </p:anim>
                                    <p:set>
                                      <p:cBhvr>
                                        <p:cTn id="187" dur="1" fill="hold">
                                          <p:stCondLst>
                                            <p:cond delay="1999"/>
                                          </p:stCondLst>
                                        </p:cTn>
                                        <p:tgtEl>
                                          <p:spTgt spid="20"/>
                                        </p:tgtEl>
                                        <p:attrNameLst>
                                          <p:attrName>style.visibility</p:attrName>
                                        </p:attrNameLst>
                                      </p:cBhvr>
                                      <p:to>
                                        <p:strVal val="hidden"/>
                                      </p:to>
                                    </p:set>
                                  </p:childTnLst>
                                </p:cTn>
                              </p:par>
                              <p:par>
                                <p:cTn id="188" presetID="23" presetClass="entr" presetSubtype="27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ppt_w</p:attrName>
                                        </p:attrNameLst>
                                      </p:cBhvr>
                                      <p:tavLst>
                                        <p:tav tm="0">
                                          <p:val>
                                            <p:strVal val="2/3*#ppt_w"/>
                                          </p:val>
                                        </p:tav>
                                        <p:tav tm="100000">
                                          <p:val>
                                            <p:strVal val="#ppt_w"/>
                                          </p:val>
                                        </p:tav>
                                      </p:tavLst>
                                    </p:anim>
                                    <p:anim calcmode="lin" valueType="num">
                                      <p:cBhvr>
                                        <p:cTn id="191" dur="2000" fill="hold"/>
                                        <p:tgtEl>
                                          <p:spTgt spid="2"/>
                                        </p:tgtEl>
                                        <p:attrNameLst>
                                          <p:attrName>ppt_h</p:attrName>
                                        </p:attrNameLst>
                                      </p:cBhvr>
                                      <p:tavLst>
                                        <p:tav tm="0">
                                          <p:val>
                                            <p:strVal val="2/3*#ppt_h"/>
                                          </p:val>
                                        </p:tav>
                                        <p:tav tm="100000">
                                          <p:val>
                                            <p:strVal val="#ppt_h"/>
                                          </p:val>
                                        </p:tav>
                                      </p:tavLst>
                                    </p:anim>
                                  </p:childTnLst>
                                </p:cTn>
                              </p:par>
                              <p:par>
                                <p:cTn id="192" presetID="16" presetClass="entr" presetSubtype="37" fill="hold" nodeType="withEffect">
                                  <p:stCondLst>
                                    <p:cond delay="0"/>
                                  </p:stCondLst>
                                  <p:childTnLst>
                                    <p:set>
                                      <p:cBhvr>
                                        <p:cTn id="193" dur="1" fill="hold">
                                          <p:stCondLst>
                                            <p:cond delay="0"/>
                                          </p:stCondLst>
                                        </p:cTn>
                                        <p:tgtEl>
                                          <p:spTgt spid="2"/>
                                        </p:tgtEl>
                                        <p:attrNameLst>
                                          <p:attrName>style.visibility</p:attrName>
                                        </p:attrNameLst>
                                      </p:cBhvr>
                                      <p:to>
                                        <p:strVal val="visible"/>
                                      </p:to>
                                    </p:set>
                                    <p:animEffect transition="in" filter="barn(outVertical)">
                                      <p:cBhvr>
                                        <p:cTn id="1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FF"/>
            </a:gs>
            <a:gs pos="25000">
              <a:srgbClr val="21D6E0"/>
            </a:gs>
            <a:gs pos="75000">
              <a:srgbClr val="0087E6"/>
            </a:gs>
            <a:gs pos="100000">
              <a:srgbClr val="005CB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6839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6010131.png"/>
          <p:cNvPicPr>
            <a:picLocks noChangeAspect="1"/>
          </p:cNvPicPr>
          <p:nvPr/>
        </p:nvPicPr>
        <p:blipFill>
          <a:blip r:embed="rId3">
            <a:duotone>
              <a:prstClr val="black"/>
              <a:schemeClr val="accent1">
                <a:tint val="45000"/>
                <a:satMod val="400000"/>
              </a:schemeClr>
            </a:duotone>
            <a:lum contrast="40000"/>
          </a:blip>
          <a:stretch>
            <a:fillRect/>
          </a:stretch>
        </p:blipFill>
        <p:spPr>
          <a:xfrm rot="18495827">
            <a:off x="3917791" y="988847"/>
            <a:ext cx="1357322" cy="1357322"/>
          </a:xfrm>
          <a:prstGeom prst="rect">
            <a:avLst/>
          </a:prstGeom>
        </p:spPr>
      </p:pic>
      <p:pic>
        <p:nvPicPr>
          <p:cNvPr id="5" name="4 Imagen" descr="6010131.png"/>
          <p:cNvPicPr>
            <a:picLocks noChangeAspect="1"/>
          </p:cNvPicPr>
          <p:nvPr/>
        </p:nvPicPr>
        <p:blipFill>
          <a:blip r:embed="rId3">
            <a:duotone>
              <a:prstClr val="black"/>
              <a:schemeClr val="accent1">
                <a:tint val="45000"/>
                <a:satMod val="400000"/>
              </a:schemeClr>
            </a:duotone>
            <a:lum contrast="40000"/>
          </a:blip>
          <a:stretch>
            <a:fillRect/>
          </a:stretch>
        </p:blipFill>
        <p:spPr>
          <a:xfrm rot="1906979">
            <a:off x="4684811" y="1970181"/>
            <a:ext cx="1357322" cy="1357322"/>
          </a:xfrm>
          <a:prstGeom prst="rect">
            <a:avLst/>
          </a:prstGeom>
        </p:spPr>
      </p:pic>
      <p:pic>
        <p:nvPicPr>
          <p:cNvPr id="6" name="5 Imagen" descr="6010131.png"/>
          <p:cNvPicPr>
            <a:picLocks noChangeAspect="1"/>
          </p:cNvPicPr>
          <p:nvPr/>
        </p:nvPicPr>
        <p:blipFill>
          <a:blip r:embed="rId3">
            <a:duotone>
              <a:prstClr val="black"/>
              <a:schemeClr val="accent1">
                <a:tint val="45000"/>
                <a:satMod val="400000"/>
              </a:schemeClr>
            </a:duotone>
            <a:lum contrast="40000"/>
          </a:blip>
          <a:stretch>
            <a:fillRect/>
          </a:stretch>
        </p:blipFill>
        <p:spPr>
          <a:xfrm rot="7626141">
            <a:off x="3701000" y="3058071"/>
            <a:ext cx="1357322" cy="1357322"/>
          </a:xfrm>
          <a:prstGeom prst="rect">
            <a:avLst/>
          </a:prstGeom>
        </p:spPr>
      </p:pic>
      <p:pic>
        <p:nvPicPr>
          <p:cNvPr id="7" name="6 Imagen" descr="6010131.png"/>
          <p:cNvPicPr>
            <a:picLocks noChangeAspect="1"/>
          </p:cNvPicPr>
          <p:nvPr/>
        </p:nvPicPr>
        <p:blipFill>
          <a:blip r:embed="rId3">
            <a:duotone>
              <a:prstClr val="black"/>
              <a:schemeClr val="accent1">
                <a:tint val="45000"/>
                <a:satMod val="400000"/>
              </a:schemeClr>
            </a:duotone>
            <a:lum contrast="40000"/>
          </a:blip>
          <a:stretch>
            <a:fillRect/>
          </a:stretch>
        </p:blipFill>
        <p:spPr>
          <a:xfrm rot="13771695">
            <a:off x="2778413" y="1849733"/>
            <a:ext cx="1357322" cy="1357322"/>
          </a:xfrm>
          <a:prstGeom prst="rect">
            <a:avLst/>
          </a:prstGeom>
        </p:spPr>
      </p:pic>
      <p:pic>
        <p:nvPicPr>
          <p:cNvPr id="8" name="7 Imagen" descr="6010131.png"/>
          <p:cNvPicPr>
            <a:picLocks noChangeAspect="1"/>
          </p:cNvPicPr>
          <p:nvPr/>
        </p:nvPicPr>
        <p:blipFill>
          <a:blip r:embed="rId3">
            <a:duotone>
              <a:prstClr val="black"/>
              <a:schemeClr val="accent1">
                <a:tint val="45000"/>
                <a:satMod val="400000"/>
              </a:schemeClr>
            </a:duotone>
            <a:lum contrast="40000"/>
          </a:blip>
          <a:stretch>
            <a:fillRect/>
          </a:stretch>
        </p:blipFill>
        <p:spPr>
          <a:xfrm rot="21207138">
            <a:off x="4573523" y="1215952"/>
            <a:ext cx="1357322" cy="1357322"/>
          </a:xfrm>
          <a:prstGeom prst="rect">
            <a:avLst/>
          </a:prstGeom>
        </p:spPr>
      </p:pic>
      <p:pic>
        <p:nvPicPr>
          <p:cNvPr id="9" name="8 Imagen" descr="6010131.png"/>
          <p:cNvPicPr>
            <a:picLocks noChangeAspect="1"/>
          </p:cNvPicPr>
          <p:nvPr/>
        </p:nvPicPr>
        <p:blipFill>
          <a:blip r:embed="rId3">
            <a:duotone>
              <a:prstClr val="black"/>
              <a:schemeClr val="accent1">
                <a:tint val="45000"/>
                <a:satMod val="400000"/>
              </a:schemeClr>
            </a:duotone>
            <a:lum contrast="40000"/>
          </a:blip>
          <a:stretch>
            <a:fillRect/>
          </a:stretch>
        </p:blipFill>
        <p:spPr>
          <a:xfrm rot="4294808">
            <a:off x="4537358" y="2751422"/>
            <a:ext cx="1357322" cy="1357322"/>
          </a:xfrm>
          <a:prstGeom prst="rect">
            <a:avLst/>
          </a:prstGeom>
        </p:spPr>
      </p:pic>
      <p:pic>
        <p:nvPicPr>
          <p:cNvPr id="10" name="9 Imagen" descr="6010131.png"/>
          <p:cNvPicPr>
            <a:picLocks noChangeAspect="1"/>
          </p:cNvPicPr>
          <p:nvPr/>
        </p:nvPicPr>
        <p:blipFill>
          <a:blip r:embed="rId3">
            <a:duotone>
              <a:prstClr val="black"/>
              <a:schemeClr val="accent1">
                <a:tint val="45000"/>
                <a:satMod val="400000"/>
              </a:schemeClr>
            </a:duotone>
            <a:lum contrast="40000"/>
          </a:blip>
          <a:stretch>
            <a:fillRect/>
          </a:stretch>
        </p:blipFill>
        <p:spPr>
          <a:xfrm rot="10976168">
            <a:off x="2891360" y="2677059"/>
            <a:ext cx="1357322" cy="1357322"/>
          </a:xfrm>
          <a:prstGeom prst="rect">
            <a:avLst/>
          </a:prstGeom>
        </p:spPr>
      </p:pic>
      <p:pic>
        <p:nvPicPr>
          <p:cNvPr id="11" name="10 Imagen" descr="6010131.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3143240" y="1142990"/>
            <a:ext cx="1357322" cy="1357322"/>
          </a:xfrm>
          <a:prstGeom prst="rect">
            <a:avLst/>
          </a:prstGeom>
        </p:spPr>
      </p:pic>
      <p:pic>
        <p:nvPicPr>
          <p:cNvPr id="12" name="11 Imagen" descr="6839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duotone>
              <a:schemeClr val="accent2">
                <a:shade val="45000"/>
                <a:satMod val="135000"/>
              </a:schemeClr>
              <a:prstClr val="white"/>
            </a:duotone>
            <a:lum contrast="40000"/>
          </a:blip>
          <a:stretch>
            <a:fillRect/>
          </a:stretch>
        </p:blipFill>
        <p:spPr>
          <a:xfrm>
            <a:off x="8143900" y="1000114"/>
            <a:ext cx="857256" cy="677160"/>
          </a:xfrm>
          <a:prstGeom prst="rect">
            <a:avLst/>
          </a:prstGeom>
        </p:spPr>
      </p:pic>
      <p:sp>
        <p:nvSpPr>
          <p:cNvPr id="17" name="16 CuadroTexto"/>
          <p:cNvSpPr txBox="1"/>
          <p:nvPr/>
        </p:nvSpPr>
        <p:spPr>
          <a:xfrm>
            <a:off x="2214546" y="1500180"/>
            <a:ext cx="4786345" cy="2308324"/>
          </a:xfrm>
          <a:prstGeom prst="rect">
            <a:avLst/>
          </a:prstGeom>
          <a:noFill/>
        </p:spPr>
        <p:txBody>
          <a:bodyPr wrap="square" rtlCol="0">
            <a:spAutoFit/>
          </a:bodyPr>
          <a:lstStyle/>
          <a:p>
            <a:r>
              <a:rPr lang="es-PE" dirty="0" smtClean="0">
                <a:solidFill>
                  <a:srgbClr val="0000FF"/>
                </a:solidFill>
              </a:rPr>
              <a:t>El mar, con su inmenso poder y belleza, también inspira un profundo sentido de calma y serenidad. La brisa salada y el sonido de las olas rompiendo contra la costa tienen un efecto tranquilizador, invitando a la contemplación y la reflexión.</a:t>
            </a:r>
          </a:p>
          <a:p>
            <a:r>
              <a:rPr lang="es-PE" dirty="0" smtClean="0">
                <a:solidFill>
                  <a:srgbClr val="0000FF"/>
                </a:solidFill>
              </a:rPr>
              <a:t>Pero el océano también es un recordatorio de la fragilidad de nuestro planeta y la necesidad de proteger y preservar su vida marina. </a:t>
            </a:r>
          </a:p>
          <a:p>
            <a:endParaRPr lang="es-PE" dirty="0">
              <a:solidFill>
                <a:srgbClr val="0000FF"/>
              </a:solidFill>
            </a:endParaRPr>
          </a:p>
        </p:txBody>
      </p:sp>
    </p:spTree>
  </p:cSld>
  <p:clrMapOvr>
    <a:masterClrMapping/>
  </p:clrMapOvr>
  <p:transition advTm="3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790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bstract-colorful-style-logo-7F4C07C39D-seeklogo.com.png"/>
          <p:cNvPicPr>
            <a:picLocks noChangeAspect="1"/>
          </p:cNvPicPr>
          <p:nvPr/>
        </p:nvPicPr>
        <p:blipFill>
          <a:blip r:embed="rId3"/>
          <a:stretch>
            <a:fillRect/>
          </a:stretch>
        </p:blipFill>
        <p:spPr>
          <a:xfrm>
            <a:off x="3643306" y="0"/>
            <a:ext cx="952633" cy="933580"/>
          </a:xfrm>
          <a:prstGeom prst="rect">
            <a:avLst/>
          </a:prstGeom>
          <a:effectLst>
            <a:reflection blurRad="6350" stA="50000" endA="300" endPos="90000" dir="5400000" sy="-100000" algn="bl" rotWithShape="0"/>
          </a:effectLst>
        </p:spPr>
      </p:pic>
      <p:pic>
        <p:nvPicPr>
          <p:cNvPr id="5" name="4 Imagen" descr="abstract-colorful-style-logo-7F4C07C39D-seeklogo.com.png"/>
          <p:cNvPicPr>
            <a:picLocks noChangeAspect="1"/>
          </p:cNvPicPr>
          <p:nvPr/>
        </p:nvPicPr>
        <p:blipFill>
          <a:blip r:embed="rId3"/>
          <a:stretch>
            <a:fillRect/>
          </a:stretch>
        </p:blipFill>
        <p:spPr>
          <a:xfrm>
            <a:off x="4572000" y="0"/>
            <a:ext cx="952633" cy="933580"/>
          </a:xfrm>
          <a:prstGeom prst="rect">
            <a:avLst/>
          </a:prstGeom>
          <a:effectLst>
            <a:reflection blurRad="6350" stA="50000" endA="300" endPos="90000" dir="5400000" sy="-100000" algn="bl" rotWithShape="0"/>
          </a:effectLst>
        </p:spPr>
      </p:pic>
      <p:pic>
        <p:nvPicPr>
          <p:cNvPr id="6" name="5 Imagen" descr="abstract-colorful-style-logo-7F4C07C39D-seeklogo.com.png"/>
          <p:cNvPicPr>
            <a:picLocks noChangeAspect="1"/>
          </p:cNvPicPr>
          <p:nvPr/>
        </p:nvPicPr>
        <p:blipFill>
          <a:blip r:embed="rId3"/>
          <a:stretch>
            <a:fillRect/>
          </a:stretch>
        </p:blipFill>
        <p:spPr>
          <a:xfrm>
            <a:off x="0" y="4209920"/>
            <a:ext cx="952633" cy="933580"/>
          </a:xfrm>
          <a:prstGeom prst="rect">
            <a:avLst/>
          </a:prstGeom>
          <a:effectLst>
            <a:reflection blurRad="6350" stA="50000" endA="300" endPos="90000" dir="5400000" sy="-100000" algn="bl" rotWithShape="0"/>
          </a:effectLst>
        </p:spPr>
      </p:pic>
      <p:pic>
        <p:nvPicPr>
          <p:cNvPr id="7" name="6 Imagen" descr="abstract-colorful-style-logo-7F4C07C39D-seeklogo.com.png"/>
          <p:cNvPicPr>
            <a:picLocks noChangeAspect="1"/>
          </p:cNvPicPr>
          <p:nvPr/>
        </p:nvPicPr>
        <p:blipFill>
          <a:blip r:embed="rId3"/>
          <a:stretch>
            <a:fillRect/>
          </a:stretch>
        </p:blipFill>
        <p:spPr>
          <a:xfrm>
            <a:off x="8191367" y="4209920"/>
            <a:ext cx="952633" cy="933580"/>
          </a:xfrm>
          <a:prstGeom prst="rect">
            <a:avLst/>
          </a:prstGeom>
          <a:effectLst>
            <a:reflection blurRad="6350" stA="50000" endA="300" endPos="90000" dir="5400000" sy="-100000" algn="bl" rotWithShape="0"/>
          </a:effectLst>
        </p:spPr>
      </p:pic>
      <p:pic>
        <p:nvPicPr>
          <p:cNvPr id="8" name="7 Imagen" descr="abstract-colorful-style-logo-7F4C07C39D-seeklogo.com.png"/>
          <p:cNvPicPr>
            <a:picLocks noChangeAspect="1"/>
          </p:cNvPicPr>
          <p:nvPr/>
        </p:nvPicPr>
        <p:blipFill>
          <a:blip r:embed="rId3"/>
          <a:stretch>
            <a:fillRect/>
          </a:stretch>
        </p:blipFill>
        <p:spPr>
          <a:xfrm>
            <a:off x="3214678" y="1142990"/>
            <a:ext cx="952633" cy="933580"/>
          </a:xfrm>
          <a:prstGeom prst="rect">
            <a:avLst/>
          </a:prstGeom>
          <a:effectLst>
            <a:reflection blurRad="6350" stA="50000" endA="300" endPos="90000" dir="5400000" sy="-100000" algn="bl" rotWithShape="0"/>
          </a:effectLst>
        </p:spPr>
      </p:pic>
      <p:pic>
        <p:nvPicPr>
          <p:cNvPr id="9" name="8 Imagen" descr="abstract-colorful-style-logo-7F4C07C39D-seeklogo.com.png"/>
          <p:cNvPicPr>
            <a:picLocks noChangeAspect="1"/>
          </p:cNvPicPr>
          <p:nvPr/>
        </p:nvPicPr>
        <p:blipFill>
          <a:blip r:embed="rId3"/>
          <a:stretch>
            <a:fillRect/>
          </a:stretch>
        </p:blipFill>
        <p:spPr>
          <a:xfrm>
            <a:off x="4786314" y="1071552"/>
            <a:ext cx="952633" cy="933580"/>
          </a:xfrm>
          <a:prstGeom prst="rect">
            <a:avLst/>
          </a:prstGeom>
          <a:effectLst>
            <a:reflection blurRad="6350" stA="50000" endA="300" endPos="90000" dir="5400000" sy="-100000" algn="bl" rotWithShape="0"/>
          </a:effectLst>
        </p:spPr>
      </p:pic>
      <p:pic>
        <p:nvPicPr>
          <p:cNvPr id="10" name="9 Imagen" descr="abstract-colorful-style-logo-7F4C07C39D-seeklogo.com.png"/>
          <p:cNvPicPr>
            <a:picLocks noChangeAspect="1"/>
          </p:cNvPicPr>
          <p:nvPr/>
        </p:nvPicPr>
        <p:blipFill>
          <a:blip r:embed="rId3"/>
          <a:stretch>
            <a:fillRect/>
          </a:stretch>
        </p:blipFill>
        <p:spPr>
          <a:xfrm>
            <a:off x="6286512" y="3000378"/>
            <a:ext cx="952633" cy="933580"/>
          </a:xfrm>
          <a:prstGeom prst="rect">
            <a:avLst/>
          </a:prstGeom>
          <a:effectLst>
            <a:reflection blurRad="6350" stA="50000" endA="300" endPos="90000" dir="5400000" sy="-100000" algn="bl" rotWithShape="0"/>
          </a:effectLst>
        </p:spPr>
      </p:pic>
      <p:pic>
        <p:nvPicPr>
          <p:cNvPr id="11" name="10 Imagen" descr="abstract-colorful-style-logo-7F4C07C39D-seeklogo.com.png"/>
          <p:cNvPicPr>
            <a:picLocks noChangeAspect="1"/>
          </p:cNvPicPr>
          <p:nvPr/>
        </p:nvPicPr>
        <p:blipFill>
          <a:blip r:embed="rId3"/>
          <a:stretch>
            <a:fillRect/>
          </a:stretch>
        </p:blipFill>
        <p:spPr>
          <a:xfrm>
            <a:off x="5572132" y="2143122"/>
            <a:ext cx="952633" cy="933580"/>
          </a:xfrm>
          <a:prstGeom prst="rect">
            <a:avLst/>
          </a:prstGeom>
          <a:effectLst>
            <a:reflection blurRad="6350" stA="50000" endA="300" endPos="90000" dir="5400000" sy="-100000" algn="bl" rotWithShape="0"/>
          </a:effectLst>
        </p:spPr>
      </p:pic>
      <p:pic>
        <p:nvPicPr>
          <p:cNvPr id="12" name="11 Imagen" descr="abstract-colorful-style-logo-7F4C07C39D-seeklogo.com.png"/>
          <p:cNvPicPr>
            <a:picLocks noChangeAspect="1"/>
          </p:cNvPicPr>
          <p:nvPr/>
        </p:nvPicPr>
        <p:blipFill>
          <a:blip r:embed="rId3"/>
          <a:stretch>
            <a:fillRect/>
          </a:stretch>
        </p:blipFill>
        <p:spPr>
          <a:xfrm>
            <a:off x="2428860" y="2071684"/>
            <a:ext cx="952633" cy="933580"/>
          </a:xfrm>
          <a:prstGeom prst="rect">
            <a:avLst/>
          </a:prstGeom>
          <a:effectLst>
            <a:reflection blurRad="6350" stA="50000" endA="300" endPos="90000" dir="5400000" sy="-100000" algn="bl" rotWithShape="0"/>
          </a:effectLst>
        </p:spPr>
      </p:pic>
      <p:pic>
        <p:nvPicPr>
          <p:cNvPr id="13" name="12 Imagen" descr="abstract-colorful-style-logo-7F4C07C39D-seeklogo.com.png"/>
          <p:cNvPicPr>
            <a:picLocks noChangeAspect="1"/>
          </p:cNvPicPr>
          <p:nvPr/>
        </p:nvPicPr>
        <p:blipFill>
          <a:blip r:embed="rId3"/>
          <a:stretch>
            <a:fillRect/>
          </a:stretch>
        </p:blipFill>
        <p:spPr>
          <a:xfrm>
            <a:off x="7072330" y="3714758"/>
            <a:ext cx="952633" cy="933580"/>
          </a:xfrm>
          <a:prstGeom prst="rect">
            <a:avLst/>
          </a:prstGeom>
          <a:effectLst>
            <a:reflection blurRad="6350" stA="50000" endA="300" endPos="90000" dir="5400000" sy="-100000" algn="bl" rotWithShape="0"/>
          </a:effectLst>
        </p:spPr>
      </p:pic>
      <p:pic>
        <p:nvPicPr>
          <p:cNvPr id="14" name="13 Imagen" descr="abstract-colorful-style-logo-7F4C07C39D-seeklogo.com.png"/>
          <p:cNvPicPr>
            <a:picLocks noChangeAspect="1"/>
          </p:cNvPicPr>
          <p:nvPr/>
        </p:nvPicPr>
        <p:blipFill>
          <a:blip r:embed="rId3"/>
          <a:stretch>
            <a:fillRect/>
          </a:stretch>
        </p:blipFill>
        <p:spPr>
          <a:xfrm>
            <a:off x="1714480" y="2857502"/>
            <a:ext cx="952633" cy="933580"/>
          </a:xfrm>
          <a:prstGeom prst="rect">
            <a:avLst/>
          </a:prstGeom>
          <a:effectLst>
            <a:reflection blurRad="6350" stA="50000" endA="300" endPos="90000" dir="5400000" sy="-100000" algn="bl" rotWithShape="0"/>
          </a:effectLst>
        </p:spPr>
      </p:pic>
      <p:pic>
        <p:nvPicPr>
          <p:cNvPr id="15" name="14 Imagen" descr="abstract-colorful-style-logo-7F4C07C39D-seeklogo.com.png"/>
          <p:cNvPicPr>
            <a:picLocks noChangeAspect="1"/>
          </p:cNvPicPr>
          <p:nvPr/>
        </p:nvPicPr>
        <p:blipFill>
          <a:blip r:embed="rId3"/>
          <a:stretch>
            <a:fillRect/>
          </a:stretch>
        </p:blipFill>
        <p:spPr>
          <a:xfrm>
            <a:off x="1000100" y="3571882"/>
            <a:ext cx="952633" cy="933580"/>
          </a:xfrm>
          <a:prstGeom prst="rect">
            <a:avLst/>
          </a:prstGeom>
          <a:effectLst>
            <a:reflection blurRad="6350" stA="50000" endA="300" endPos="90000" dir="5400000" sy="-100000" algn="bl" rotWithShape="0"/>
          </a:effectLst>
        </p:spPr>
      </p:pic>
      <p:pic>
        <p:nvPicPr>
          <p:cNvPr id="16" name="15 Imagen" descr="7790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3000" fill="hold"/>
                                        <p:tgtEl>
                                          <p:spTgt spid="12"/>
                                        </p:tgtEl>
                                        <p:attrNameLst>
                                          <p:attrName>ppt_x</p:attrName>
                                        </p:attrNameLst>
                                      </p:cBhvr>
                                      <p:tavLst>
                                        <p:tav tm="0">
                                          <p:val>
                                            <p:strVal val="#ppt_x"/>
                                          </p:val>
                                        </p:tav>
                                        <p:tav tm="100000">
                                          <p:val>
                                            <p:strVal val="#ppt_x"/>
                                          </p:val>
                                        </p:tav>
                                      </p:tavLst>
                                    </p:anim>
                                    <p:anim calcmode="lin" valueType="num">
                                      <p:cBhvr additive="base">
                                        <p:cTn id="22" dur="3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3000" fill="hold"/>
                                        <p:tgtEl>
                                          <p:spTgt spid="14"/>
                                        </p:tgtEl>
                                        <p:attrNameLst>
                                          <p:attrName>ppt_x</p:attrName>
                                        </p:attrNameLst>
                                      </p:cBhvr>
                                      <p:tavLst>
                                        <p:tav tm="0">
                                          <p:val>
                                            <p:strVal val="#ppt_x"/>
                                          </p:val>
                                        </p:tav>
                                        <p:tav tm="100000">
                                          <p:val>
                                            <p:strVal val="#ppt_x"/>
                                          </p:val>
                                        </p:tav>
                                      </p:tavLst>
                                    </p:anim>
                                    <p:anim calcmode="lin" valueType="num">
                                      <p:cBhvr additive="base">
                                        <p:cTn id="26" dur="3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ppt_x"/>
                                          </p:val>
                                        </p:tav>
                                        <p:tav tm="100000">
                                          <p:val>
                                            <p:strVal val="#ppt_x"/>
                                          </p:val>
                                        </p:tav>
                                      </p:tavLst>
                                    </p:anim>
                                    <p:anim calcmode="lin" valueType="num">
                                      <p:cBhvr additive="base">
                                        <p:cTn id="30" dur="3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3000" fill="hold"/>
                                        <p:tgtEl>
                                          <p:spTgt spid="5"/>
                                        </p:tgtEl>
                                        <p:attrNameLst>
                                          <p:attrName>ppt_x</p:attrName>
                                        </p:attrNameLst>
                                      </p:cBhvr>
                                      <p:tavLst>
                                        <p:tav tm="0">
                                          <p:val>
                                            <p:strVal val="#ppt_x"/>
                                          </p:val>
                                        </p:tav>
                                        <p:tav tm="100000">
                                          <p:val>
                                            <p:strVal val="#ppt_x"/>
                                          </p:val>
                                        </p:tav>
                                      </p:tavLst>
                                    </p:anim>
                                    <p:anim calcmode="lin" valueType="num">
                                      <p:cBhvr additive="base">
                                        <p:cTn id="34" dur="3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ppt_x"/>
                                          </p:val>
                                        </p:tav>
                                        <p:tav tm="100000">
                                          <p:val>
                                            <p:strVal val="#ppt_x"/>
                                          </p:val>
                                        </p:tav>
                                      </p:tavLst>
                                    </p:anim>
                                    <p:anim calcmode="lin" valueType="num">
                                      <p:cBhvr additive="base">
                                        <p:cTn id="38" dur="3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0" fill="hold"/>
                                        <p:tgtEl>
                                          <p:spTgt spid="10"/>
                                        </p:tgtEl>
                                        <p:attrNameLst>
                                          <p:attrName>ppt_x</p:attrName>
                                        </p:attrNameLst>
                                      </p:cBhvr>
                                      <p:tavLst>
                                        <p:tav tm="0">
                                          <p:val>
                                            <p:strVal val="#ppt_x"/>
                                          </p:val>
                                        </p:tav>
                                        <p:tav tm="100000">
                                          <p:val>
                                            <p:strVal val="#ppt_x"/>
                                          </p:val>
                                        </p:tav>
                                      </p:tavLst>
                                    </p:anim>
                                    <p:anim calcmode="lin" valueType="num">
                                      <p:cBhvr additive="base">
                                        <p:cTn id="46" dur="3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3000" fill="hold"/>
                                        <p:tgtEl>
                                          <p:spTgt spid="11"/>
                                        </p:tgtEl>
                                        <p:attrNameLst>
                                          <p:attrName>ppt_x</p:attrName>
                                        </p:attrNameLst>
                                      </p:cBhvr>
                                      <p:tavLst>
                                        <p:tav tm="0">
                                          <p:val>
                                            <p:strVal val="#ppt_x"/>
                                          </p:val>
                                        </p:tav>
                                        <p:tav tm="100000">
                                          <p:val>
                                            <p:strVal val="#ppt_x"/>
                                          </p:val>
                                        </p:tav>
                                      </p:tavLst>
                                    </p:anim>
                                    <p:anim calcmode="lin" valueType="num">
                                      <p:cBhvr additive="base">
                                        <p:cTn id="50" dur="3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3000" fill="hold"/>
                                        <p:tgtEl>
                                          <p:spTgt spid="13"/>
                                        </p:tgtEl>
                                        <p:attrNameLst>
                                          <p:attrName>ppt_x</p:attrName>
                                        </p:attrNameLst>
                                      </p:cBhvr>
                                      <p:tavLst>
                                        <p:tav tm="0">
                                          <p:val>
                                            <p:strVal val="#ppt_x"/>
                                          </p:val>
                                        </p:tav>
                                        <p:tav tm="100000">
                                          <p:val>
                                            <p:strVal val="#ppt_x"/>
                                          </p:val>
                                        </p:tav>
                                      </p:tavLst>
                                    </p:anim>
                                    <p:anim calcmode="lin" valueType="num">
                                      <p:cBhvr additive="base">
                                        <p:cTn id="54" dur="3000" fill="hold"/>
                                        <p:tgtEl>
                                          <p:spTgt spid="13"/>
                                        </p:tgtEl>
                                        <p:attrNameLst>
                                          <p:attrName>ppt_y</p:attrName>
                                        </p:attrNameLst>
                                      </p:cBhvr>
                                      <p:tavLst>
                                        <p:tav tm="0">
                                          <p:val>
                                            <p:strVal val="1+#ppt_h/2"/>
                                          </p:val>
                                        </p:tav>
                                        <p:tav tm="100000">
                                          <p:val>
                                            <p:strVal val="#ppt_y"/>
                                          </p:val>
                                        </p:tav>
                                      </p:tavLst>
                                    </p:anim>
                                  </p:childTnLst>
                                </p:cTn>
                              </p:par>
                              <p:par>
                                <p:cTn id="55" presetID="35" presetClass="entr" presetSubtype="0"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fade">
                                      <p:cBhvr>
                                        <p:cTn id="57" dur="3000"/>
                                        <p:tgtEl>
                                          <p:spTgt spid="4"/>
                                        </p:tgtEl>
                                      </p:cBhvr>
                                    </p:animEffect>
                                    <p:anim calcmode="lin" valueType="num">
                                      <p:cBhvr>
                                        <p:cTn id="58" dur="3000" fill="hold"/>
                                        <p:tgtEl>
                                          <p:spTgt spid="4"/>
                                        </p:tgtEl>
                                        <p:attrNameLst>
                                          <p:attrName>style.rotation</p:attrName>
                                        </p:attrNameLst>
                                      </p:cBhvr>
                                      <p:tavLst>
                                        <p:tav tm="0">
                                          <p:val>
                                            <p:fltVal val="720"/>
                                          </p:val>
                                        </p:tav>
                                        <p:tav tm="100000">
                                          <p:val>
                                            <p:fltVal val="0"/>
                                          </p:val>
                                        </p:tav>
                                      </p:tavLst>
                                    </p:anim>
                                    <p:anim calcmode="lin" valueType="num">
                                      <p:cBhvr>
                                        <p:cTn id="59" dur="3000" fill="hold"/>
                                        <p:tgtEl>
                                          <p:spTgt spid="4"/>
                                        </p:tgtEl>
                                        <p:attrNameLst>
                                          <p:attrName>ppt_h</p:attrName>
                                        </p:attrNameLst>
                                      </p:cBhvr>
                                      <p:tavLst>
                                        <p:tav tm="0">
                                          <p:val>
                                            <p:fltVal val="0"/>
                                          </p:val>
                                        </p:tav>
                                        <p:tav tm="100000">
                                          <p:val>
                                            <p:strVal val="#ppt_h"/>
                                          </p:val>
                                        </p:tav>
                                      </p:tavLst>
                                    </p:anim>
                                    <p:anim calcmode="lin" valueType="num">
                                      <p:cBhvr>
                                        <p:cTn id="60" dur="3000" fill="hold"/>
                                        <p:tgtEl>
                                          <p:spTgt spid="4"/>
                                        </p:tgtEl>
                                        <p:attrNameLst>
                                          <p:attrName>ppt_w</p:attrName>
                                        </p:attrNameLst>
                                      </p:cBhvr>
                                      <p:tavLst>
                                        <p:tav tm="0">
                                          <p:val>
                                            <p:fltVal val="0"/>
                                          </p:val>
                                        </p:tav>
                                        <p:tav tm="100000">
                                          <p:val>
                                            <p:strVal val="#ppt_w"/>
                                          </p:val>
                                        </p:tav>
                                      </p:tavLst>
                                    </p:anim>
                                  </p:childTnLst>
                                </p:cTn>
                              </p:par>
                              <p:par>
                                <p:cTn id="61" presetID="35" presetClass="entr" presetSubtype="0"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3000"/>
                                        <p:tgtEl>
                                          <p:spTgt spid="6"/>
                                        </p:tgtEl>
                                      </p:cBhvr>
                                    </p:animEffect>
                                    <p:anim calcmode="lin" valueType="num">
                                      <p:cBhvr>
                                        <p:cTn id="64" dur="3000" fill="hold"/>
                                        <p:tgtEl>
                                          <p:spTgt spid="6"/>
                                        </p:tgtEl>
                                        <p:attrNameLst>
                                          <p:attrName>style.rotation</p:attrName>
                                        </p:attrNameLst>
                                      </p:cBhvr>
                                      <p:tavLst>
                                        <p:tav tm="0">
                                          <p:val>
                                            <p:fltVal val="720"/>
                                          </p:val>
                                        </p:tav>
                                        <p:tav tm="100000">
                                          <p:val>
                                            <p:fltVal val="0"/>
                                          </p:val>
                                        </p:tav>
                                      </p:tavLst>
                                    </p:anim>
                                    <p:anim calcmode="lin" valueType="num">
                                      <p:cBhvr>
                                        <p:cTn id="65" dur="3000" fill="hold"/>
                                        <p:tgtEl>
                                          <p:spTgt spid="6"/>
                                        </p:tgtEl>
                                        <p:attrNameLst>
                                          <p:attrName>ppt_h</p:attrName>
                                        </p:attrNameLst>
                                      </p:cBhvr>
                                      <p:tavLst>
                                        <p:tav tm="0">
                                          <p:val>
                                            <p:fltVal val="0"/>
                                          </p:val>
                                        </p:tav>
                                        <p:tav tm="100000">
                                          <p:val>
                                            <p:strVal val="#ppt_h"/>
                                          </p:val>
                                        </p:tav>
                                      </p:tavLst>
                                    </p:anim>
                                    <p:anim calcmode="lin" valueType="num">
                                      <p:cBhvr>
                                        <p:cTn id="66" dur="3000" fill="hold"/>
                                        <p:tgtEl>
                                          <p:spTgt spid="6"/>
                                        </p:tgtEl>
                                        <p:attrNameLst>
                                          <p:attrName>ppt_w</p:attrName>
                                        </p:attrNameLst>
                                      </p:cBhvr>
                                      <p:tavLst>
                                        <p:tav tm="0">
                                          <p:val>
                                            <p:fltVal val="0"/>
                                          </p:val>
                                        </p:tav>
                                        <p:tav tm="100000">
                                          <p:val>
                                            <p:strVal val="#ppt_w"/>
                                          </p:val>
                                        </p:tav>
                                      </p:tavLst>
                                    </p:anim>
                                  </p:childTnLst>
                                </p:cTn>
                              </p:par>
                              <p:par>
                                <p:cTn id="67" presetID="35" presetClass="entr" presetSubtype="0"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fade">
                                      <p:cBhvr>
                                        <p:cTn id="69" dur="3000"/>
                                        <p:tgtEl>
                                          <p:spTgt spid="8"/>
                                        </p:tgtEl>
                                      </p:cBhvr>
                                    </p:animEffect>
                                    <p:anim calcmode="lin" valueType="num">
                                      <p:cBhvr>
                                        <p:cTn id="70" dur="3000" fill="hold"/>
                                        <p:tgtEl>
                                          <p:spTgt spid="8"/>
                                        </p:tgtEl>
                                        <p:attrNameLst>
                                          <p:attrName>style.rotation</p:attrName>
                                        </p:attrNameLst>
                                      </p:cBhvr>
                                      <p:tavLst>
                                        <p:tav tm="0">
                                          <p:val>
                                            <p:fltVal val="720"/>
                                          </p:val>
                                        </p:tav>
                                        <p:tav tm="100000">
                                          <p:val>
                                            <p:fltVal val="0"/>
                                          </p:val>
                                        </p:tav>
                                      </p:tavLst>
                                    </p:anim>
                                    <p:anim calcmode="lin" valueType="num">
                                      <p:cBhvr>
                                        <p:cTn id="71" dur="3000" fill="hold"/>
                                        <p:tgtEl>
                                          <p:spTgt spid="8"/>
                                        </p:tgtEl>
                                        <p:attrNameLst>
                                          <p:attrName>ppt_h</p:attrName>
                                        </p:attrNameLst>
                                      </p:cBhvr>
                                      <p:tavLst>
                                        <p:tav tm="0">
                                          <p:val>
                                            <p:fltVal val="0"/>
                                          </p:val>
                                        </p:tav>
                                        <p:tav tm="100000">
                                          <p:val>
                                            <p:strVal val="#ppt_h"/>
                                          </p:val>
                                        </p:tav>
                                      </p:tavLst>
                                    </p:anim>
                                    <p:anim calcmode="lin" valueType="num">
                                      <p:cBhvr>
                                        <p:cTn id="72" dur="3000" fill="hold"/>
                                        <p:tgtEl>
                                          <p:spTgt spid="8"/>
                                        </p:tgtEl>
                                        <p:attrNameLst>
                                          <p:attrName>ppt_w</p:attrName>
                                        </p:attrNameLst>
                                      </p:cBhvr>
                                      <p:tavLst>
                                        <p:tav tm="0">
                                          <p:val>
                                            <p:fltVal val="0"/>
                                          </p:val>
                                        </p:tav>
                                        <p:tav tm="100000">
                                          <p:val>
                                            <p:strVal val="#ppt_w"/>
                                          </p:val>
                                        </p:tav>
                                      </p:tavLst>
                                    </p:anim>
                                  </p:childTnLst>
                                </p:cTn>
                              </p:par>
                              <p:par>
                                <p:cTn id="73" presetID="35" presetClass="entr" presetSubtype="0" fill="hold"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fade">
                                      <p:cBhvr>
                                        <p:cTn id="75" dur="3000"/>
                                        <p:tgtEl>
                                          <p:spTgt spid="12"/>
                                        </p:tgtEl>
                                      </p:cBhvr>
                                    </p:animEffect>
                                    <p:anim calcmode="lin" valueType="num">
                                      <p:cBhvr>
                                        <p:cTn id="76" dur="3000" fill="hold"/>
                                        <p:tgtEl>
                                          <p:spTgt spid="12"/>
                                        </p:tgtEl>
                                        <p:attrNameLst>
                                          <p:attrName>style.rotation</p:attrName>
                                        </p:attrNameLst>
                                      </p:cBhvr>
                                      <p:tavLst>
                                        <p:tav tm="0">
                                          <p:val>
                                            <p:fltVal val="720"/>
                                          </p:val>
                                        </p:tav>
                                        <p:tav tm="100000">
                                          <p:val>
                                            <p:fltVal val="0"/>
                                          </p:val>
                                        </p:tav>
                                      </p:tavLst>
                                    </p:anim>
                                    <p:anim calcmode="lin" valueType="num">
                                      <p:cBhvr>
                                        <p:cTn id="77" dur="3000" fill="hold"/>
                                        <p:tgtEl>
                                          <p:spTgt spid="12"/>
                                        </p:tgtEl>
                                        <p:attrNameLst>
                                          <p:attrName>ppt_h</p:attrName>
                                        </p:attrNameLst>
                                      </p:cBhvr>
                                      <p:tavLst>
                                        <p:tav tm="0">
                                          <p:val>
                                            <p:fltVal val="0"/>
                                          </p:val>
                                        </p:tav>
                                        <p:tav tm="100000">
                                          <p:val>
                                            <p:strVal val="#ppt_h"/>
                                          </p:val>
                                        </p:tav>
                                      </p:tavLst>
                                    </p:anim>
                                    <p:anim calcmode="lin" valueType="num">
                                      <p:cBhvr>
                                        <p:cTn id="78" dur="3000" fill="hold"/>
                                        <p:tgtEl>
                                          <p:spTgt spid="12"/>
                                        </p:tgtEl>
                                        <p:attrNameLst>
                                          <p:attrName>ppt_w</p:attrName>
                                        </p:attrNameLst>
                                      </p:cBhvr>
                                      <p:tavLst>
                                        <p:tav tm="0">
                                          <p:val>
                                            <p:fltVal val="0"/>
                                          </p:val>
                                        </p:tav>
                                        <p:tav tm="100000">
                                          <p:val>
                                            <p:strVal val="#ppt_w"/>
                                          </p:val>
                                        </p:tav>
                                      </p:tavLst>
                                    </p:anim>
                                  </p:childTnLst>
                                </p:cTn>
                              </p:par>
                              <p:par>
                                <p:cTn id="79" presetID="35" presetClass="entr" presetSubtype="0"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fade">
                                      <p:cBhvr>
                                        <p:cTn id="81" dur="3000"/>
                                        <p:tgtEl>
                                          <p:spTgt spid="14"/>
                                        </p:tgtEl>
                                      </p:cBhvr>
                                    </p:animEffect>
                                    <p:anim calcmode="lin" valueType="num">
                                      <p:cBhvr>
                                        <p:cTn id="82" dur="3000" fill="hold"/>
                                        <p:tgtEl>
                                          <p:spTgt spid="14"/>
                                        </p:tgtEl>
                                        <p:attrNameLst>
                                          <p:attrName>style.rotation</p:attrName>
                                        </p:attrNameLst>
                                      </p:cBhvr>
                                      <p:tavLst>
                                        <p:tav tm="0">
                                          <p:val>
                                            <p:fltVal val="720"/>
                                          </p:val>
                                        </p:tav>
                                        <p:tav tm="100000">
                                          <p:val>
                                            <p:fltVal val="0"/>
                                          </p:val>
                                        </p:tav>
                                      </p:tavLst>
                                    </p:anim>
                                    <p:anim calcmode="lin" valueType="num">
                                      <p:cBhvr>
                                        <p:cTn id="83" dur="3000" fill="hold"/>
                                        <p:tgtEl>
                                          <p:spTgt spid="14"/>
                                        </p:tgtEl>
                                        <p:attrNameLst>
                                          <p:attrName>ppt_h</p:attrName>
                                        </p:attrNameLst>
                                      </p:cBhvr>
                                      <p:tavLst>
                                        <p:tav tm="0">
                                          <p:val>
                                            <p:fltVal val="0"/>
                                          </p:val>
                                        </p:tav>
                                        <p:tav tm="100000">
                                          <p:val>
                                            <p:strVal val="#ppt_h"/>
                                          </p:val>
                                        </p:tav>
                                      </p:tavLst>
                                    </p:anim>
                                    <p:anim calcmode="lin" valueType="num">
                                      <p:cBhvr>
                                        <p:cTn id="84" dur="3000" fill="hold"/>
                                        <p:tgtEl>
                                          <p:spTgt spid="14"/>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fade">
                                      <p:cBhvr>
                                        <p:cTn id="87" dur="3000"/>
                                        <p:tgtEl>
                                          <p:spTgt spid="15"/>
                                        </p:tgtEl>
                                      </p:cBhvr>
                                    </p:animEffect>
                                    <p:anim calcmode="lin" valueType="num">
                                      <p:cBhvr>
                                        <p:cTn id="88" dur="3000" fill="hold"/>
                                        <p:tgtEl>
                                          <p:spTgt spid="15"/>
                                        </p:tgtEl>
                                        <p:attrNameLst>
                                          <p:attrName>style.rotation</p:attrName>
                                        </p:attrNameLst>
                                      </p:cBhvr>
                                      <p:tavLst>
                                        <p:tav tm="0">
                                          <p:val>
                                            <p:fltVal val="720"/>
                                          </p:val>
                                        </p:tav>
                                        <p:tav tm="100000">
                                          <p:val>
                                            <p:fltVal val="0"/>
                                          </p:val>
                                        </p:tav>
                                      </p:tavLst>
                                    </p:anim>
                                    <p:anim calcmode="lin" valueType="num">
                                      <p:cBhvr>
                                        <p:cTn id="89" dur="3000" fill="hold"/>
                                        <p:tgtEl>
                                          <p:spTgt spid="15"/>
                                        </p:tgtEl>
                                        <p:attrNameLst>
                                          <p:attrName>ppt_h</p:attrName>
                                        </p:attrNameLst>
                                      </p:cBhvr>
                                      <p:tavLst>
                                        <p:tav tm="0">
                                          <p:val>
                                            <p:fltVal val="0"/>
                                          </p:val>
                                        </p:tav>
                                        <p:tav tm="100000">
                                          <p:val>
                                            <p:strVal val="#ppt_h"/>
                                          </p:val>
                                        </p:tav>
                                      </p:tavLst>
                                    </p:anim>
                                    <p:anim calcmode="lin" valueType="num">
                                      <p:cBhvr>
                                        <p:cTn id="90" dur="3000" fill="hold"/>
                                        <p:tgtEl>
                                          <p:spTgt spid="15"/>
                                        </p:tgtEl>
                                        <p:attrNameLst>
                                          <p:attrName>ppt_w</p:attrName>
                                        </p:attrNameLst>
                                      </p:cBhvr>
                                      <p:tavLst>
                                        <p:tav tm="0">
                                          <p:val>
                                            <p:fltVal val="0"/>
                                          </p:val>
                                        </p:tav>
                                        <p:tav tm="100000">
                                          <p:val>
                                            <p:strVal val="#ppt_w"/>
                                          </p:val>
                                        </p:tav>
                                      </p:tavLst>
                                    </p:anim>
                                  </p:childTnLst>
                                </p:cTn>
                              </p:par>
                              <p:par>
                                <p:cTn id="91" presetID="35" presetClass="entr" presetSubtype="0"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fade">
                                      <p:cBhvr>
                                        <p:cTn id="93" dur="3000"/>
                                        <p:tgtEl>
                                          <p:spTgt spid="5"/>
                                        </p:tgtEl>
                                      </p:cBhvr>
                                    </p:animEffect>
                                    <p:anim calcmode="lin" valueType="num">
                                      <p:cBhvr>
                                        <p:cTn id="94" dur="3000" fill="hold"/>
                                        <p:tgtEl>
                                          <p:spTgt spid="5"/>
                                        </p:tgtEl>
                                        <p:attrNameLst>
                                          <p:attrName>style.rotation</p:attrName>
                                        </p:attrNameLst>
                                      </p:cBhvr>
                                      <p:tavLst>
                                        <p:tav tm="0">
                                          <p:val>
                                            <p:fltVal val="720"/>
                                          </p:val>
                                        </p:tav>
                                        <p:tav tm="100000">
                                          <p:val>
                                            <p:fltVal val="0"/>
                                          </p:val>
                                        </p:tav>
                                      </p:tavLst>
                                    </p:anim>
                                    <p:anim calcmode="lin" valueType="num">
                                      <p:cBhvr>
                                        <p:cTn id="95" dur="3000" fill="hold"/>
                                        <p:tgtEl>
                                          <p:spTgt spid="5"/>
                                        </p:tgtEl>
                                        <p:attrNameLst>
                                          <p:attrName>ppt_h</p:attrName>
                                        </p:attrNameLst>
                                      </p:cBhvr>
                                      <p:tavLst>
                                        <p:tav tm="0">
                                          <p:val>
                                            <p:fltVal val="0"/>
                                          </p:val>
                                        </p:tav>
                                        <p:tav tm="100000">
                                          <p:val>
                                            <p:strVal val="#ppt_h"/>
                                          </p:val>
                                        </p:tav>
                                      </p:tavLst>
                                    </p:anim>
                                    <p:anim calcmode="lin" valueType="num">
                                      <p:cBhvr>
                                        <p:cTn id="96" dur="3000" fill="hold"/>
                                        <p:tgtEl>
                                          <p:spTgt spid="5"/>
                                        </p:tgtEl>
                                        <p:attrNameLst>
                                          <p:attrName>ppt_w</p:attrName>
                                        </p:attrNameLst>
                                      </p:cBhvr>
                                      <p:tavLst>
                                        <p:tav tm="0">
                                          <p:val>
                                            <p:fltVal val="0"/>
                                          </p:val>
                                        </p:tav>
                                        <p:tav tm="100000">
                                          <p:val>
                                            <p:strVal val="#ppt_w"/>
                                          </p:val>
                                        </p:tav>
                                      </p:tavLst>
                                    </p:anim>
                                  </p:childTnLst>
                                </p:cTn>
                              </p:par>
                              <p:par>
                                <p:cTn id="97" presetID="35" presetClass="entr" presetSubtype="0" fill="hold" nodeType="with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fade">
                                      <p:cBhvr>
                                        <p:cTn id="99" dur="3000"/>
                                        <p:tgtEl>
                                          <p:spTgt spid="7"/>
                                        </p:tgtEl>
                                      </p:cBhvr>
                                    </p:animEffect>
                                    <p:anim calcmode="lin" valueType="num">
                                      <p:cBhvr>
                                        <p:cTn id="100" dur="3000" fill="hold"/>
                                        <p:tgtEl>
                                          <p:spTgt spid="7"/>
                                        </p:tgtEl>
                                        <p:attrNameLst>
                                          <p:attrName>style.rotation</p:attrName>
                                        </p:attrNameLst>
                                      </p:cBhvr>
                                      <p:tavLst>
                                        <p:tav tm="0">
                                          <p:val>
                                            <p:fltVal val="720"/>
                                          </p:val>
                                        </p:tav>
                                        <p:tav tm="100000">
                                          <p:val>
                                            <p:fltVal val="0"/>
                                          </p:val>
                                        </p:tav>
                                      </p:tavLst>
                                    </p:anim>
                                    <p:anim calcmode="lin" valueType="num">
                                      <p:cBhvr>
                                        <p:cTn id="101" dur="3000" fill="hold"/>
                                        <p:tgtEl>
                                          <p:spTgt spid="7"/>
                                        </p:tgtEl>
                                        <p:attrNameLst>
                                          <p:attrName>ppt_h</p:attrName>
                                        </p:attrNameLst>
                                      </p:cBhvr>
                                      <p:tavLst>
                                        <p:tav tm="0">
                                          <p:val>
                                            <p:fltVal val="0"/>
                                          </p:val>
                                        </p:tav>
                                        <p:tav tm="100000">
                                          <p:val>
                                            <p:strVal val="#ppt_h"/>
                                          </p:val>
                                        </p:tav>
                                      </p:tavLst>
                                    </p:anim>
                                    <p:anim calcmode="lin" valueType="num">
                                      <p:cBhvr>
                                        <p:cTn id="102" dur="3000" fill="hold"/>
                                        <p:tgtEl>
                                          <p:spTgt spid="7"/>
                                        </p:tgtEl>
                                        <p:attrNameLst>
                                          <p:attrName>ppt_w</p:attrName>
                                        </p:attrNameLst>
                                      </p:cBhvr>
                                      <p:tavLst>
                                        <p:tav tm="0">
                                          <p:val>
                                            <p:fltVal val="0"/>
                                          </p:val>
                                        </p:tav>
                                        <p:tav tm="100000">
                                          <p:val>
                                            <p:strVal val="#ppt_w"/>
                                          </p:val>
                                        </p:tav>
                                      </p:tavLst>
                                    </p:anim>
                                  </p:childTnLst>
                                </p:cTn>
                              </p:par>
                              <p:par>
                                <p:cTn id="103" presetID="35" presetClass="entr" presetSubtype="0" fill="hold" nodeType="withEffect">
                                  <p:stCondLst>
                                    <p:cond delay="0"/>
                                  </p:stCondLst>
                                  <p:childTnLst>
                                    <p:set>
                                      <p:cBhvr>
                                        <p:cTn id="104" dur="1" fill="hold">
                                          <p:stCondLst>
                                            <p:cond delay="0"/>
                                          </p:stCondLst>
                                        </p:cTn>
                                        <p:tgtEl>
                                          <p:spTgt spid="9"/>
                                        </p:tgtEl>
                                        <p:attrNameLst>
                                          <p:attrName>style.visibility</p:attrName>
                                        </p:attrNameLst>
                                      </p:cBhvr>
                                      <p:to>
                                        <p:strVal val="visible"/>
                                      </p:to>
                                    </p:set>
                                    <p:animEffect transition="in" filter="fade">
                                      <p:cBhvr>
                                        <p:cTn id="105" dur="3000"/>
                                        <p:tgtEl>
                                          <p:spTgt spid="9"/>
                                        </p:tgtEl>
                                      </p:cBhvr>
                                    </p:animEffect>
                                    <p:anim calcmode="lin" valueType="num">
                                      <p:cBhvr>
                                        <p:cTn id="106" dur="3000" fill="hold"/>
                                        <p:tgtEl>
                                          <p:spTgt spid="9"/>
                                        </p:tgtEl>
                                        <p:attrNameLst>
                                          <p:attrName>style.rotation</p:attrName>
                                        </p:attrNameLst>
                                      </p:cBhvr>
                                      <p:tavLst>
                                        <p:tav tm="0">
                                          <p:val>
                                            <p:fltVal val="720"/>
                                          </p:val>
                                        </p:tav>
                                        <p:tav tm="100000">
                                          <p:val>
                                            <p:fltVal val="0"/>
                                          </p:val>
                                        </p:tav>
                                      </p:tavLst>
                                    </p:anim>
                                    <p:anim calcmode="lin" valueType="num">
                                      <p:cBhvr>
                                        <p:cTn id="107" dur="3000" fill="hold"/>
                                        <p:tgtEl>
                                          <p:spTgt spid="9"/>
                                        </p:tgtEl>
                                        <p:attrNameLst>
                                          <p:attrName>ppt_h</p:attrName>
                                        </p:attrNameLst>
                                      </p:cBhvr>
                                      <p:tavLst>
                                        <p:tav tm="0">
                                          <p:val>
                                            <p:fltVal val="0"/>
                                          </p:val>
                                        </p:tav>
                                        <p:tav tm="100000">
                                          <p:val>
                                            <p:strVal val="#ppt_h"/>
                                          </p:val>
                                        </p:tav>
                                      </p:tavLst>
                                    </p:anim>
                                    <p:anim calcmode="lin" valueType="num">
                                      <p:cBhvr>
                                        <p:cTn id="108" dur="3000" fill="hold"/>
                                        <p:tgtEl>
                                          <p:spTgt spid="9"/>
                                        </p:tgtEl>
                                        <p:attrNameLst>
                                          <p:attrName>ppt_w</p:attrName>
                                        </p:attrNameLst>
                                      </p:cBhvr>
                                      <p:tavLst>
                                        <p:tav tm="0">
                                          <p:val>
                                            <p:fltVal val="0"/>
                                          </p:val>
                                        </p:tav>
                                        <p:tav tm="100000">
                                          <p:val>
                                            <p:strVal val="#ppt_w"/>
                                          </p:val>
                                        </p:tav>
                                      </p:tavLst>
                                    </p:anim>
                                  </p:childTnLst>
                                </p:cTn>
                              </p:par>
                              <p:par>
                                <p:cTn id="109" presetID="35" presetClass="entr" presetSubtype="0" fill="hold" nodeType="withEffect">
                                  <p:stCondLst>
                                    <p:cond delay="0"/>
                                  </p:stCondLst>
                                  <p:childTnLst>
                                    <p:set>
                                      <p:cBhvr>
                                        <p:cTn id="110" dur="1" fill="hold">
                                          <p:stCondLst>
                                            <p:cond delay="0"/>
                                          </p:stCondLst>
                                        </p:cTn>
                                        <p:tgtEl>
                                          <p:spTgt spid="10"/>
                                        </p:tgtEl>
                                        <p:attrNameLst>
                                          <p:attrName>style.visibility</p:attrName>
                                        </p:attrNameLst>
                                      </p:cBhvr>
                                      <p:to>
                                        <p:strVal val="visible"/>
                                      </p:to>
                                    </p:set>
                                    <p:animEffect transition="in" filter="fade">
                                      <p:cBhvr>
                                        <p:cTn id="111" dur="3000"/>
                                        <p:tgtEl>
                                          <p:spTgt spid="10"/>
                                        </p:tgtEl>
                                      </p:cBhvr>
                                    </p:animEffect>
                                    <p:anim calcmode="lin" valueType="num">
                                      <p:cBhvr>
                                        <p:cTn id="112" dur="3000" fill="hold"/>
                                        <p:tgtEl>
                                          <p:spTgt spid="10"/>
                                        </p:tgtEl>
                                        <p:attrNameLst>
                                          <p:attrName>style.rotation</p:attrName>
                                        </p:attrNameLst>
                                      </p:cBhvr>
                                      <p:tavLst>
                                        <p:tav tm="0">
                                          <p:val>
                                            <p:fltVal val="720"/>
                                          </p:val>
                                        </p:tav>
                                        <p:tav tm="100000">
                                          <p:val>
                                            <p:fltVal val="0"/>
                                          </p:val>
                                        </p:tav>
                                      </p:tavLst>
                                    </p:anim>
                                    <p:anim calcmode="lin" valueType="num">
                                      <p:cBhvr>
                                        <p:cTn id="113" dur="3000" fill="hold"/>
                                        <p:tgtEl>
                                          <p:spTgt spid="10"/>
                                        </p:tgtEl>
                                        <p:attrNameLst>
                                          <p:attrName>ppt_h</p:attrName>
                                        </p:attrNameLst>
                                      </p:cBhvr>
                                      <p:tavLst>
                                        <p:tav tm="0">
                                          <p:val>
                                            <p:fltVal val="0"/>
                                          </p:val>
                                        </p:tav>
                                        <p:tav tm="100000">
                                          <p:val>
                                            <p:strVal val="#ppt_h"/>
                                          </p:val>
                                        </p:tav>
                                      </p:tavLst>
                                    </p:anim>
                                    <p:anim calcmode="lin" valueType="num">
                                      <p:cBhvr>
                                        <p:cTn id="114" dur="3000" fill="hold"/>
                                        <p:tgtEl>
                                          <p:spTgt spid="10"/>
                                        </p:tgtEl>
                                        <p:attrNameLst>
                                          <p:attrName>ppt_w</p:attrName>
                                        </p:attrNameLst>
                                      </p:cBhvr>
                                      <p:tavLst>
                                        <p:tav tm="0">
                                          <p:val>
                                            <p:fltVal val="0"/>
                                          </p:val>
                                        </p:tav>
                                        <p:tav tm="100000">
                                          <p:val>
                                            <p:strVal val="#ppt_w"/>
                                          </p:val>
                                        </p:tav>
                                      </p:tavLst>
                                    </p:anim>
                                  </p:childTnLst>
                                </p:cTn>
                              </p:par>
                              <p:par>
                                <p:cTn id="115" presetID="35" presetClass="entr" presetSubtype="0" fill="hold" nodeType="withEffect">
                                  <p:stCondLst>
                                    <p:cond delay="0"/>
                                  </p:stCondLst>
                                  <p:childTnLst>
                                    <p:set>
                                      <p:cBhvr>
                                        <p:cTn id="116" dur="1" fill="hold">
                                          <p:stCondLst>
                                            <p:cond delay="0"/>
                                          </p:stCondLst>
                                        </p:cTn>
                                        <p:tgtEl>
                                          <p:spTgt spid="11"/>
                                        </p:tgtEl>
                                        <p:attrNameLst>
                                          <p:attrName>style.visibility</p:attrName>
                                        </p:attrNameLst>
                                      </p:cBhvr>
                                      <p:to>
                                        <p:strVal val="visible"/>
                                      </p:to>
                                    </p:set>
                                    <p:animEffect transition="in" filter="fade">
                                      <p:cBhvr>
                                        <p:cTn id="117" dur="3000"/>
                                        <p:tgtEl>
                                          <p:spTgt spid="11"/>
                                        </p:tgtEl>
                                      </p:cBhvr>
                                    </p:animEffect>
                                    <p:anim calcmode="lin" valueType="num">
                                      <p:cBhvr>
                                        <p:cTn id="118" dur="3000" fill="hold"/>
                                        <p:tgtEl>
                                          <p:spTgt spid="11"/>
                                        </p:tgtEl>
                                        <p:attrNameLst>
                                          <p:attrName>style.rotation</p:attrName>
                                        </p:attrNameLst>
                                      </p:cBhvr>
                                      <p:tavLst>
                                        <p:tav tm="0">
                                          <p:val>
                                            <p:fltVal val="720"/>
                                          </p:val>
                                        </p:tav>
                                        <p:tav tm="100000">
                                          <p:val>
                                            <p:fltVal val="0"/>
                                          </p:val>
                                        </p:tav>
                                      </p:tavLst>
                                    </p:anim>
                                    <p:anim calcmode="lin" valueType="num">
                                      <p:cBhvr>
                                        <p:cTn id="119" dur="3000" fill="hold"/>
                                        <p:tgtEl>
                                          <p:spTgt spid="11"/>
                                        </p:tgtEl>
                                        <p:attrNameLst>
                                          <p:attrName>ppt_h</p:attrName>
                                        </p:attrNameLst>
                                      </p:cBhvr>
                                      <p:tavLst>
                                        <p:tav tm="0">
                                          <p:val>
                                            <p:fltVal val="0"/>
                                          </p:val>
                                        </p:tav>
                                        <p:tav tm="100000">
                                          <p:val>
                                            <p:strVal val="#ppt_h"/>
                                          </p:val>
                                        </p:tav>
                                      </p:tavLst>
                                    </p:anim>
                                    <p:anim calcmode="lin" valueType="num">
                                      <p:cBhvr>
                                        <p:cTn id="120" dur="3000" fill="hold"/>
                                        <p:tgtEl>
                                          <p:spTgt spid="11"/>
                                        </p:tgtEl>
                                        <p:attrNameLst>
                                          <p:attrName>ppt_w</p:attrName>
                                        </p:attrNameLst>
                                      </p:cBhvr>
                                      <p:tavLst>
                                        <p:tav tm="0">
                                          <p:val>
                                            <p:fltVal val="0"/>
                                          </p:val>
                                        </p:tav>
                                        <p:tav tm="100000">
                                          <p:val>
                                            <p:strVal val="#ppt_w"/>
                                          </p:val>
                                        </p:tav>
                                      </p:tavLst>
                                    </p:anim>
                                  </p:childTnLst>
                                </p:cTn>
                              </p:par>
                              <p:par>
                                <p:cTn id="121" presetID="35" presetClass="entr" presetSubtype="0" fill="hold"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fade">
                                      <p:cBhvr>
                                        <p:cTn id="123" dur="3000"/>
                                        <p:tgtEl>
                                          <p:spTgt spid="13"/>
                                        </p:tgtEl>
                                      </p:cBhvr>
                                    </p:animEffect>
                                    <p:anim calcmode="lin" valueType="num">
                                      <p:cBhvr>
                                        <p:cTn id="124" dur="3000" fill="hold"/>
                                        <p:tgtEl>
                                          <p:spTgt spid="13"/>
                                        </p:tgtEl>
                                        <p:attrNameLst>
                                          <p:attrName>style.rotation</p:attrName>
                                        </p:attrNameLst>
                                      </p:cBhvr>
                                      <p:tavLst>
                                        <p:tav tm="0">
                                          <p:val>
                                            <p:fltVal val="720"/>
                                          </p:val>
                                        </p:tav>
                                        <p:tav tm="100000">
                                          <p:val>
                                            <p:fltVal val="0"/>
                                          </p:val>
                                        </p:tav>
                                      </p:tavLst>
                                    </p:anim>
                                    <p:anim calcmode="lin" valueType="num">
                                      <p:cBhvr>
                                        <p:cTn id="125" dur="3000" fill="hold"/>
                                        <p:tgtEl>
                                          <p:spTgt spid="13"/>
                                        </p:tgtEl>
                                        <p:attrNameLst>
                                          <p:attrName>ppt_h</p:attrName>
                                        </p:attrNameLst>
                                      </p:cBhvr>
                                      <p:tavLst>
                                        <p:tav tm="0">
                                          <p:val>
                                            <p:fltVal val="0"/>
                                          </p:val>
                                        </p:tav>
                                        <p:tav tm="100000">
                                          <p:val>
                                            <p:strVal val="#ppt_h"/>
                                          </p:val>
                                        </p:tav>
                                      </p:tavLst>
                                    </p:anim>
                                    <p:anim calcmode="lin" valueType="num">
                                      <p:cBhvr>
                                        <p:cTn id="126" dur="3000" fill="hold"/>
                                        <p:tgtEl>
                                          <p:spTgt spid="13"/>
                                        </p:tgtEl>
                                        <p:attrNameLst>
                                          <p:attrName>ppt_w</p:attrName>
                                        </p:attrNameLst>
                                      </p:cBhvr>
                                      <p:tavLst>
                                        <p:tav tm="0">
                                          <p:val>
                                            <p:fltVal val="0"/>
                                          </p:val>
                                        </p:tav>
                                        <p:tav tm="100000">
                                          <p:val>
                                            <p:strVal val="#ppt_w"/>
                                          </p:val>
                                        </p:tav>
                                      </p:tavLst>
                                    </p:anim>
                                  </p:childTnLst>
                                </p:cTn>
                              </p:par>
                            </p:childTnLst>
                          </p:cTn>
                        </p:par>
                        <p:par>
                          <p:cTn id="127" fill="hold">
                            <p:stCondLst>
                              <p:cond delay="3000"/>
                            </p:stCondLst>
                            <p:childTnLst>
                              <p:par>
                                <p:cTn id="128" presetID="2" presetClass="exit" presetSubtype="12" fill="hold" nodeType="after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0-ppt_w/2"/>
                                          </p:val>
                                        </p:tav>
                                      </p:tavLst>
                                    </p:anim>
                                    <p:anim calcmode="lin" valueType="num">
                                      <p:cBhvr additive="base">
                                        <p:cTn id="130" dur="3000"/>
                                        <p:tgtEl>
                                          <p:spTgt spid="4"/>
                                        </p:tgtEl>
                                        <p:attrNameLst>
                                          <p:attrName>ppt_y</p:attrName>
                                        </p:attrNameLst>
                                      </p:cBhvr>
                                      <p:tavLst>
                                        <p:tav tm="0">
                                          <p:val>
                                            <p:strVal val="ppt_y"/>
                                          </p:val>
                                        </p:tav>
                                        <p:tav tm="100000">
                                          <p:val>
                                            <p:strVal val="1+ppt_h/2"/>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1+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2"/>
                                        </p:tgtEl>
                                        <p:attrNameLst>
                                          <p:attrName>ppt_x</p:attrName>
                                        </p:attrNameLst>
                                      </p:cBhvr>
                                      <p:tavLst>
                                        <p:tav tm="0">
                                          <p:val>
                                            <p:strVal val="ppt_x"/>
                                          </p:val>
                                        </p:tav>
                                        <p:tav tm="100000">
                                          <p:val>
                                            <p:strVal val="0-ppt_w/2"/>
                                          </p:val>
                                        </p:tav>
                                      </p:tavLst>
                                    </p:anim>
                                    <p:anim calcmode="lin" valueType="num">
                                      <p:cBhvr additive="base">
                                        <p:cTn id="142" dur="3000"/>
                                        <p:tgtEl>
                                          <p:spTgt spid="12"/>
                                        </p:tgtEl>
                                        <p:attrNameLst>
                                          <p:attrName>ppt_y</p:attrName>
                                        </p:attrNameLst>
                                      </p:cBhvr>
                                      <p:tavLst>
                                        <p:tav tm="0">
                                          <p:val>
                                            <p:strVal val="ppt_y"/>
                                          </p:val>
                                        </p:tav>
                                        <p:tav tm="100000">
                                          <p:val>
                                            <p:strVal val="1+ppt_h/2"/>
                                          </p:val>
                                        </p:tav>
                                      </p:tavLst>
                                    </p:anim>
                                    <p:set>
                                      <p:cBhvr>
                                        <p:cTn id="143" dur="1" fill="hold">
                                          <p:stCondLst>
                                            <p:cond delay="2999"/>
                                          </p:stCondLst>
                                        </p:cTn>
                                        <p:tgtEl>
                                          <p:spTgt spid="12"/>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0-ppt_w/2"/>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0-ppt_w/2"/>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1+ppt_h/2"/>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1+ppt_w/2"/>
                                          </p:val>
                                        </p:tav>
                                      </p:tavLst>
                                    </p:anim>
                                    <p:anim calcmode="lin" valueType="num">
                                      <p:cBhvr additive="base">
                                        <p:cTn id="158" dur="3000"/>
                                        <p:tgtEl>
                                          <p:spTgt spid="7"/>
                                        </p:tgtEl>
                                        <p:attrNameLst>
                                          <p:attrName>ppt_y</p:attrName>
                                        </p:attrNameLst>
                                      </p:cBhvr>
                                      <p:tavLst>
                                        <p:tav tm="0">
                                          <p:val>
                                            <p:strVal val="ppt_y"/>
                                          </p:val>
                                        </p:tav>
                                        <p:tav tm="100000">
                                          <p:val>
                                            <p:strVal val="1+ppt_h/2"/>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9"/>
                                        </p:tgtEl>
                                        <p:attrNameLst>
                                          <p:attrName>ppt_x</p:attrName>
                                        </p:attrNameLst>
                                      </p:cBhvr>
                                      <p:tavLst>
                                        <p:tav tm="0">
                                          <p:val>
                                            <p:strVal val="ppt_x"/>
                                          </p:val>
                                        </p:tav>
                                        <p:tav tm="100000">
                                          <p:val>
                                            <p:strVal val="1+ppt_w/2"/>
                                          </p:val>
                                        </p:tav>
                                      </p:tavLst>
                                    </p:anim>
                                    <p:anim calcmode="lin" valueType="num">
                                      <p:cBhvr additive="base">
                                        <p:cTn id="162" dur="3000"/>
                                        <p:tgtEl>
                                          <p:spTgt spid="9"/>
                                        </p:tgtEl>
                                        <p:attrNameLst>
                                          <p:attrName>ppt_y</p:attrName>
                                        </p:attrNameLst>
                                      </p:cBhvr>
                                      <p:tavLst>
                                        <p:tav tm="0">
                                          <p:val>
                                            <p:strVal val="ppt_y"/>
                                          </p:val>
                                        </p:tav>
                                        <p:tav tm="100000">
                                          <p:val>
                                            <p:strVal val="1+ppt_h/2"/>
                                          </p:val>
                                        </p:tav>
                                      </p:tavLst>
                                    </p:anim>
                                    <p:set>
                                      <p:cBhvr>
                                        <p:cTn id="163" dur="1" fill="hold">
                                          <p:stCondLst>
                                            <p:cond delay="2999"/>
                                          </p:stCondLst>
                                        </p:cTn>
                                        <p:tgtEl>
                                          <p:spTgt spid="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0"/>
                                        </p:tgtEl>
                                        <p:attrNameLst>
                                          <p:attrName>ppt_x</p:attrName>
                                        </p:attrNameLst>
                                      </p:cBhvr>
                                      <p:tavLst>
                                        <p:tav tm="0">
                                          <p:val>
                                            <p:strVal val="ppt_x"/>
                                          </p:val>
                                        </p:tav>
                                        <p:tav tm="100000">
                                          <p:val>
                                            <p:strVal val="1+ppt_w/2"/>
                                          </p:val>
                                        </p:tav>
                                      </p:tavLst>
                                    </p:anim>
                                    <p:anim calcmode="lin" valueType="num">
                                      <p:cBhvr additive="base">
                                        <p:cTn id="166" dur="3000"/>
                                        <p:tgtEl>
                                          <p:spTgt spid="10"/>
                                        </p:tgtEl>
                                        <p:attrNameLst>
                                          <p:attrName>ppt_y</p:attrName>
                                        </p:attrNameLst>
                                      </p:cBhvr>
                                      <p:tavLst>
                                        <p:tav tm="0">
                                          <p:val>
                                            <p:strVal val="ppt_y"/>
                                          </p:val>
                                        </p:tav>
                                        <p:tav tm="100000">
                                          <p:val>
                                            <p:strVal val="1+ppt_h/2"/>
                                          </p:val>
                                        </p:tav>
                                      </p:tavLst>
                                    </p:anim>
                                    <p:set>
                                      <p:cBhvr>
                                        <p:cTn id="167" dur="1" fill="hold">
                                          <p:stCondLst>
                                            <p:cond delay="2999"/>
                                          </p:stCondLst>
                                        </p:cTn>
                                        <p:tgtEl>
                                          <p:spTgt spid="10"/>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1+ppt_w/2"/>
                                          </p:val>
                                        </p:tav>
                                      </p:tavLst>
                                    </p:anim>
                                    <p:anim calcmode="lin" valueType="num">
                                      <p:cBhvr additive="base">
                                        <p:cTn id="170" dur="3000"/>
                                        <p:tgtEl>
                                          <p:spTgt spid="11"/>
                                        </p:tgtEl>
                                        <p:attrNameLst>
                                          <p:attrName>ppt_y</p:attrName>
                                        </p:attrNameLst>
                                      </p:cBhvr>
                                      <p:tavLst>
                                        <p:tav tm="0">
                                          <p:val>
                                            <p:strVal val="ppt_y"/>
                                          </p:val>
                                        </p:tav>
                                        <p:tav tm="100000">
                                          <p:val>
                                            <p:strVal val="1+ppt_h/2"/>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1+ppt_w/2"/>
                                          </p:val>
                                        </p:tav>
                                      </p:tavLst>
                                    </p:anim>
                                    <p:anim calcmode="lin" valueType="num">
                                      <p:cBhvr additive="base">
                                        <p:cTn id="174" dur="3000"/>
                                        <p:tgtEl>
                                          <p:spTgt spid="13"/>
                                        </p:tgtEl>
                                        <p:attrNameLst>
                                          <p:attrName>ppt_y</p:attrName>
                                        </p:attrNameLst>
                                      </p:cBhvr>
                                      <p:tavLst>
                                        <p:tav tm="0">
                                          <p:val>
                                            <p:strVal val="ppt_y"/>
                                          </p:val>
                                        </p:tav>
                                        <p:tav tm="100000">
                                          <p:val>
                                            <p:strVal val="1+ppt_h/2"/>
                                          </p:val>
                                        </p:tav>
                                      </p:tavLst>
                                    </p:anim>
                                    <p:set>
                                      <p:cBhvr>
                                        <p:cTn id="175" dur="1" fill="hold">
                                          <p:stCondLst>
                                            <p:cond delay="2999"/>
                                          </p:stCondLst>
                                        </p:cTn>
                                        <p:tgtEl>
                                          <p:spTgt spid="13"/>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ppt_x</p:attrName>
                                        </p:attrNameLst>
                                      </p:cBhvr>
                                      <p:tavLst>
                                        <p:tav tm="0">
                                          <p:val>
                                            <p:strVal val="#ppt_x"/>
                                          </p:val>
                                        </p:tav>
                                        <p:tav tm="100000">
                                          <p:val>
                                            <p:strVal val="#ppt_x"/>
                                          </p:val>
                                        </p:tav>
                                      </p:tavLst>
                                    </p:anim>
                                    <p:anim calcmode="lin" valueType="num">
                                      <p:cBhvr>
                                        <p:cTn id="179" dur="3000" fill="hold"/>
                                        <p:tgtEl>
                                          <p:spTgt spid="2"/>
                                        </p:tgtEl>
                                        <p:attrNameLst>
                                          <p:attrName>ppt_y</p:attrName>
                                        </p:attrNameLst>
                                      </p:cBhvr>
                                      <p:tavLst>
                                        <p:tav tm="0">
                                          <p:val>
                                            <p:strVal val="#ppt_y-#ppt_h/2"/>
                                          </p:val>
                                        </p:tav>
                                        <p:tav tm="100000">
                                          <p:val>
                                            <p:strVal val="#ppt_y"/>
                                          </p:val>
                                        </p:tav>
                                      </p:tavLst>
                                    </p:anim>
                                    <p:anim calcmode="lin" valueType="num">
                                      <p:cBhvr>
                                        <p:cTn id="180" dur="3000" fill="hold"/>
                                        <p:tgtEl>
                                          <p:spTgt spid="2"/>
                                        </p:tgtEl>
                                        <p:attrNameLst>
                                          <p:attrName>ppt_w</p:attrName>
                                        </p:attrNameLst>
                                      </p:cBhvr>
                                      <p:tavLst>
                                        <p:tav tm="0">
                                          <p:val>
                                            <p:strVal val="#ppt_w"/>
                                          </p:val>
                                        </p:tav>
                                        <p:tav tm="100000">
                                          <p:val>
                                            <p:strVal val="#ppt_w"/>
                                          </p:val>
                                        </p:tav>
                                      </p:tavLst>
                                    </p:anim>
                                    <p:anim calcmode="lin" valueType="num">
                                      <p:cBhvr>
                                        <p:cTn id="181" dur="3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pic>
        <p:nvPicPr>
          <p:cNvPr id="2" name="1 Imagen" descr="6891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a:off x="0" y="0"/>
            <a:ext cx="943107" cy="952633"/>
          </a:xfrm>
          <a:prstGeom prst="rect">
            <a:avLst/>
          </a:prstGeom>
        </p:spPr>
      </p:pic>
      <p:pic>
        <p:nvPicPr>
          <p:cNvPr id="5" name="4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a:off x="500034" y="1071552"/>
            <a:ext cx="943107" cy="952633"/>
          </a:xfrm>
          <a:prstGeom prst="rect">
            <a:avLst/>
          </a:prstGeom>
        </p:spPr>
      </p:pic>
      <p:pic>
        <p:nvPicPr>
          <p:cNvPr id="6" name="5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a:off x="1071538" y="2143122"/>
            <a:ext cx="943107" cy="952633"/>
          </a:xfrm>
          <a:prstGeom prst="rect">
            <a:avLst/>
          </a:prstGeom>
        </p:spPr>
      </p:pic>
      <p:pic>
        <p:nvPicPr>
          <p:cNvPr id="7" name="6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a:off x="1857356" y="2928940"/>
            <a:ext cx="943107" cy="952633"/>
          </a:xfrm>
          <a:prstGeom prst="rect">
            <a:avLst/>
          </a:prstGeom>
        </p:spPr>
      </p:pic>
      <p:pic>
        <p:nvPicPr>
          <p:cNvPr id="9" name="8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a:off x="2714612" y="3643320"/>
            <a:ext cx="943107" cy="952633"/>
          </a:xfrm>
          <a:prstGeom prst="rect">
            <a:avLst/>
          </a:prstGeom>
        </p:spPr>
      </p:pic>
      <p:pic>
        <p:nvPicPr>
          <p:cNvPr id="10" name="9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a:off x="3643306" y="4190867"/>
            <a:ext cx="943107" cy="952633"/>
          </a:xfrm>
          <a:prstGeom prst="rect">
            <a:avLst/>
          </a:prstGeom>
        </p:spPr>
      </p:pic>
      <p:pic>
        <p:nvPicPr>
          <p:cNvPr id="11" name="10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8229719" y="0"/>
            <a:ext cx="914281" cy="952633"/>
          </a:xfrm>
          <a:prstGeom prst="rect">
            <a:avLst/>
          </a:prstGeom>
        </p:spPr>
      </p:pic>
      <p:pic>
        <p:nvPicPr>
          <p:cNvPr id="12" name="11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4643438" y="4190867"/>
            <a:ext cx="914281" cy="952633"/>
          </a:xfrm>
          <a:prstGeom prst="rect">
            <a:avLst/>
          </a:prstGeom>
        </p:spPr>
      </p:pic>
      <p:pic>
        <p:nvPicPr>
          <p:cNvPr id="13" name="12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7786710" y="1000114"/>
            <a:ext cx="914281" cy="952633"/>
          </a:xfrm>
          <a:prstGeom prst="rect">
            <a:avLst/>
          </a:prstGeom>
        </p:spPr>
      </p:pic>
      <p:pic>
        <p:nvPicPr>
          <p:cNvPr id="14" name="13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7143768" y="2071684"/>
            <a:ext cx="914281" cy="952633"/>
          </a:xfrm>
          <a:prstGeom prst="rect">
            <a:avLst/>
          </a:prstGeom>
        </p:spPr>
      </p:pic>
      <p:pic>
        <p:nvPicPr>
          <p:cNvPr id="15" name="14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6500826" y="3000378"/>
            <a:ext cx="914281" cy="952633"/>
          </a:xfrm>
          <a:prstGeom prst="rect">
            <a:avLst/>
          </a:prstGeom>
        </p:spPr>
      </p:pic>
      <p:pic>
        <p:nvPicPr>
          <p:cNvPr id="16" name="15 Imagen" descr="224-2243457_lgbt-logo-png.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5715008" y="3714758"/>
            <a:ext cx="914281" cy="952633"/>
          </a:xfrm>
          <a:prstGeom prst="rect">
            <a:avLst/>
          </a:prstGeom>
        </p:spPr>
      </p:pic>
      <p:pic>
        <p:nvPicPr>
          <p:cNvPr id="17" name="16 Imagen" descr="6891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1+#ppt_w/2"/>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0-#ppt_w/2"/>
                                          </p:val>
                                        </p:tav>
                                        <p:tav tm="100000">
                                          <p:val>
                                            <p:strVal val="#ppt_x"/>
                                          </p:val>
                                        </p:tav>
                                      </p:tavLst>
                                    </p:anim>
                                    <p:anim calcmode="lin" valueType="num">
                                      <p:cBhvr additive="base">
                                        <p:cTn id="34" dur="3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0-#ppt_w/2"/>
                                          </p:val>
                                        </p:tav>
                                        <p:tav tm="100000">
                                          <p:val>
                                            <p:strVal val="#ppt_x"/>
                                          </p:val>
                                        </p:tav>
                                      </p:tavLst>
                                    </p:anim>
                                    <p:anim calcmode="lin" valueType="num">
                                      <p:cBhvr additive="base">
                                        <p:cTn id="38" dur="3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3000" fill="hold"/>
                                        <p:tgtEl>
                                          <p:spTgt spid="13"/>
                                        </p:tgtEl>
                                        <p:attrNameLst>
                                          <p:attrName>ppt_x</p:attrName>
                                        </p:attrNameLst>
                                      </p:cBhvr>
                                      <p:tavLst>
                                        <p:tav tm="0">
                                          <p:val>
                                            <p:strVal val="0-#ppt_w/2"/>
                                          </p:val>
                                        </p:tav>
                                        <p:tav tm="100000">
                                          <p:val>
                                            <p:strVal val="#ppt_x"/>
                                          </p:val>
                                        </p:tav>
                                      </p:tavLst>
                                    </p:anim>
                                    <p:anim calcmode="lin" valueType="num">
                                      <p:cBhvr additive="base">
                                        <p:cTn id="42" dur="3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3000" fill="hold"/>
                                        <p:tgtEl>
                                          <p:spTgt spid="14"/>
                                        </p:tgtEl>
                                        <p:attrNameLst>
                                          <p:attrName>ppt_x</p:attrName>
                                        </p:attrNameLst>
                                      </p:cBhvr>
                                      <p:tavLst>
                                        <p:tav tm="0">
                                          <p:val>
                                            <p:strVal val="0-#ppt_w/2"/>
                                          </p:val>
                                        </p:tav>
                                        <p:tav tm="100000">
                                          <p:val>
                                            <p:strVal val="#ppt_x"/>
                                          </p:val>
                                        </p:tav>
                                      </p:tavLst>
                                    </p:anim>
                                    <p:anim calcmode="lin" valueType="num">
                                      <p:cBhvr additive="base">
                                        <p:cTn id="46" dur="3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3000" fill="hold"/>
                                        <p:tgtEl>
                                          <p:spTgt spid="15"/>
                                        </p:tgtEl>
                                        <p:attrNameLst>
                                          <p:attrName>ppt_x</p:attrName>
                                        </p:attrNameLst>
                                      </p:cBhvr>
                                      <p:tavLst>
                                        <p:tav tm="0">
                                          <p:val>
                                            <p:strVal val="0-#ppt_w/2"/>
                                          </p:val>
                                        </p:tav>
                                        <p:tav tm="100000">
                                          <p:val>
                                            <p:strVal val="#ppt_x"/>
                                          </p:val>
                                        </p:tav>
                                      </p:tavLst>
                                    </p:anim>
                                    <p:anim calcmode="lin" valueType="num">
                                      <p:cBhvr additive="base">
                                        <p:cTn id="50" dur="3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3000" fill="hold"/>
                                        <p:tgtEl>
                                          <p:spTgt spid="16"/>
                                        </p:tgtEl>
                                        <p:attrNameLst>
                                          <p:attrName>ppt_x</p:attrName>
                                        </p:attrNameLst>
                                      </p:cBhvr>
                                      <p:tavLst>
                                        <p:tav tm="0">
                                          <p:val>
                                            <p:strVal val="0-#ppt_w/2"/>
                                          </p:val>
                                        </p:tav>
                                        <p:tav tm="100000">
                                          <p:val>
                                            <p:strVal val="#ppt_x"/>
                                          </p:val>
                                        </p:tav>
                                      </p:tavLst>
                                    </p:anim>
                                    <p:anim calcmode="lin" valueType="num">
                                      <p:cBhvr additive="base">
                                        <p:cTn id="54" dur="3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9"/>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2"/>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3"/>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4"/>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5"/>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6"/>
                                        </p:tgtEl>
                                        <p:attrNameLst>
                                          <p:attrName>r</p:attrName>
                                        </p:attrNameLst>
                                      </p:cBhvr>
                                    </p:animRot>
                                  </p:childTnLst>
                                </p:cTn>
                              </p:par>
                            </p:childTnLst>
                          </p:cTn>
                        </p:par>
                        <p:par>
                          <p:cTn id="79" fill="hold">
                            <p:stCondLst>
                              <p:cond delay="3000"/>
                            </p:stCondLst>
                            <p:childTnLst>
                              <p:par>
                                <p:cTn id="80" presetID="2" presetClass="exit" presetSubtype="6" fill="hold" nodeType="after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1+ppt_w/2"/>
                                          </p:val>
                                        </p:tav>
                                      </p:tavLst>
                                    </p:anim>
                                    <p:anim calcmode="lin" valueType="num">
                                      <p:cBhvr additive="base">
                                        <p:cTn id="82" dur="3000"/>
                                        <p:tgtEl>
                                          <p:spTgt spid="4"/>
                                        </p:tgtEl>
                                        <p:attrNameLst>
                                          <p:attrName>ppt_y</p:attrName>
                                        </p:attrNameLst>
                                      </p:cBhvr>
                                      <p:tavLst>
                                        <p:tav tm="0">
                                          <p:val>
                                            <p:strVal val="ppt_y"/>
                                          </p:val>
                                        </p:tav>
                                        <p:tav tm="100000">
                                          <p:val>
                                            <p:strVal val="1+ppt_h/2"/>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3000"/>
                                        <p:tgtEl>
                                          <p:spTgt spid="5"/>
                                        </p:tgtEl>
                                        <p:attrNameLst>
                                          <p:attrName>ppt_x</p:attrName>
                                        </p:attrNameLst>
                                      </p:cBhvr>
                                      <p:tavLst>
                                        <p:tav tm="0">
                                          <p:val>
                                            <p:strVal val="ppt_x"/>
                                          </p:val>
                                        </p:tav>
                                        <p:tav tm="100000">
                                          <p:val>
                                            <p:strVal val="1+ppt_w/2"/>
                                          </p:val>
                                        </p:tav>
                                      </p:tavLst>
                                    </p:anim>
                                    <p:anim calcmode="lin" valueType="num">
                                      <p:cBhvr additive="base">
                                        <p:cTn id="86" dur="3000"/>
                                        <p:tgtEl>
                                          <p:spTgt spid="5"/>
                                        </p:tgtEl>
                                        <p:attrNameLst>
                                          <p:attrName>ppt_y</p:attrName>
                                        </p:attrNameLst>
                                      </p:cBhvr>
                                      <p:tavLst>
                                        <p:tav tm="0">
                                          <p:val>
                                            <p:strVal val="ppt_y"/>
                                          </p:val>
                                        </p:tav>
                                        <p:tav tm="100000">
                                          <p:val>
                                            <p:strVal val="1+ppt_h/2"/>
                                          </p:val>
                                        </p:tav>
                                      </p:tavLst>
                                    </p:anim>
                                    <p:set>
                                      <p:cBhvr>
                                        <p:cTn id="87" dur="1" fill="hold">
                                          <p:stCondLst>
                                            <p:cond delay="2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3000"/>
                                        <p:tgtEl>
                                          <p:spTgt spid="6"/>
                                        </p:tgtEl>
                                        <p:attrNameLst>
                                          <p:attrName>ppt_x</p:attrName>
                                        </p:attrNameLst>
                                      </p:cBhvr>
                                      <p:tavLst>
                                        <p:tav tm="0">
                                          <p:val>
                                            <p:strVal val="ppt_x"/>
                                          </p:val>
                                        </p:tav>
                                        <p:tav tm="100000">
                                          <p:val>
                                            <p:strVal val="1+ppt_w/2"/>
                                          </p:val>
                                        </p:tav>
                                      </p:tavLst>
                                    </p:anim>
                                    <p:anim calcmode="lin" valueType="num">
                                      <p:cBhvr additive="base">
                                        <p:cTn id="90" dur="3000"/>
                                        <p:tgtEl>
                                          <p:spTgt spid="6"/>
                                        </p:tgtEl>
                                        <p:attrNameLst>
                                          <p:attrName>ppt_y</p:attrName>
                                        </p:attrNameLst>
                                      </p:cBhvr>
                                      <p:tavLst>
                                        <p:tav tm="0">
                                          <p:val>
                                            <p:strVal val="ppt_y"/>
                                          </p:val>
                                        </p:tav>
                                        <p:tav tm="100000">
                                          <p:val>
                                            <p:strVal val="1+ppt_h/2"/>
                                          </p:val>
                                        </p:tav>
                                      </p:tavLst>
                                    </p:anim>
                                    <p:set>
                                      <p:cBhvr>
                                        <p:cTn id="91" dur="1" fill="hold">
                                          <p:stCondLst>
                                            <p:cond delay="2999"/>
                                          </p:stCondLst>
                                        </p:cTn>
                                        <p:tgtEl>
                                          <p:spTgt spid="6"/>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3000"/>
                                        <p:tgtEl>
                                          <p:spTgt spid="7"/>
                                        </p:tgtEl>
                                        <p:attrNameLst>
                                          <p:attrName>ppt_x</p:attrName>
                                        </p:attrNameLst>
                                      </p:cBhvr>
                                      <p:tavLst>
                                        <p:tav tm="0">
                                          <p:val>
                                            <p:strVal val="ppt_x"/>
                                          </p:val>
                                        </p:tav>
                                        <p:tav tm="100000">
                                          <p:val>
                                            <p:strVal val="1+ppt_w/2"/>
                                          </p:val>
                                        </p:tav>
                                      </p:tavLst>
                                    </p:anim>
                                    <p:anim calcmode="lin" valueType="num">
                                      <p:cBhvr additive="base">
                                        <p:cTn id="94" dur="3000"/>
                                        <p:tgtEl>
                                          <p:spTgt spid="7"/>
                                        </p:tgtEl>
                                        <p:attrNameLst>
                                          <p:attrName>ppt_y</p:attrName>
                                        </p:attrNameLst>
                                      </p:cBhvr>
                                      <p:tavLst>
                                        <p:tav tm="0">
                                          <p:val>
                                            <p:strVal val="ppt_y"/>
                                          </p:val>
                                        </p:tav>
                                        <p:tav tm="100000">
                                          <p:val>
                                            <p:strVal val="1+ppt_h/2"/>
                                          </p:val>
                                        </p:tav>
                                      </p:tavLst>
                                    </p:anim>
                                    <p:set>
                                      <p:cBhvr>
                                        <p:cTn id="95" dur="1" fill="hold">
                                          <p:stCondLst>
                                            <p:cond delay="2999"/>
                                          </p:stCondLst>
                                        </p:cTn>
                                        <p:tgtEl>
                                          <p:spTgt spid="7"/>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3000"/>
                                        <p:tgtEl>
                                          <p:spTgt spid="9"/>
                                        </p:tgtEl>
                                        <p:attrNameLst>
                                          <p:attrName>ppt_x</p:attrName>
                                        </p:attrNameLst>
                                      </p:cBhvr>
                                      <p:tavLst>
                                        <p:tav tm="0">
                                          <p:val>
                                            <p:strVal val="ppt_x"/>
                                          </p:val>
                                        </p:tav>
                                        <p:tav tm="100000">
                                          <p:val>
                                            <p:strVal val="1+ppt_w/2"/>
                                          </p:val>
                                        </p:tav>
                                      </p:tavLst>
                                    </p:anim>
                                    <p:anim calcmode="lin" valueType="num">
                                      <p:cBhvr additive="base">
                                        <p:cTn id="98" dur="3000"/>
                                        <p:tgtEl>
                                          <p:spTgt spid="9"/>
                                        </p:tgtEl>
                                        <p:attrNameLst>
                                          <p:attrName>ppt_y</p:attrName>
                                        </p:attrNameLst>
                                      </p:cBhvr>
                                      <p:tavLst>
                                        <p:tav tm="0">
                                          <p:val>
                                            <p:strVal val="ppt_y"/>
                                          </p:val>
                                        </p:tav>
                                        <p:tav tm="100000">
                                          <p:val>
                                            <p:strVal val="1+ppt_h/2"/>
                                          </p:val>
                                        </p:tav>
                                      </p:tavLst>
                                    </p:anim>
                                    <p:set>
                                      <p:cBhvr>
                                        <p:cTn id="99" dur="1" fill="hold">
                                          <p:stCondLst>
                                            <p:cond delay="2999"/>
                                          </p:stCondLst>
                                        </p:cTn>
                                        <p:tgtEl>
                                          <p:spTgt spid="9"/>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1+ppt_w/2"/>
                                          </p:val>
                                        </p:tav>
                                      </p:tavLst>
                                    </p:anim>
                                    <p:anim calcmode="lin" valueType="num">
                                      <p:cBhvr additive="base">
                                        <p:cTn id="102" dur="3000"/>
                                        <p:tgtEl>
                                          <p:spTgt spid="10"/>
                                        </p:tgtEl>
                                        <p:attrNameLst>
                                          <p:attrName>ppt_y</p:attrName>
                                        </p:attrNameLst>
                                      </p:cBhvr>
                                      <p:tavLst>
                                        <p:tav tm="0">
                                          <p:val>
                                            <p:strVal val="ppt_y"/>
                                          </p:val>
                                        </p:tav>
                                        <p:tav tm="100000">
                                          <p:val>
                                            <p:strVal val="1+ppt_h/2"/>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0-ppt_w/2"/>
                                          </p:val>
                                        </p:tav>
                                      </p:tavLst>
                                    </p:anim>
                                    <p:anim calcmode="lin" valueType="num">
                                      <p:cBhvr additive="base">
                                        <p:cTn id="106" dur="3000"/>
                                        <p:tgtEl>
                                          <p:spTgt spid="11"/>
                                        </p:tgtEl>
                                        <p:attrNameLst>
                                          <p:attrName>ppt_y</p:attrName>
                                        </p:attrNameLst>
                                      </p:cBhvr>
                                      <p:tavLst>
                                        <p:tav tm="0">
                                          <p:val>
                                            <p:strVal val="ppt_y"/>
                                          </p:val>
                                        </p:tav>
                                        <p:tav tm="100000">
                                          <p:val>
                                            <p:strVal val="1+ppt_h/2"/>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0-ppt_w/2"/>
                                          </p:val>
                                        </p:tav>
                                      </p:tavLst>
                                    </p:anim>
                                    <p:anim calcmode="lin" valueType="num">
                                      <p:cBhvr additive="base">
                                        <p:cTn id="110" dur="3000"/>
                                        <p:tgtEl>
                                          <p:spTgt spid="12"/>
                                        </p:tgtEl>
                                        <p:attrNameLst>
                                          <p:attrName>ppt_y</p:attrName>
                                        </p:attrNameLst>
                                      </p:cBhvr>
                                      <p:tavLst>
                                        <p:tav tm="0">
                                          <p:val>
                                            <p:strVal val="ppt_y"/>
                                          </p:val>
                                        </p:tav>
                                        <p:tav tm="100000">
                                          <p:val>
                                            <p:strVal val="1+ppt_h/2"/>
                                          </p:val>
                                        </p:tav>
                                      </p:tavLst>
                                    </p:anim>
                                    <p:set>
                                      <p:cBhvr>
                                        <p:cTn id="111" dur="1" fill="hold">
                                          <p:stCondLst>
                                            <p:cond delay="2999"/>
                                          </p:stCondLst>
                                        </p:cTn>
                                        <p:tgtEl>
                                          <p:spTgt spid="12"/>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13"/>
                                        </p:tgtEl>
                                        <p:attrNameLst>
                                          <p:attrName>ppt_x</p:attrName>
                                        </p:attrNameLst>
                                      </p:cBhvr>
                                      <p:tavLst>
                                        <p:tav tm="0">
                                          <p:val>
                                            <p:strVal val="ppt_x"/>
                                          </p:val>
                                        </p:tav>
                                        <p:tav tm="100000">
                                          <p:val>
                                            <p:strVal val="0-ppt_w/2"/>
                                          </p:val>
                                        </p:tav>
                                      </p:tavLst>
                                    </p:anim>
                                    <p:anim calcmode="lin" valueType="num">
                                      <p:cBhvr additive="base">
                                        <p:cTn id="114" dur="3000"/>
                                        <p:tgtEl>
                                          <p:spTgt spid="13"/>
                                        </p:tgtEl>
                                        <p:attrNameLst>
                                          <p:attrName>ppt_y</p:attrName>
                                        </p:attrNameLst>
                                      </p:cBhvr>
                                      <p:tavLst>
                                        <p:tav tm="0">
                                          <p:val>
                                            <p:strVal val="ppt_y"/>
                                          </p:val>
                                        </p:tav>
                                        <p:tav tm="100000">
                                          <p:val>
                                            <p:strVal val="1+ppt_h/2"/>
                                          </p:val>
                                        </p:tav>
                                      </p:tavLst>
                                    </p:anim>
                                    <p:set>
                                      <p:cBhvr>
                                        <p:cTn id="115" dur="1" fill="hold">
                                          <p:stCondLst>
                                            <p:cond delay="2999"/>
                                          </p:stCondLst>
                                        </p:cTn>
                                        <p:tgtEl>
                                          <p:spTgt spid="13"/>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4"/>
                                        </p:tgtEl>
                                        <p:attrNameLst>
                                          <p:attrName>ppt_x</p:attrName>
                                        </p:attrNameLst>
                                      </p:cBhvr>
                                      <p:tavLst>
                                        <p:tav tm="0">
                                          <p:val>
                                            <p:strVal val="ppt_x"/>
                                          </p:val>
                                        </p:tav>
                                        <p:tav tm="100000">
                                          <p:val>
                                            <p:strVal val="0-ppt_w/2"/>
                                          </p:val>
                                        </p:tav>
                                      </p:tavLst>
                                    </p:anim>
                                    <p:anim calcmode="lin" valueType="num">
                                      <p:cBhvr additive="base">
                                        <p:cTn id="118" dur="3000"/>
                                        <p:tgtEl>
                                          <p:spTgt spid="14"/>
                                        </p:tgtEl>
                                        <p:attrNameLst>
                                          <p:attrName>ppt_y</p:attrName>
                                        </p:attrNameLst>
                                      </p:cBhvr>
                                      <p:tavLst>
                                        <p:tav tm="0">
                                          <p:val>
                                            <p:strVal val="ppt_y"/>
                                          </p:val>
                                        </p:tav>
                                        <p:tav tm="100000">
                                          <p:val>
                                            <p:strVal val="1+ppt_h/2"/>
                                          </p:val>
                                        </p:tav>
                                      </p:tavLst>
                                    </p:anim>
                                    <p:set>
                                      <p:cBhvr>
                                        <p:cTn id="119" dur="1" fill="hold">
                                          <p:stCondLst>
                                            <p:cond delay="2999"/>
                                          </p:stCondLst>
                                        </p:cTn>
                                        <p:tgtEl>
                                          <p:spTgt spid="14"/>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5"/>
                                        </p:tgtEl>
                                        <p:attrNameLst>
                                          <p:attrName>ppt_x</p:attrName>
                                        </p:attrNameLst>
                                      </p:cBhvr>
                                      <p:tavLst>
                                        <p:tav tm="0">
                                          <p:val>
                                            <p:strVal val="ppt_x"/>
                                          </p:val>
                                        </p:tav>
                                        <p:tav tm="100000">
                                          <p:val>
                                            <p:strVal val="0-ppt_w/2"/>
                                          </p:val>
                                        </p:tav>
                                      </p:tavLst>
                                    </p:anim>
                                    <p:anim calcmode="lin" valueType="num">
                                      <p:cBhvr additive="base">
                                        <p:cTn id="122" dur="3000"/>
                                        <p:tgtEl>
                                          <p:spTgt spid="15"/>
                                        </p:tgtEl>
                                        <p:attrNameLst>
                                          <p:attrName>ppt_y</p:attrName>
                                        </p:attrNameLst>
                                      </p:cBhvr>
                                      <p:tavLst>
                                        <p:tav tm="0">
                                          <p:val>
                                            <p:strVal val="ppt_y"/>
                                          </p:val>
                                        </p:tav>
                                        <p:tav tm="100000">
                                          <p:val>
                                            <p:strVal val="1+ppt_h/2"/>
                                          </p:val>
                                        </p:tav>
                                      </p:tavLst>
                                    </p:anim>
                                    <p:set>
                                      <p:cBhvr>
                                        <p:cTn id="123" dur="1" fill="hold">
                                          <p:stCondLst>
                                            <p:cond delay="2999"/>
                                          </p:stCondLst>
                                        </p:cTn>
                                        <p:tgtEl>
                                          <p:spTgt spid="1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0-ppt_w/2"/>
                                          </p:val>
                                        </p:tav>
                                      </p:tavLst>
                                    </p:anim>
                                    <p:anim calcmode="lin" valueType="num">
                                      <p:cBhvr additive="base">
                                        <p:cTn id="126" dur="3000"/>
                                        <p:tgtEl>
                                          <p:spTgt spid="16"/>
                                        </p:tgtEl>
                                        <p:attrNameLst>
                                          <p:attrName>ppt_y</p:attrName>
                                        </p:attrNameLst>
                                      </p:cBhvr>
                                      <p:tavLst>
                                        <p:tav tm="0">
                                          <p:val>
                                            <p:strVal val="ppt_y"/>
                                          </p:val>
                                        </p:tav>
                                        <p:tav tm="100000">
                                          <p:val>
                                            <p:strVal val="1+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8" presetClass="emph" presetSubtype="0" fill="hold"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4"/>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5"/>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6"/>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7"/>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9"/>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0"/>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ppt_x</p:attrName>
                                        </p:attrNameLst>
                                      </p:cBhvr>
                                      <p:tavLst>
                                        <p:tav tm="0">
                                          <p:val>
                                            <p:strVal val="#ppt_x"/>
                                          </p:val>
                                        </p:tav>
                                        <p:tav tm="100000">
                                          <p:val>
                                            <p:strVal val="#ppt_x"/>
                                          </p:val>
                                        </p:tav>
                                      </p:tavLst>
                                    </p:anim>
                                    <p:anim calcmode="lin" valueType="num">
                                      <p:cBhvr>
                                        <p:cTn id="155" dur="3000" fill="hold"/>
                                        <p:tgtEl>
                                          <p:spTgt spid="2"/>
                                        </p:tgtEl>
                                        <p:attrNameLst>
                                          <p:attrName>ppt_y</p:attrName>
                                        </p:attrNameLst>
                                      </p:cBhvr>
                                      <p:tavLst>
                                        <p:tav tm="0">
                                          <p:val>
                                            <p:strVal val="#ppt_y-#ppt_h/2"/>
                                          </p:val>
                                        </p:tav>
                                        <p:tav tm="100000">
                                          <p:val>
                                            <p:strVal val="#ppt_y"/>
                                          </p:val>
                                        </p:tav>
                                      </p:tavLst>
                                    </p:anim>
                                    <p:anim calcmode="lin" valueType="num">
                                      <p:cBhvr>
                                        <p:cTn id="156" dur="3000" fill="hold"/>
                                        <p:tgtEl>
                                          <p:spTgt spid="2"/>
                                        </p:tgtEl>
                                        <p:attrNameLst>
                                          <p:attrName>ppt_w</p:attrName>
                                        </p:attrNameLst>
                                      </p:cBhvr>
                                      <p:tavLst>
                                        <p:tav tm="0">
                                          <p:val>
                                            <p:strVal val="#ppt_w"/>
                                          </p:val>
                                        </p:tav>
                                        <p:tav tm="100000">
                                          <p:val>
                                            <p:strVal val="#ppt_w"/>
                                          </p:val>
                                        </p:tav>
                                      </p:tavLst>
                                    </p:anim>
                                    <p:anim calcmode="lin" valueType="num">
                                      <p:cBhvr>
                                        <p:cTn id="157" dur="3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duotone>
              <a:schemeClr val="accent4">
                <a:shade val="45000"/>
                <a:satMod val="135000"/>
              </a:schemeClr>
              <a:prstClr val="white"/>
            </a:duotone>
            <a:lum bright="-10000" contrast="40000"/>
          </a:blip>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stretch>
            <a:fillRect/>
          </a:stretch>
        </p:blipFill>
        <p:spPr>
          <a:xfrm>
            <a:off x="8072462" y="928676"/>
            <a:ext cx="857256" cy="677160"/>
          </a:xfrm>
          <a:prstGeom prst="rect">
            <a:avLst/>
          </a:prstGeom>
        </p:spPr>
      </p:pic>
      <p:sp>
        <p:nvSpPr>
          <p:cNvPr id="17" name="16 CuadroTexto"/>
          <p:cNvSpPr txBox="1"/>
          <p:nvPr/>
        </p:nvSpPr>
        <p:spPr>
          <a:xfrm>
            <a:off x="2357422" y="1785932"/>
            <a:ext cx="4643470" cy="1754326"/>
          </a:xfrm>
          <a:prstGeom prst="rect">
            <a:avLst/>
          </a:prstGeom>
          <a:noFill/>
        </p:spPr>
        <p:txBody>
          <a:bodyPr wrap="square" rtlCol="0">
            <a:spAutoFit/>
          </a:bodyPr>
          <a:lstStyle/>
          <a:p>
            <a:r>
              <a:rPr lang="es-PE" dirty="0" smtClean="0">
                <a:solidFill>
                  <a:srgbClr val="0000FF"/>
                </a:solidFill>
              </a:rPr>
              <a:t>En medio de estos desafíos, el azul profundo del mar sigue siendo un símbolo de esperanza y renovación. A medida que exploramos y comprendemos mejor el mundo submarino, podemos trabajar juntos para protegerlo y garantizar que su belleza perdure para las generaciones futuras.</a:t>
            </a:r>
          </a:p>
          <a:p>
            <a:endParaRPr lang="es-PE" dirty="0">
              <a:solidFill>
                <a:srgbClr val="0000FF"/>
              </a:solidFill>
            </a:endParaRPr>
          </a:p>
        </p:txBody>
      </p:sp>
    </p:spTree>
  </p:cSld>
  <p:clrMapOvr>
    <a:masterClrMapping/>
  </p:clrMapOvr>
  <p:transition advTm="3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bg1"/>
            </a:gs>
            <a:gs pos="50000">
              <a:srgbClr val="9999FF">
                <a:shade val="67500"/>
                <a:satMod val="115000"/>
              </a:srgbClr>
            </a:gs>
            <a:gs pos="100000">
              <a:srgbClr val="9999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81149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usiness-company-logo-540EDCB439-seeklogo.com.png"/>
          <p:cNvPicPr>
            <a:picLocks noChangeAspect="1"/>
          </p:cNvPicPr>
          <p:nvPr/>
        </p:nvPicPr>
        <p:blipFill>
          <a:blip r:embed="rId3">
            <a:lum bright="20000"/>
          </a:blip>
          <a:stretch>
            <a:fillRect/>
          </a:stretch>
        </p:blipFill>
        <p:spPr>
          <a:xfrm rot="5613290">
            <a:off x="3946600" y="780857"/>
            <a:ext cx="1571636" cy="1225877"/>
          </a:xfrm>
          <a:prstGeom prst="rect">
            <a:avLst/>
          </a:prstGeom>
        </p:spPr>
      </p:pic>
      <p:pic>
        <p:nvPicPr>
          <p:cNvPr id="5" name="4 Imagen" descr="business-company-logo-540EDCB439-seeklogo.com.png"/>
          <p:cNvPicPr>
            <a:picLocks noChangeAspect="1"/>
          </p:cNvPicPr>
          <p:nvPr/>
        </p:nvPicPr>
        <p:blipFill>
          <a:blip r:embed="rId3">
            <a:lum bright="20000"/>
          </a:blip>
          <a:stretch>
            <a:fillRect/>
          </a:stretch>
        </p:blipFill>
        <p:spPr>
          <a:xfrm rot="10197273">
            <a:off x="4881182" y="1913605"/>
            <a:ext cx="1571636" cy="1225877"/>
          </a:xfrm>
          <a:prstGeom prst="rect">
            <a:avLst/>
          </a:prstGeom>
        </p:spPr>
      </p:pic>
      <p:pic>
        <p:nvPicPr>
          <p:cNvPr id="6" name="5 Imagen" descr="business-company-logo-540EDCB439-seeklogo.com.png"/>
          <p:cNvPicPr>
            <a:picLocks noChangeAspect="1"/>
          </p:cNvPicPr>
          <p:nvPr/>
        </p:nvPicPr>
        <p:blipFill>
          <a:blip r:embed="rId3">
            <a:lum bright="20000"/>
          </a:blip>
          <a:stretch>
            <a:fillRect/>
          </a:stretch>
        </p:blipFill>
        <p:spPr>
          <a:xfrm rot="15989196">
            <a:off x="3445993" y="2780714"/>
            <a:ext cx="1571636" cy="1225877"/>
          </a:xfrm>
          <a:prstGeom prst="rect">
            <a:avLst/>
          </a:prstGeom>
        </p:spPr>
      </p:pic>
      <p:pic>
        <p:nvPicPr>
          <p:cNvPr id="7" name="6 Imagen" descr="business-company-logo-540EDCB439-seeklogo.com.png"/>
          <p:cNvPicPr>
            <a:picLocks noChangeAspect="1"/>
          </p:cNvPicPr>
          <p:nvPr/>
        </p:nvPicPr>
        <p:blipFill>
          <a:blip r:embed="rId3">
            <a:lum bright="20000"/>
          </a:blip>
          <a:stretch>
            <a:fillRect/>
          </a:stretch>
        </p:blipFill>
        <p:spPr>
          <a:xfrm>
            <a:off x="2571737" y="1500180"/>
            <a:ext cx="1571636" cy="1225877"/>
          </a:xfrm>
          <a:prstGeom prst="rect">
            <a:avLst/>
          </a:prstGeom>
        </p:spPr>
      </p:pic>
      <p:pic>
        <p:nvPicPr>
          <p:cNvPr id="8" name="7 Imagen" descr="business-company-logo-540EDCB439-seeklogo.com.png"/>
          <p:cNvPicPr>
            <a:picLocks noChangeAspect="1"/>
          </p:cNvPicPr>
          <p:nvPr/>
        </p:nvPicPr>
        <p:blipFill>
          <a:blip r:embed="rId3">
            <a:lum bright="20000"/>
          </a:blip>
          <a:stretch>
            <a:fillRect/>
          </a:stretch>
        </p:blipFill>
        <p:spPr>
          <a:xfrm rot="7497591">
            <a:off x="4524481" y="1239535"/>
            <a:ext cx="1571636" cy="1225877"/>
          </a:xfrm>
          <a:prstGeom prst="rect">
            <a:avLst/>
          </a:prstGeom>
        </p:spPr>
      </p:pic>
      <p:pic>
        <p:nvPicPr>
          <p:cNvPr id="9" name="8 Imagen" descr="business-company-logo-540EDCB439-seeklogo.com.png"/>
          <p:cNvPicPr>
            <a:picLocks noChangeAspect="1"/>
          </p:cNvPicPr>
          <p:nvPr/>
        </p:nvPicPr>
        <p:blipFill>
          <a:blip r:embed="rId3">
            <a:lum bright="20000"/>
          </a:blip>
          <a:stretch>
            <a:fillRect/>
          </a:stretch>
        </p:blipFill>
        <p:spPr>
          <a:xfrm rot="13503838">
            <a:off x="4346488" y="2733704"/>
            <a:ext cx="1571636" cy="1225877"/>
          </a:xfrm>
          <a:prstGeom prst="rect">
            <a:avLst/>
          </a:prstGeom>
        </p:spPr>
      </p:pic>
      <p:pic>
        <p:nvPicPr>
          <p:cNvPr id="10" name="9 Imagen" descr="business-company-logo-540EDCB439-seeklogo.com.png"/>
          <p:cNvPicPr>
            <a:picLocks noChangeAspect="1"/>
          </p:cNvPicPr>
          <p:nvPr/>
        </p:nvPicPr>
        <p:blipFill>
          <a:blip r:embed="rId3">
            <a:lum bright="20000"/>
          </a:blip>
          <a:stretch>
            <a:fillRect/>
          </a:stretch>
        </p:blipFill>
        <p:spPr>
          <a:xfrm rot="18922310">
            <a:off x="2704323" y="2304127"/>
            <a:ext cx="1571636" cy="1225877"/>
          </a:xfrm>
          <a:prstGeom prst="rect">
            <a:avLst/>
          </a:prstGeom>
        </p:spPr>
      </p:pic>
      <p:pic>
        <p:nvPicPr>
          <p:cNvPr id="11" name="10 Imagen" descr="business-company-logo-540EDCB439-seeklogo.com.png"/>
          <p:cNvPicPr>
            <a:picLocks noChangeAspect="1"/>
          </p:cNvPicPr>
          <p:nvPr/>
        </p:nvPicPr>
        <p:blipFill>
          <a:blip r:embed="rId3">
            <a:lum bright="20000"/>
          </a:blip>
          <a:stretch>
            <a:fillRect/>
          </a:stretch>
        </p:blipFill>
        <p:spPr>
          <a:xfrm rot="2634535">
            <a:off x="3134328" y="945110"/>
            <a:ext cx="1571636" cy="1225877"/>
          </a:xfrm>
          <a:prstGeom prst="rect">
            <a:avLst/>
          </a:prstGeom>
        </p:spPr>
      </p:pic>
      <p:pic>
        <p:nvPicPr>
          <p:cNvPr id="12" name="11 Imagen" descr="81149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2313A"/>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bnzxv.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otus-flower-colour-logo-DE81CBFBB6-seeklogo.com.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a:off x="3674325" y="97032"/>
            <a:ext cx="994708" cy="800642"/>
          </a:xfrm>
          <a:prstGeom prst="rect">
            <a:avLst/>
          </a:prstGeom>
        </p:spPr>
      </p:pic>
      <p:pic>
        <p:nvPicPr>
          <p:cNvPr id="4" name="3 Imagen" descr="lotus-flower-colour-logo-DE81CBFBB6-seeklogo.com.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flipV="1">
            <a:off x="4483831" y="88169"/>
            <a:ext cx="952633" cy="776296"/>
          </a:xfrm>
          <a:prstGeom prst="rect">
            <a:avLst/>
          </a:prstGeom>
        </p:spPr>
      </p:pic>
      <p:pic>
        <p:nvPicPr>
          <p:cNvPr id="5" name="4 Imagen" descr="lotus-flower-colour-logo-DE81CBFBB6-seeklogo.com.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a:off x="3674325" y="1168583"/>
            <a:ext cx="994708" cy="800642"/>
          </a:xfrm>
          <a:prstGeom prst="rect">
            <a:avLst/>
          </a:prstGeom>
        </p:spPr>
      </p:pic>
      <p:pic>
        <p:nvPicPr>
          <p:cNvPr id="6" name="5 Imagen" descr="lotus-flower-colour-logo-DE81CBFBB6-seeklogo.com.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flipV="1">
            <a:off x="4483831" y="1159720"/>
            <a:ext cx="952633" cy="776296"/>
          </a:xfrm>
          <a:prstGeom prst="rect">
            <a:avLst/>
          </a:prstGeom>
        </p:spPr>
      </p:pic>
      <p:pic>
        <p:nvPicPr>
          <p:cNvPr id="7" name="6 Imagen" descr="lotus-flower-colour-logo-DE81CBFBB6-seeklogo.com.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a:off x="3674325" y="2168715"/>
            <a:ext cx="994708" cy="800642"/>
          </a:xfrm>
          <a:prstGeom prst="rect">
            <a:avLst/>
          </a:prstGeom>
        </p:spPr>
      </p:pic>
      <p:pic>
        <p:nvPicPr>
          <p:cNvPr id="8" name="7 Imagen" descr="lotus-flower-colour-logo-DE81CBFBB6-seeklogo.com.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flipV="1">
            <a:off x="4483831" y="2159852"/>
            <a:ext cx="952633" cy="776296"/>
          </a:xfrm>
          <a:prstGeom prst="rect">
            <a:avLst/>
          </a:prstGeom>
        </p:spPr>
      </p:pic>
      <p:pic>
        <p:nvPicPr>
          <p:cNvPr id="9" name="8 Imagen" descr="lotus-flower-colour-logo-DE81CBFBB6-seeklogo.com.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a:off x="3674325" y="3240285"/>
            <a:ext cx="994708" cy="800642"/>
          </a:xfrm>
          <a:prstGeom prst="rect">
            <a:avLst/>
          </a:prstGeom>
        </p:spPr>
      </p:pic>
      <p:pic>
        <p:nvPicPr>
          <p:cNvPr id="10" name="9 Imagen" descr="lotus-flower-colour-logo-DE81CBFBB6-seeklogo.com.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flipV="1">
            <a:off x="4483831" y="3231422"/>
            <a:ext cx="952633" cy="776296"/>
          </a:xfrm>
          <a:prstGeom prst="rect">
            <a:avLst/>
          </a:prstGeom>
        </p:spPr>
      </p:pic>
      <p:pic>
        <p:nvPicPr>
          <p:cNvPr id="11" name="10 Imagen" descr="lotus-flower-colour-logo-DE81CBFBB6-seeklogo.com.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a:off x="3674325" y="4245825"/>
            <a:ext cx="994708" cy="800642"/>
          </a:xfrm>
          <a:prstGeom prst="rect">
            <a:avLst/>
          </a:prstGeom>
        </p:spPr>
      </p:pic>
      <p:pic>
        <p:nvPicPr>
          <p:cNvPr id="12" name="11 Imagen" descr="lotus-flower-colour-logo-DE81CBFBB6-seeklogo.com.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flipV="1">
            <a:off x="4483831" y="4236962"/>
            <a:ext cx="952633" cy="776296"/>
          </a:xfrm>
          <a:prstGeom prst="rect">
            <a:avLst/>
          </a:prstGeom>
        </p:spPr>
      </p:pic>
      <p:pic>
        <p:nvPicPr>
          <p:cNvPr id="13" name="12 Imagen" descr="bnzxv.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6" presetClass="emph" presetSubtype="0" autoRev="1" fill="hold" nodeType="withEffect">
                                  <p:stCondLst>
                                    <p:cond delay="0"/>
                                  </p:stCondLst>
                                  <p:childTnLst>
                                    <p:animScale>
                                      <p:cBhvr>
                                        <p:cTn id="48" dur="2000" fill="hold"/>
                                        <p:tgtEl>
                                          <p:spTgt spid="3"/>
                                        </p:tgtEl>
                                      </p:cBhvr>
                                      <p:by x="50000" y="50000"/>
                                    </p:animScale>
                                  </p:childTnLst>
                                </p:cTn>
                              </p:par>
                              <p:par>
                                <p:cTn id="49" presetID="6" presetClass="emph" presetSubtype="0" autoRev="1" fill="hold" nodeType="withEffect">
                                  <p:stCondLst>
                                    <p:cond delay="0"/>
                                  </p:stCondLst>
                                  <p:childTnLst>
                                    <p:animScale>
                                      <p:cBhvr>
                                        <p:cTn id="50" dur="2000" fill="hold"/>
                                        <p:tgtEl>
                                          <p:spTgt spid="4"/>
                                        </p:tgtEl>
                                      </p:cBhvr>
                                      <p:by x="50000" y="50000"/>
                                    </p:animScale>
                                  </p:childTnLst>
                                </p:cTn>
                              </p:par>
                              <p:par>
                                <p:cTn id="51" presetID="6" presetClass="emph" presetSubtype="0" autoRev="1" fill="hold" nodeType="withEffect">
                                  <p:stCondLst>
                                    <p:cond delay="0"/>
                                  </p:stCondLst>
                                  <p:childTnLst>
                                    <p:animScale>
                                      <p:cBhvr>
                                        <p:cTn id="52" dur="2000" fill="hold"/>
                                        <p:tgtEl>
                                          <p:spTgt spid="5"/>
                                        </p:tgtEl>
                                      </p:cBhvr>
                                      <p:by x="50000" y="50000"/>
                                    </p:animScale>
                                  </p:childTnLst>
                                </p:cTn>
                              </p:par>
                              <p:par>
                                <p:cTn id="53" presetID="6" presetClass="emph" presetSubtype="0" autoRev="1" fill="hold" nodeType="withEffect">
                                  <p:stCondLst>
                                    <p:cond delay="0"/>
                                  </p:stCondLst>
                                  <p:childTnLst>
                                    <p:animScale>
                                      <p:cBhvr>
                                        <p:cTn id="54" dur="2000" fill="hold"/>
                                        <p:tgtEl>
                                          <p:spTgt spid="6"/>
                                        </p:tgtEl>
                                      </p:cBhvr>
                                      <p:by x="50000" y="50000"/>
                                    </p:animScale>
                                  </p:childTnLst>
                                </p:cTn>
                              </p:par>
                              <p:par>
                                <p:cTn id="55" presetID="6" presetClass="emph" presetSubtype="0" autoRev="1" fill="hold" nodeType="withEffect">
                                  <p:stCondLst>
                                    <p:cond delay="0"/>
                                  </p:stCondLst>
                                  <p:childTnLst>
                                    <p:animScale>
                                      <p:cBhvr>
                                        <p:cTn id="56" dur="2000" fill="hold"/>
                                        <p:tgtEl>
                                          <p:spTgt spid="7"/>
                                        </p:tgtEl>
                                      </p:cBhvr>
                                      <p:by x="50000" y="50000"/>
                                    </p:animScale>
                                  </p:childTnLst>
                                </p:cTn>
                              </p:par>
                              <p:par>
                                <p:cTn id="57" presetID="6" presetClass="emph" presetSubtype="0" autoRev="1" fill="hold" nodeType="withEffect">
                                  <p:stCondLst>
                                    <p:cond delay="0"/>
                                  </p:stCondLst>
                                  <p:childTnLst>
                                    <p:animScale>
                                      <p:cBhvr>
                                        <p:cTn id="58" dur="2000" fill="hold"/>
                                        <p:tgtEl>
                                          <p:spTgt spid="8"/>
                                        </p:tgtEl>
                                      </p:cBhvr>
                                      <p:by x="50000" y="50000"/>
                                    </p:animScale>
                                  </p:childTnLst>
                                </p:cTn>
                              </p:par>
                              <p:par>
                                <p:cTn id="59" presetID="6" presetClass="emph" presetSubtype="0" autoRev="1" fill="hold" nodeType="withEffect">
                                  <p:stCondLst>
                                    <p:cond delay="0"/>
                                  </p:stCondLst>
                                  <p:childTnLst>
                                    <p:animScale>
                                      <p:cBhvr>
                                        <p:cTn id="60" dur="2000" fill="hold"/>
                                        <p:tgtEl>
                                          <p:spTgt spid="9"/>
                                        </p:tgtEl>
                                      </p:cBhvr>
                                      <p:by x="50000" y="50000"/>
                                    </p:animScale>
                                  </p:childTnLst>
                                </p:cTn>
                              </p:par>
                              <p:par>
                                <p:cTn id="61" presetID="6" presetClass="emph" presetSubtype="0" autoRev="1" fill="hold" nodeType="withEffect">
                                  <p:stCondLst>
                                    <p:cond delay="0"/>
                                  </p:stCondLst>
                                  <p:childTnLst>
                                    <p:animScale>
                                      <p:cBhvr>
                                        <p:cTn id="62" dur="2000" fill="hold"/>
                                        <p:tgtEl>
                                          <p:spTgt spid="10"/>
                                        </p:tgtEl>
                                      </p:cBhvr>
                                      <p:by x="50000" y="50000"/>
                                    </p:animScale>
                                  </p:childTnLst>
                                </p:cTn>
                              </p:par>
                              <p:par>
                                <p:cTn id="63" presetID="6" presetClass="emph" presetSubtype="0" autoRev="1" fill="hold" nodeType="withEffect">
                                  <p:stCondLst>
                                    <p:cond delay="0"/>
                                  </p:stCondLst>
                                  <p:childTnLst>
                                    <p:animScale>
                                      <p:cBhvr>
                                        <p:cTn id="64" dur="2000" fill="hold"/>
                                        <p:tgtEl>
                                          <p:spTgt spid="11"/>
                                        </p:tgtEl>
                                      </p:cBhvr>
                                      <p:by x="50000" y="50000"/>
                                    </p:animScale>
                                  </p:childTnLst>
                                </p:cTn>
                              </p:par>
                              <p:par>
                                <p:cTn id="65" presetID="6" presetClass="emph" presetSubtype="0" autoRev="1" fill="hold" nodeType="withEffect">
                                  <p:stCondLst>
                                    <p:cond delay="0"/>
                                  </p:stCondLst>
                                  <p:childTnLst>
                                    <p:animScale>
                                      <p:cBhvr>
                                        <p:cTn id="66" dur="2000" fill="hold"/>
                                        <p:tgtEl>
                                          <p:spTgt spid="12"/>
                                        </p:tgtEl>
                                      </p:cBhvr>
                                      <p:by x="50000" y="50000"/>
                                    </p:animScale>
                                  </p:childTnLst>
                                </p:cTn>
                              </p:par>
                            </p:childTnLst>
                          </p:cTn>
                        </p:par>
                        <p:par>
                          <p:cTn id="67" fill="hold">
                            <p:stCondLst>
                              <p:cond delay="4000"/>
                            </p:stCondLst>
                            <p:childTnLst>
                              <p:par>
                                <p:cTn id="68" presetID="2" presetClass="exit" presetSubtype="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2000"/>
                                        <p:tgtEl>
                                          <p:spTgt spid="3"/>
                                        </p:tgtEl>
                                        <p:attrNameLst>
                                          <p:attrName>ppt_h</p:attrName>
                                        </p:attrNameLst>
                                      </p:cBhvr>
                                      <p:tavLst>
                                        <p:tav tm="0">
                                          <p:val>
                                            <p:strVal val="ppt_h"/>
                                          </p:val>
                                        </p:tav>
                                        <p:tav tm="100000">
                                          <p:val>
                                            <p:strVal val="ppt_h"/>
                                          </p:val>
                                        </p:tav>
                                      </p:tavLst>
                                    </p:anim>
                                    <p:anim calcmode="lin" valueType="num">
                                      <p:cBhvr>
                                        <p:cTn id="11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3"/>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2000"/>
                                        <p:tgtEl>
                                          <p:spTgt spid="4"/>
                                        </p:tgtEl>
                                        <p:attrNameLst>
                                          <p:attrName>ppt_h</p:attrName>
                                        </p:attrNameLst>
                                      </p:cBhvr>
                                      <p:tavLst>
                                        <p:tav tm="0">
                                          <p:val>
                                            <p:strVal val="ppt_h"/>
                                          </p:val>
                                        </p:tav>
                                        <p:tav tm="100000">
                                          <p:val>
                                            <p:strVal val="ppt_h"/>
                                          </p:val>
                                        </p:tav>
                                      </p:tavLst>
                                    </p:anim>
                                    <p:anim calcmode="lin" valueType="num">
                                      <p:cBhvr>
                                        <p:cTn id="11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4"/>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2000"/>
                                        <p:tgtEl>
                                          <p:spTgt spid="5"/>
                                        </p:tgtEl>
                                        <p:attrNameLst>
                                          <p:attrName>ppt_h</p:attrName>
                                        </p:attrNameLst>
                                      </p:cBhvr>
                                      <p:tavLst>
                                        <p:tav tm="0">
                                          <p:val>
                                            <p:strVal val="ppt_h"/>
                                          </p:val>
                                        </p:tav>
                                        <p:tav tm="100000">
                                          <p:val>
                                            <p:strVal val="ppt_h"/>
                                          </p:val>
                                        </p:tav>
                                      </p:tavLst>
                                    </p:anim>
                                    <p:anim calcmode="lin" valueType="num">
                                      <p:cBhvr>
                                        <p:cTn id="11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5"/>
                                        </p:tgtEl>
                                        <p:attrNameLst>
                                          <p:attrName>style.visibility</p:attrName>
                                        </p:attrNameLst>
                                      </p:cBhvr>
                                      <p:to>
                                        <p:strVal val="hidden"/>
                                      </p:to>
                                    </p:set>
                                  </p:childTnLst>
                                </p:cTn>
                              </p:par>
                              <p:par>
                                <p:cTn id="120" presetID="19" presetClass="exit" presetSubtype="10" fill="hold" nodeType="withEffect">
                                  <p:stCondLst>
                                    <p:cond delay="0"/>
                                  </p:stCondLst>
                                  <p:childTnLst>
                                    <p:anim calcmode="lin" valueType="num">
                                      <p:cBhvr>
                                        <p:cTn id="121" dur="2000"/>
                                        <p:tgtEl>
                                          <p:spTgt spid="6"/>
                                        </p:tgtEl>
                                        <p:attrNameLst>
                                          <p:attrName>ppt_h</p:attrName>
                                        </p:attrNameLst>
                                      </p:cBhvr>
                                      <p:tavLst>
                                        <p:tav tm="0">
                                          <p:val>
                                            <p:strVal val="ppt_h"/>
                                          </p:val>
                                        </p:tav>
                                        <p:tav tm="100000">
                                          <p:val>
                                            <p:strVal val="ppt_h"/>
                                          </p:val>
                                        </p:tav>
                                      </p:tavLst>
                                    </p:anim>
                                    <p:anim calcmode="lin" valueType="num">
                                      <p:cBhvr>
                                        <p:cTn id="12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6"/>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2000"/>
                                        <p:tgtEl>
                                          <p:spTgt spid="7"/>
                                        </p:tgtEl>
                                        <p:attrNameLst>
                                          <p:attrName>ppt_h</p:attrName>
                                        </p:attrNameLst>
                                      </p:cBhvr>
                                      <p:tavLst>
                                        <p:tav tm="0">
                                          <p:val>
                                            <p:strVal val="ppt_h"/>
                                          </p:val>
                                        </p:tav>
                                        <p:tav tm="100000">
                                          <p:val>
                                            <p:strVal val="ppt_h"/>
                                          </p:val>
                                        </p:tav>
                                      </p:tavLst>
                                    </p:anim>
                                    <p:anim calcmode="lin" valueType="num">
                                      <p:cBhvr>
                                        <p:cTn id="12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7"/>
                                        </p:tgtEl>
                                        <p:attrNameLst>
                                          <p:attrName>style.visibility</p:attrName>
                                        </p:attrNameLst>
                                      </p:cBhvr>
                                      <p:to>
                                        <p:strVal val="hidden"/>
                                      </p:to>
                                    </p:set>
                                  </p:childTnLst>
                                </p:cTn>
                              </p:par>
                              <p:par>
                                <p:cTn id="128" presetID="19" presetClass="exit" presetSubtype="10" fill="hold" nodeType="withEffect">
                                  <p:stCondLst>
                                    <p:cond delay="0"/>
                                  </p:stCondLst>
                                  <p:childTnLst>
                                    <p:anim calcmode="lin" valueType="num">
                                      <p:cBhvr>
                                        <p:cTn id="129" dur="2000"/>
                                        <p:tgtEl>
                                          <p:spTgt spid="8"/>
                                        </p:tgtEl>
                                        <p:attrNameLst>
                                          <p:attrName>ppt_h</p:attrName>
                                        </p:attrNameLst>
                                      </p:cBhvr>
                                      <p:tavLst>
                                        <p:tav tm="0">
                                          <p:val>
                                            <p:strVal val="ppt_h"/>
                                          </p:val>
                                        </p:tav>
                                        <p:tav tm="100000">
                                          <p:val>
                                            <p:strVal val="ppt_h"/>
                                          </p:val>
                                        </p:tav>
                                      </p:tavLst>
                                    </p:anim>
                                    <p:anim calcmode="lin" valueType="num">
                                      <p:cBhvr>
                                        <p:cTn id="13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8"/>
                                        </p:tgtEl>
                                        <p:attrNameLst>
                                          <p:attrName>style.visibility</p:attrName>
                                        </p:attrNameLst>
                                      </p:cBhvr>
                                      <p:to>
                                        <p:strVal val="hidden"/>
                                      </p:to>
                                    </p:set>
                                  </p:childTnLst>
                                </p:cTn>
                              </p:par>
                              <p:par>
                                <p:cTn id="132" presetID="19" presetClass="exit" presetSubtype="10" fill="hold" nodeType="withEffect">
                                  <p:stCondLst>
                                    <p:cond delay="0"/>
                                  </p:stCondLst>
                                  <p:childTnLst>
                                    <p:anim calcmode="lin" valueType="num">
                                      <p:cBhvr>
                                        <p:cTn id="133" dur="2000"/>
                                        <p:tgtEl>
                                          <p:spTgt spid="9"/>
                                        </p:tgtEl>
                                        <p:attrNameLst>
                                          <p:attrName>ppt_h</p:attrName>
                                        </p:attrNameLst>
                                      </p:cBhvr>
                                      <p:tavLst>
                                        <p:tav tm="0">
                                          <p:val>
                                            <p:strVal val="ppt_h"/>
                                          </p:val>
                                        </p:tav>
                                        <p:tav tm="100000">
                                          <p:val>
                                            <p:strVal val="ppt_h"/>
                                          </p:val>
                                        </p:tav>
                                      </p:tavLst>
                                    </p:anim>
                                    <p:anim calcmode="lin" valueType="num">
                                      <p:cBhvr>
                                        <p:cTn id="13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9"/>
                                        </p:tgtEl>
                                        <p:attrNameLst>
                                          <p:attrName>style.visibility</p:attrName>
                                        </p:attrNameLst>
                                      </p:cBhvr>
                                      <p:to>
                                        <p:strVal val="hidden"/>
                                      </p:to>
                                    </p:set>
                                  </p:childTnLst>
                                </p:cTn>
                              </p:par>
                              <p:par>
                                <p:cTn id="136" presetID="19" presetClass="exit" presetSubtype="10" fill="hold" nodeType="withEffect">
                                  <p:stCondLst>
                                    <p:cond delay="0"/>
                                  </p:stCondLst>
                                  <p:childTnLst>
                                    <p:anim calcmode="lin" valueType="num">
                                      <p:cBhvr>
                                        <p:cTn id="137" dur="2000"/>
                                        <p:tgtEl>
                                          <p:spTgt spid="10"/>
                                        </p:tgtEl>
                                        <p:attrNameLst>
                                          <p:attrName>ppt_h</p:attrName>
                                        </p:attrNameLst>
                                      </p:cBhvr>
                                      <p:tavLst>
                                        <p:tav tm="0">
                                          <p:val>
                                            <p:strVal val="ppt_h"/>
                                          </p:val>
                                        </p:tav>
                                        <p:tav tm="100000">
                                          <p:val>
                                            <p:strVal val="ppt_h"/>
                                          </p:val>
                                        </p:tav>
                                      </p:tavLst>
                                    </p:anim>
                                    <p:anim calcmode="lin" valueType="num">
                                      <p:cBhvr>
                                        <p:cTn id="13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10"/>
                                        </p:tgtEl>
                                        <p:attrNameLst>
                                          <p:attrName>style.visibility</p:attrName>
                                        </p:attrNameLst>
                                      </p:cBhvr>
                                      <p:to>
                                        <p:strVal val="hidden"/>
                                      </p:to>
                                    </p:set>
                                  </p:childTnLst>
                                </p:cTn>
                              </p:par>
                              <p:par>
                                <p:cTn id="140" presetID="19" presetClass="exit" presetSubtype="10" fill="hold" nodeType="withEffect">
                                  <p:stCondLst>
                                    <p:cond delay="0"/>
                                  </p:stCondLst>
                                  <p:childTnLst>
                                    <p:anim calcmode="lin" valueType="num">
                                      <p:cBhvr>
                                        <p:cTn id="141" dur="2000"/>
                                        <p:tgtEl>
                                          <p:spTgt spid="11"/>
                                        </p:tgtEl>
                                        <p:attrNameLst>
                                          <p:attrName>ppt_h</p:attrName>
                                        </p:attrNameLst>
                                      </p:cBhvr>
                                      <p:tavLst>
                                        <p:tav tm="0">
                                          <p:val>
                                            <p:strVal val="ppt_h"/>
                                          </p:val>
                                        </p:tav>
                                        <p:tav tm="100000">
                                          <p:val>
                                            <p:strVal val="ppt_h"/>
                                          </p:val>
                                        </p:tav>
                                      </p:tavLst>
                                    </p:anim>
                                    <p:anim calcmode="lin" valueType="num">
                                      <p:cBhvr>
                                        <p:cTn id="14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1999"/>
                                          </p:stCondLst>
                                        </p:cTn>
                                        <p:tgtEl>
                                          <p:spTgt spid="11"/>
                                        </p:tgtEl>
                                        <p:attrNameLst>
                                          <p:attrName>style.visibility</p:attrName>
                                        </p:attrNameLst>
                                      </p:cBhvr>
                                      <p:to>
                                        <p:strVal val="hidden"/>
                                      </p:to>
                                    </p:set>
                                  </p:childTnLst>
                                </p:cTn>
                              </p:par>
                              <p:par>
                                <p:cTn id="144" presetID="19" presetClass="exit" presetSubtype="10" fill="hold" nodeType="withEffect">
                                  <p:stCondLst>
                                    <p:cond delay="0"/>
                                  </p:stCondLst>
                                  <p:childTnLst>
                                    <p:anim calcmode="lin" valueType="num">
                                      <p:cBhvr>
                                        <p:cTn id="145" dur="2000"/>
                                        <p:tgtEl>
                                          <p:spTgt spid="12"/>
                                        </p:tgtEl>
                                        <p:attrNameLst>
                                          <p:attrName>ppt_h</p:attrName>
                                        </p:attrNameLst>
                                      </p:cBhvr>
                                      <p:tavLst>
                                        <p:tav tm="0">
                                          <p:val>
                                            <p:strVal val="ppt_h"/>
                                          </p:val>
                                        </p:tav>
                                        <p:tav tm="100000">
                                          <p:val>
                                            <p:strVal val="ppt_h"/>
                                          </p:val>
                                        </p:tav>
                                      </p:tavLst>
                                    </p:anim>
                                    <p:anim calcmode="lin" valueType="num">
                                      <p:cBhvr>
                                        <p:cTn id="14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12"/>
                                        </p:tgtEl>
                                        <p:attrNameLst>
                                          <p:attrName>style.visibility</p:attrName>
                                        </p:attrNameLst>
                                      </p:cBhvr>
                                      <p:to>
                                        <p:strVal val="hidden"/>
                                      </p:to>
                                    </p:set>
                                  </p:childTnLst>
                                </p:cTn>
                              </p:par>
                              <p:par>
                                <p:cTn id="148" presetID="23" presetClass="entr" presetSubtype="288"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4/3*#ppt_w"/>
                                          </p:val>
                                        </p:tav>
                                        <p:tav tm="100000">
                                          <p:val>
                                            <p:strVal val="#ppt_w"/>
                                          </p:val>
                                        </p:tav>
                                      </p:tavLst>
                                    </p:anim>
                                    <p:anim calcmode="lin" valueType="num">
                                      <p:cBhvr>
                                        <p:cTn id="151" dur="2000" fill="hold"/>
                                        <p:tgtEl>
                                          <p:spTgt spid="2"/>
                                        </p:tgtEl>
                                        <p:attrNameLst>
                                          <p:attrName>ppt_h</p:attrName>
                                        </p:attrNameLst>
                                      </p:cBhvr>
                                      <p:tavLst>
                                        <p:tav tm="0">
                                          <p:val>
                                            <p:strVal val="4/3*#ppt_h"/>
                                          </p:val>
                                        </p:tav>
                                        <p:tav tm="100000">
                                          <p:val>
                                            <p:strVal val="#ppt_h"/>
                                          </p:val>
                                        </p:tav>
                                      </p:tavLst>
                                    </p:anim>
                                  </p:childTnLst>
                                </p:cTn>
                              </p:par>
                              <p:par>
                                <p:cTn id="152" presetID="16" presetClass="entr" presetSubtype="37"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Vertical)">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duotone>
              <a:prstClr val="black"/>
              <a:schemeClr val="accent6">
                <a:tint val="45000"/>
                <a:satMod val="400000"/>
              </a:schemeClr>
            </a:duotone>
            <a:lum contrast="40000"/>
          </a:blip>
          <a:stretch>
            <a:fillRect/>
          </a:stretch>
        </p:blipFill>
        <p:spPr>
          <a:xfrm>
            <a:off x="7929586" y="857238"/>
            <a:ext cx="857256" cy="677160"/>
          </a:xfrm>
          <a:prstGeom prst="rect">
            <a:avLst/>
          </a:prstGeom>
        </p:spPr>
      </p:pic>
      <p:sp>
        <p:nvSpPr>
          <p:cNvPr id="17" name="16 CuadroTexto"/>
          <p:cNvSpPr txBox="1"/>
          <p:nvPr/>
        </p:nvSpPr>
        <p:spPr>
          <a:xfrm>
            <a:off x="2500298" y="1928808"/>
            <a:ext cx="3714776" cy="1477328"/>
          </a:xfrm>
          <a:prstGeom prst="rect">
            <a:avLst/>
          </a:prstGeom>
          <a:noFill/>
        </p:spPr>
        <p:txBody>
          <a:bodyPr wrap="square" rtlCol="0">
            <a:spAutoFit/>
          </a:bodyPr>
          <a:lstStyle/>
          <a:p>
            <a:r>
              <a:rPr lang="es-PE" dirty="0" smtClean="0">
                <a:solidFill>
                  <a:srgbClr val="0000FF"/>
                </a:solidFill>
              </a:rPr>
              <a:t>Sumergirse en las profundidades del océano es como adentrarse en un universo paralelo, donde la gravedad parece perder su fuerza y el tiempo se diluye en un flujo constante. </a:t>
            </a:r>
          </a:p>
          <a:p>
            <a:endParaRPr lang="es-PE" dirty="0">
              <a:solidFill>
                <a:srgbClr val="0000FF"/>
              </a:solidFill>
            </a:endParaRPr>
          </a:p>
        </p:txBody>
      </p:sp>
    </p:spTree>
  </p:cSld>
  <p:clrMapOvr>
    <a:masterClrMapping/>
  </p:clrMapOvr>
  <p:transition advTm="18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13499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3820" y="-3823"/>
            <a:ext cx="756444" cy="764085"/>
          </a:xfrm>
          <a:prstGeom prst="rect">
            <a:avLst/>
          </a:prstGeom>
        </p:spPr>
      </p:pic>
      <p:pic>
        <p:nvPicPr>
          <p:cNvPr id="5" name="4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8383735" y="4211004"/>
            <a:ext cx="756444" cy="764085"/>
          </a:xfrm>
          <a:prstGeom prst="rect">
            <a:avLst/>
          </a:prstGeom>
        </p:spPr>
      </p:pic>
      <p:pic>
        <p:nvPicPr>
          <p:cNvPr id="6" name="5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360979" y="710542"/>
            <a:ext cx="756444" cy="764085"/>
          </a:xfrm>
          <a:prstGeom prst="rect">
            <a:avLst/>
          </a:prstGeom>
        </p:spPr>
      </p:pic>
      <p:pic>
        <p:nvPicPr>
          <p:cNvPr id="7" name="6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789607" y="1353484"/>
            <a:ext cx="756444" cy="764085"/>
          </a:xfrm>
          <a:prstGeom prst="rect">
            <a:avLst/>
          </a:prstGeom>
        </p:spPr>
      </p:pic>
      <p:pic>
        <p:nvPicPr>
          <p:cNvPr id="8" name="7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1432548" y="1924988"/>
            <a:ext cx="756444" cy="764085"/>
          </a:xfrm>
          <a:prstGeom prst="rect">
            <a:avLst/>
          </a:prstGeom>
        </p:spPr>
      </p:pic>
      <p:pic>
        <p:nvPicPr>
          <p:cNvPr id="9" name="8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2146928" y="2425054"/>
            <a:ext cx="756444" cy="764085"/>
          </a:xfrm>
          <a:prstGeom prst="rect">
            <a:avLst/>
          </a:prstGeom>
        </p:spPr>
      </p:pic>
      <p:pic>
        <p:nvPicPr>
          <p:cNvPr id="10" name="9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2789871" y="2925120"/>
            <a:ext cx="756444" cy="764085"/>
          </a:xfrm>
          <a:prstGeom prst="rect">
            <a:avLst/>
          </a:prstGeom>
        </p:spPr>
      </p:pic>
      <p:pic>
        <p:nvPicPr>
          <p:cNvPr id="11" name="10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3361374" y="3353748"/>
            <a:ext cx="756444" cy="764085"/>
          </a:xfrm>
          <a:prstGeom prst="rect">
            <a:avLst/>
          </a:prstGeom>
        </p:spPr>
      </p:pic>
      <p:pic>
        <p:nvPicPr>
          <p:cNvPr id="12" name="11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4004316" y="3710938"/>
            <a:ext cx="756444" cy="764085"/>
          </a:xfrm>
          <a:prstGeom prst="rect">
            <a:avLst/>
          </a:prstGeom>
        </p:spPr>
      </p:pic>
      <p:pic>
        <p:nvPicPr>
          <p:cNvPr id="13" name="12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4718696" y="3925252"/>
            <a:ext cx="756444" cy="764085"/>
          </a:xfrm>
          <a:prstGeom prst="rect">
            <a:avLst/>
          </a:prstGeom>
        </p:spPr>
      </p:pic>
      <p:pic>
        <p:nvPicPr>
          <p:cNvPr id="14" name="13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5361638" y="4139566"/>
            <a:ext cx="756444" cy="764085"/>
          </a:xfrm>
          <a:prstGeom prst="rect">
            <a:avLst/>
          </a:prstGeom>
        </p:spPr>
      </p:pic>
      <p:pic>
        <p:nvPicPr>
          <p:cNvPr id="15" name="14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6147456" y="4211004"/>
            <a:ext cx="756444" cy="764085"/>
          </a:xfrm>
          <a:prstGeom prst="rect">
            <a:avLst/>
          </a:prstGeom>
        </p:spPr>
      </p:pic>
      <p:pic>
        <p:nvPicPr>
          <p:cNvPr id="16" name="15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6861836" y="4211004"/>
            <a:ext cx="756444" cy="764085"/>
          </a:xfrm>
          <a:prstGeom prst="rect">
            <a:avLst/>
          </a:prstGeom>
        </p:spPr>
      </p:pic>
      <p:pic>
        <p:nvPicPr>
          <p:cNvPr id="17" name="16 Imagen" descr="pngtree-abstract-golden-spiral-icon-and-symbols-vector-png-image_9185046.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7647654" y="4211004"/>
            <a:ext cx="756444" cy="764085"/>
          </a:xfrm>
          <a:prstGeom prst="rect">
            <a:avLst/>
          </a:prstGeom>
        </p:spPr>
      </p:pic>
      <p:pic>
        <p:nvPicPr>
          <p:cNvPr id="18" name="17 Imagen" descr="13499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1+ppt_w/2"/>
                                          </p:val>
                                        </p:tav>
                                      </p:tavLst>
                                    </p:anim>
                                    <p:anim calcmode="lin" valueType="num">
                                      <p:cBhvr additive="base">
                                        <p:cTn id="102" dur="2000"/>
                                        <p:tgtEl>
                                          <p:spTgt spid="6"/>
                                        </p:tgtEl>
                                        <p:attrNameLst>
                                          <p:attrName>ppt_y</p:attrName>
                                        </p:attrNameLst>
                                      </p:cBhvr>
                                      <p:tavLst>
                                        <p:tav tm="0">
                                          <p:val>
                                            <p:strVal val="ppt_y"/>
                                          </p:val>
                                        </p:tav>
                                        <p:tav tm="100000">
                                          <p:val>
                                            <p:strVal val="1+ppt_h/2"/>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1+ppt_w/2"/>
                                          </p:val>
                                        </p:tav>
                                      </p:tavLst>
                                    </p:anim>
                                    <p:anim calcmode="lin" valueType="num">
                                      <p:cBhvr additive="base">
                                        <p:cTn id="106" dur="2000"/>
                                        <p:tgtEl>
                                          <p:spTgt spid="7"/>
                                        </p:tgtEl>
                                        <p:attrNameLst>
                                          <p:attrName>ppt_y</p:attrName>
                                        </p:attrNameLst>
                                      </p:cBhvr>
                                      <p:tavLst>
                                        <p:tav tm="0">
                                          <p:val>
                                            <p:strVal val="ppt_y"/>
                                          </p:val>
                                        </p:tav>
                                        <p:tav tm="100000">
                                          <p:val>
                                            <p:strVal val="1+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1+ppt_w/2"/>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1+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5"/>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6"/>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7"/>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8"/>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9"/>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0"/>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1"/>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2"/>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3"/>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2" presetClass="entr" presetSubtype="9"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additive="base">
                                        <p:cTn id="178" dur="2000" fill="hold"/>
                                        <p:tgtEl>
                                          <p:spTgt spid="2"/>
                                        </p:tgtEl>
                                        <p:attrNameLst>
                                          <p:attrName>ppt_x</p:attrName>
                                        </p:attrNameLst>
                                      </p:cBhvr>
                                      <p:tavLst>
                                        <p:tav tm="0">
                                          <p:val>
                                            <p:strVal val="0-#ppt_w/2"/>
                                          </p:val>
                                        </p:tav>
                                        <p:tav tm="100000">
                                          <p:val>
                                            <p:strVal val="#ppt_x"/>
                                          </p:val>
                                        </p:tav>
                                      </p:tavLst>
                                    </p:anim>
                                    <p:anim calcmode="lin" valueType="num">
                                      <p:cBhvr additive="base">
                                        <p:cTn id="17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7000">
              <a:srgbClr val="0049DA"/>
            </a:gs>
            <a:gs pos="50000">
              <a:srgbClr val="00B0F0">
                <a:shade val="67500"/>
                <a:satMod val="115000"/>
              </a:srgbClr>
            </a:gs>
            <a:gs pos="100000">
              <a:srgbClr val="00B0F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ghzfgr.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tidal-wave-vector-transparent-png-image-101577302436vdsbtbr9bt.png"/>
          <p:cNvPicPr>
            <a:picLocks noChangeAspect="1"/>
          </p:cNvPicPr>
          <p:nvPr/>
        </p:nvPicPr>
        <p:blipFill>
          <a:blip r:embed="rId4">
            <a:lum bright="-20000" contrast="40000"/>
          </a:blip>
          <a:stretch>
            <a:fillRect/>
          </a:stretch>
        </p:blipFill>
        <p:spPr>
          <a:xfrm>
            <a:off x="3214678" y="0"/>
            <a:ext cx="1452699" cy="886146"/>
          </a:xfrm>
          <a:prstGeom prst="rect">
            <a:avLst/>
          </a:prstGeom>
        </p:spPr>
      </p:pic>
      <p:pic>
        <p:nvPicPr>
          <p:cNvPr id="5" name="4 Imagen" descr="tidal-wave-vector-transparent-png-image-101577302436vdsbtbr9bt.png"/>
          <p:cNvPicPr>
            <a:picLocks noChangeAspect="1"/>
          </p:cNvPicPr>
          <p:nvPr/>
        </p:nvPicPr>
        <p:blipFill>
          <a:blip r:embed="rId4">
            <a:lum bright="-20000" contrast="40000"/>
          </a:blip>
          <a:stretch>
            <a:fillRect/>
          </a:stretch>
        </p:blipFill>
        <p:spPr>
          <a:xfrm flipH="1">
            <a:off x="4500562" y="0"/>
            <a:ext cx="1428760" cy="886146"/>
          </a:xfrm>
          <a:prstGeom prst="rect">
            <a:avLst/>
          </a:prstGeom>
        </p:spPr>
      </p:pic>
      <p:pic>
        <p:nvPicPr>
          <p:cNvPr id="6" name="5 Imagen" descr="tidal-wave-vector-transparent-png-image-101577302436vdsbtbr9bt.png"/>
          <p:cNvPicPr>
            <a:picLocks noChangeAspect="1"/>
          </p:cNvPicPr>
          <p:nvPr/>
        </p:nvPicPr>
        <p:blipFill>
          <a:blip r:embed="rId4">
            <a:lum bright="-20000" contrast="40000"/>
          </a:blip>
          <a:stretch>
            <a:fillRect/>
          </a:stretch>
        </p:blipFill>
        <p:spPr>
          <a:xfrm>
            <a:off x="3214678" y="428610"/>
            <a:ext cx="1452699" cy="886146"/>
          </a:xfrm>
          <a:prstGeom prst="rect">
            <a:avLst/>
          </a:prstGeom>
        </p:spPr>
      </p:pic>
      <p:pic>
        <p:nvPicPr>
          <p:cNvPr id="7" name="6 Imagen" descr="tidal-wave-vector-transparent-png-image-101577302436vdsbtbr9bt.png"/>
          <p:cNvPicPr>
            <a:picLocks noChangeAspect="1"/>
          </p:cNvPicPr>
          <p:nvPr/>
        </p:nvPicPr>
        <p:blipFill>
          <a:blip r:embed="rId4">
            <a:lum bright="-20000" contrast="40000"/>
          </a:blip>
          <a:stretch>
            <a:fillRect/>
          </a:stretch>
        </p:blipFill>
        <p:spPr>
          <a:xfrm flipH="1">
            <a:off x="4500562" y="428610"/>
            <a:ext cx="1428760" cy="886146"/>
          </a:xfrm>
          <a:prstGeom prst="rect">
            <a:avLst/>
          </a:prstGeom>
        </p:spPr>
      </p:pic>
      <p:pic>
        <p:nvPicPr>
          <p:cNvPr id="8" name="7 Imagen" descr="tidal-wave-vector-transparent-png-image-101577302436vdsbtbr9bt.png"/>
          <p:cNvPicPr>
            <a:picLocks noChangeAspect="1"/>
          </p:cNvPicPr>
          <p:nvPr/>
        </p:nvPicPr>
        <p:blipFill>
          <a:blip r:embed="rId4">
            <a:lum bright="-20000" contrast="40000"/>
          </a:blip>
          <a:stretch>
            <a:fillRect/>
          </a:stretch>
        </p:blipFill>
        <p:spPr>
          <a:xfrm>
            <a:off x="3214678" y="857238"/>
            <a:ext cx="1452699" cy="886146"/>
          </a:xfrm>
          <a:prstGeom prst="rect">
            <a:avLst/>
          </a:prstGeom>
        </p:spPr>
      </p:pic>
      <p:pic>
        <p:nvPicPr>
          <p:cNvPr id="9" name="8 Imagen" descr="tidal-wave-vector-transparent-png-image-101577302436vdsbtbr9bt.png"/>
          <p:cNvPicPr>
            <a:picLocks noChangeAspect="1"/>
          </p:cNvPicPr>
          <p:nvPr/>
        </p:nvPicPr>
        <p:blipFill>
          <a:blip r:embed="rId4">
            <a:lum bright="-20000" contrast="40000"/>
          </a:blip>
          <a:stretch>
            <a:fillRect/>
          </a:stretch>
        </p:blipFill>
        <p:spPr>
          <a:xfrm flipH="1">
            <a:off x="4500562" y="857238"/>
            <a:ext cx="1428760" cy="886146"/>
          </a:xfrm>
          <a:prstGeom prst="rect">
            <a:avLst/>
          </a:prstGeom>
        </p:spPr>
      </p:pic>
      <p:pic>
        <p:nvPicPr>
          <p:cNvPr id="10" name="9 Imagen" descr="tidal-wave-vector-transparent-png-image-101577302436vdsbtbr9bt.png"/>
          <p:cNvPicPr>
            <a:picLocks noChangeAspect="1"/>
          </p:cNvPicPr>
          <p:nvPr/>
        </p:nvPicPr>
        <p:blipFill>
          <a:blip r:embed="rId4">
            <a:lum bright="-20000" contrast="40000"/>
          </a:blip>
          <a:stretch>
            <a:fillRect/>
          </a:stretch>
        </p:blipFill>
        <p:spPr>
          <a:xfrm>
            <a:off x="3214678" y="1285866"/>
            <a:ext cx="1452699" cy="886146"/>
          </a:xfrm>
          <a:prstGeom prst="rect">
            <a:avLst/>
          </a:prstGeom>
        </p:spPr>
      </p:pic>
      <p:pic>
        <p:nvPicPr>
          <p:cNvPr id="11" name="10 Imagen" descr="tidal-wave-vector-transparent-png-image-101577302436vdsbtbr9bt.png"/>
          <p:cNvPicPr>
            <a:picLocks noChangeAspect="1"/>
          </p:cNvPicPr>
          <p:nvPr/>
        </p:nvPicPr>
        <p:blipFill>
          <a:blip r:embed="rId4">
            <a:lum bright="-20000" contrast="40000"/>
          </a:blip>
          <a:stretch>
            <a:fillRect/>
          </a:stretch>
        </p:blipFill>
        <p:spPr>
          <a:xfrm flipH="1">
            <a:off x="4500562" y="1285866"/>
            <a:ext cx="1428760" cy="886146"/>
          </a:xfrm>
          <a:prstGeom prst="rect">
            <a:avLst/>
          </a:prstGeom>
        </p:spPr>
      </p:pic>
      <p:pic>
        <p:nvPicPr>
          <p:cNvPr id="12" name="11 Imagen" descr="tidal-wave-vector-transparent-png-image-101577302436vdsbtbr9bt.png"/>
          <p:cNvPicPr>
            <a:picLocks noChangeAspect="1"/>
          </p:cNvPicPr>
          <p:nvPr/>
        </p:nvPicPr>
        <p:blipFill>
          <a:blip r:embed="rId4">
            <a:lum bright="-20000" contrast="40000"/>
          </a:blip>
          <a:stretch>
            <a:fillRect/>
          </a:stretch>
        </p:blipFill>
        <p:spPr>
          <a:xfrm>
            <a:off x="3214678" y="1714512"/>
            <a:ext cx="1452699" cy="886146"/>
          </a:xfrm>
          <a:prstGeom prst="rect">
            <a:avLst/>
          </a:prstGeom>
        </p:spPr>
      </p:pic>
      <p:pic>
        <p:nvPicPr>
          <p:cNvPr id="13" name="12 Imagen" descr="tidal-wave-vector-transparent-png-image-101577302436vdsbtbr9bt.png"/>
          <p:cNvPicPr>
            <a:picLocks noChangeAspect="1"/>
          </p:cNvPicPr>
          <p:nvPr/>
        </p:nvPicPr>
        <p:blipFill>
          <a:blip r:embed="rId4">
            <a:lum bright="-20000" contrast="40000"/>
          </a:blip>
          <a:stretch>
            <a:fillRect/>
          </a:stretch>
        </p:blipFill>
        <p:spPr>
          <a:xfrm flipH="1">
            <a:off x="4500562" y="1714512"/>
            <a:ext cx="1428760" cy="886146"/>
          </a:xfrm>
          <a:prstGeom prst="rect">
            <a:avLst/>
          </a:prstGeom>
        </p:spPr>
      </p:pic>
      <p:pic>
        <p:nvPicPr>
          <p:cNvPr id="14" name="13 Imagen" descr="tidal-wave-vector-transparent-png-image-101577302436vdsbtbr9bt.png"/>
          <p:cNvPicPr>
            <a:picLocks noChangeAspect="1"/>
          </p:cNvPicPr>
          <p:nvPr/>
        </p:nvPicPr>
        <p:blipFill>
          <a:blip r:embed="rId4">
            <a:lum bright="-20000" contrast="40000"/>
          </a:blip>
          <a:stretch>
            <a:fillRect/>
          </a:stretch>
        </p:blipFill>
        <p:spPr>
          <a:xfrm>
            <a:off x="3214678" y="2143122"/>
            <a:ext cx="1452699" cy="886146"/>
          </a:xfrm>
          <a:prstGeom prst="rect">
            <a:avLst/>
          </a:prstGeom>
        </p:spPr>
      </p:pic>
      <p:pic>
        <p:nvPicPr>
          <p:cNvPr id="15" name="14 Imagen" descr="tidal-wave-vector-transparent-png-image-101577302436vdsbtbr9bt.png"/>
          <p:cNvPicPr>
            <a:picLocks noChangeAspect="1"/>
          </p:cNvPicPr>
          <p:nvPr/>
        </p:nvPicPr>
        <p:blipFill>
          <a:blip r:embed="rId4">
            <a:lum bright="-20000" contrast="40000"/>
          </a:blip>
          <a:stretch>
            <a:fillRect/>
          </a:stretch>
        </p:blipFill>
        <p:spPr>
          <a:xfrm flipH="1">
            <a:off x="4500562" y="2143122"/>
            <a:ext cx="1428760" cy="886146"/>
          </a:xfrm>
          <a:prstGeom prst="rect">
            <a:avLst/>
          </a:prstGeom>
        </p:spPr>
      </p:pic>
      <p:pic>
        <p:nvPicPr>
          <p:cNvPr id="16" name="15 Imagen" descr="tidal-wave-vector-transparent-png-image-101577302436vdsbtbr9bt.png"/>
          <p:cNvPicPr>
            <a:picLocks noChangeAspect="1"/>
          </p:cNvPicPr>
          <p:nvPr/>
        </p:nvPicPr>
        <p:blipFill>
          <a:blip r:embed="rId4">
            <a:lum bright="-20000" contrast="40000"/>
          </a:blip>
          <a:stretch>
            <a:fillRect/>
          </a:stretch>
        </p:blipFill>
        <p:spPr>
          <a:xfrm>
            <a:off x="3214678" y="2571750"/>
            <a:ext cx="1452699" cy="886146"/>
          </a:xfrm>
          <a:prstGeom prst="rect">
            <a:avLst/>
          </a:prstGeom>
        </p:spPr>
      </p:pic>
      <p:pic>
        <p:nvPicPr>
          <p:cNvPr id="17" name="16 Imagen" descr="tidal-wave-vector-transparent-png-image-101577302436vdsbtbr9bt.png"/>
          <p:cNvPicPr>
            <a:picLocks noChangeAspect="1"/>
          </p:cNvPicPr>
          <p:nvPr/>
        </p:nvPicPr>
        <p:blipFill>
          <a:blip r:embed="rId4">
            <a:lum bright="-20000" contrast="40000"/>
          </a:blip>
          <a:stretch>
            <a:fillRect/>
          </a:stretch>
        </p:blipFill>
        <p:spPr>
          <a:xfrm flipH="1">
            <a:off x="4500562" y="2571750"/>
            <a:ext cx="1428760" cy="886146"/>
          </a:xfrm>
          <a:prstGeom prst="rect">
            <a:avLst/>
          </a:prstGeom>
        </p:spPr>
      </p:pic>
      <p:pic>
        <p:nvPicPr>
          <p:cNvPr id="18" name="17 Imagen" descr="tidal-wave-vector-transparent-png-image-101577302436vdsbtbr9bt.png"/>
          <p:cNvPicPr>
            <a:picLocks noChangeAspect="1"/>
          </p:cNvPicPr>
          <p:nvPr/>
        </p:nvPicPr>
        <p:blipFill>
          <a:blip r:embed="rId4">
            <a:lum bright="-20000" contrast="40000"/>
          </a:blip>
          <a:stretch>
            <a:fillRect/>
          </a:stretch>
        </p:blipFill>
        <p:spPr>
          <a:xfrm>
            <a:off x="3214678" y="3000378"/>
            <a:ext cx="1452699" cy="886146"/>
          </a:xfrm>
          <a:prstGeom prst="rect">
            <a:avLst/>
          </a:prstGeom>
        </p:spPr>
      </p:pic>
      <p:pic>
        <p:nvPicPr>
          <p:cNvPr id="19" name="18 Imagen" descr="tidal-wave-vector-transparent-png-image-101577302436vdsbtbr9bt.png"/>
          <p:cNvPicPr>
            <a:picLocks noChangeAspect="1"/>
          </p:cNvPicPr>
          <p:nvPr/>
        </p:nvPicPr>
        <p:blipFill>
          <a:blip r:embed="rId4">
            <a:lum bright="-20000" contrast="40000"/>
          </a:blip>
          <a:stretch>
            <a:fillRect/>
          </a:stretch>
        </p:blipFill>
        <p:spPr>
          <a:xfrm flipH="1">
            <a:off x="4500562" y="3000378"/>
            <a:ext cx="1428760" cy="886146"/>
          </a:xfrm>
          <a:prstGeom prst="rect">
            <a:avLst/>
          </a:prstGeom>
        </p:spPr>
      </p:pic>
      <p:pic>
        <p:nvPicPr>
          <p:cNvPr id="20" name="19 Imagen" descr="tidal-wave-vector-transparent-png-image-101577302436vdsbtbr9bt.png"/>
          <p:cNvPicPr>
            <a:picLocks noChangeAspect="1"/>
          </p:cNvPicPr>
          <p:nvPr/>
        </p:nvPicPr>
        <p:blipFill>
          <a:blip r:embed="rId4">
            <a:lum bright="-20000" contrast="40000"/>
          </a:blip>
          <a:stretch>
            <a:fillRect/>
          </a:stretch>
        </p:blipFill>
        <p:spPr>
          <a:xfrm>
            <a:off x="3214678" y="3414561"/>
            <a:ext cx="1452699" cy="886146"/>
          </a:xfrm>
          <a:prstGeom prst="rect">
            <a:avLst/>
          </a:prstGeom>
        </p:spPr>
      </p:pic>
      <p:pic>
        <p:nvPicPr>
          <p:cNvPr id="21" name="20 Imagen" descr="tidal-wave-vector-transparent-png-image-101577302436vdsbtbr9bt.png"/>
          <p:cNvPicPr>
            <a:picLocks noChangeAspect="1"/>
          </p:cNvPicPr>
          <p:nvPr/>
        </p:nvPicPr>
        <p:blipFill>
          <a:blip r:embed="rId4">
            <a:lum bright="-20000" contrast="40000"/>
          </a:blip>
          <a:stretch>
            <a:fillRect/>
          </a:stretch>
        </p:blipFill>
        <p:spPr>
          <a:xfrm flipH="1">
            <a:off x="4500562" y="3414561"/>
            <a:ext cx="1428760" cy="886146"/>
          </a:xfrm>
          <a:prstGeom prst="rect">
            <a:avLst/>
          </a:prstGeom>
        </p:spPr>
      </p:pic>
      <p:pic>
        <p:nvPicPr>
          <p:cNvPr id="22" name="21 Imagen" descr="tidal-wave-vector-transparent-png-image-101577302436vdsbtbr9bt.png"/>
          <p:cNvPicPr>
            <a:picLocks noChangeAspect="1"/>
          </p:cNvPicPr>
          <p:nvPr/>
        </p:nvPicPr>
        <p:blipFill>
          <a:blip r:embed="rId4">
            <a:lum bright="-20000" contrast="40000"/>
          </a:blip>
          <a:stretch>
            <a:fillRect/>
          </a:stretch>
        </p:blipFill>
        <p:spPr>
          <a:xfrm>
            <a:off x="3214678" y="3843171"/>
            <a:ext cx="1452699" cy="886146"/>
          </a:xfrm>
          <a:prstGeom prst="rect">
            <a:avLst/>
          </a:prstGeom>
        </p:spPr>
      </p:pic>
      <p:pic>
        <p:nvPicPr>
          <p:cNvPr id="23" name="22 Imagen" descr="tidal-wave-vector-transparent-png-image-101577302436vdsbtbr9bt.png"/>
          <p:cNvPicPr>
            <a:picLocks noChangeAspect="1"/>
          </p:cNvPicPr>
          <p:nvPr/>
        </p:nvPicPr>
        <p:blipFill>
          <a:blip r:embed="rId4">
            <a:lum bright="-20000" contrast="40000"/>
          </a:blip>
          <a:stretch>
            <a:fillRect/>
          </a:stretch>
        </p:blipFill>
        <p:spPr>
          <a:xfrm flipH="1">
            <a:off x="4500562" y="3843171"/>
            <a:ext cx="1428760" cy="886146"/>
          </a:xfrm>
          <a:prstGeom prst="rect">
            <a:avLst/>
          </a:prstGeom>
        </p:spPr>
      </p:pic>
      <p:pic>
        <p:nvPicPr>
          <p:cNvPr id="24" name="23 Imagen" descr="tidal-wave-vector-transparent-png-image-101577302436vdsbtbr9bt.png"/>
          <p:cNvPicPr>
            <a:picLocks noChangeAspect="1"/>
          </p:cNvPicPr>
          <p:nvPr/>
        </p:nvPicPr>
        <p:blipFill>
          <a:blip r:embed="rId4">
            <a:lum bright="-20000" contrast="40000"/>
          </a:blip>
          <a:stretch>
            <a:fillRect/>
          </a:stretch>
        </p:blipFill>
        <p:spPr>
          <a:xfrm>
            <a:off x="3214678" y="4271799"/>
            <a:ext cx="1452699" cy="886146"/>
          </a:xfrm>
          <a:prstGeom prst="rect">
            <a:avLst/>
          </a:prstGeom>
        </p:spPr>
      </p:pic>
      <p:pic>
        <p:nvPicPr>
          <p:cNvPr id="25" name="24 Imagen" descr="tidal-wave-vector-transparent-png-image-101577302436vdsbtbr9bt.png"/>
          <p:cNvPicPr>
            <a:picLocks noChangeAspect="1"/>
          </p:cNvPicPr>
          <p:nvPr/>
        </p:nvPicPr>
        <p:blipFill>
          <a:blip r:embed="rId4">
            <a:lum bright="-20000" contrast="40000"/>
          </a:blip>
          <a:stretch>
            <a:fillRect/>
          </a:stretch>
        </p:blipFill>
        <p:spPr>
          <a:xfrm flipH="1">
            <a:off x="4500562" y="4271799"/>
            <a:ext cx="1428760" cy="886146"/>
          </a:xfrm>
          <a:prstGeom prst="rect">
            <a:avLst/>
          </a:prstGeom>
        </p:spPr>
      </p:pic>
      <p:pic>
        <p:nvPicPr>
          <p:cNvPr id="26" name="25 Imagen" descr="tidal-wave-vector-transparent-png-image-101577302436vdsbtbr9bt.png"/>
          <p:cNvPicPr>
            <a:picLocks noChangeAspect="1"/>
          </p:cNvPicPr>
          <p:nvPr/>
        </p:nvPicPr>
        <p:blipFill>
          <a:blip r:embed="rId4">
            <a:lum bright="-20000" contrast="40000"/>
          </a:blip>
          <a:stretch>
            <a:fillRect/>
          </a:stretch>
        </p:blipFill>
        <p:spPr>
          <a:xfrm>
            <a:off x="3214678" y="4700427"/>
            <a:ext cx="1452699" cy="886146"/>
          </a:xfrm>
          <a:prstGeom prst="rect">
            <a:avLst/>
          </a:prstGeom>
        </p:spPr>
      </p:pic>
      <p:pic>
        <p:nvPicPr>
          <p:cNvPr id="27" name="26 Imagen" descr="tidal-wave-vector-transparent-png-image-101577302436vdsbtbr9bt.png"/>
          <p:cNvPicPr>
            <a:picLocks noChangeAspect="1"/>
          </p:cNvPicPr>
          <p:nvPr/>
        </p:nvPicPr>
        <p:blipFill>
          <a:blip r:embed="rId4">
            <a:lum bright="-20000" contrast="40000"/>
          </a:blip>
          <a:stretch>
            <a:fillRect/>
          </a:stretch>
        </p:blipFill>
        <p:spPr>
          <a:xfrm flipH="1">
            <a:off x="4500562" y="4700427"/>
            <a:ext cx="1428760" cy="886146"/>
          </a:xfrm>
          <a:prstGeom prst="rect">
            <a:avLst/>
          </a:prstGeom>
        </p:spPr>
      </p:pic>
      <p:pic>
        <p:nvPicPr>
          <p:cNvPr id="28" name="27 Imagen" descr="ghzfgr.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6" presetClass="emph" presetSubtype="0" autoRev="1" fill="hold" nodeType="withEffect">
                                  <p:stCondLst>
                                    <p:cond delay="0"/>
                                  </p:stCondLst>
                                  <p:childTnLst>
                                    <p:animScale>
                                      <p:cBhvr>
                                        <p:cTn id="104" dur="2000" fill="hold"/>
                                        <p:tgtEl>
                                          <p:spTgt spid="4"/>
                                        </p:tgtEl>
                                      </p:cBhvr>
                                      <p:by x="150000" y="150000"/>
                                    </p:animScale>
                                  </p:childTnLst>
                                </p:cTn>
                              </p:par>
                              <p:par>
                                <p:cTn id="105" presetID="6" presetClass="emph" presetSubtype="0" autoRev="1" fill="hold" nodeType="withEffect">
                                  <p:stCondLst>
                                    <p:cond delay="0"/>
                                  </p:stCondLst>
                                  <p:childTnLst>
                                    <p:animScale>
                                      <p:cBhvr>
                                        <p:cTn id="106" dur="2000" fill="hold"/>
                                        <p:tgtEl>
                                          <p:spTgt spid="5"/>
                                        </p:tgtEl>
                                      </p:cBhvr>
                                      <p:by x="150000" y="150000"/>
                                    </p:animScale>
                                  </p:childTnLst>
                                </p:cTn>
                              </p:par>
                              <p:par>
                                <p:cTn id="107" presetID="6" presetClass="emph" presetSubtype="0" autoRev="1" fill="hold" nodeType="withEffect">
                                  <p:stCondLst>
                                    <p:cond delay="0"/>
                                  </p:stCondLst>
                                  <p:childTnLst>
                                    <p:animScale>
                                      <p:cBhvr>
                                        <p:cTn id="108" dur="2000" fill="hold"/>
                                        <p:tgtEl>
                                          <p:spTgt spid="6"/>
                                        </p:tgtEl>
                                      </p:cBhvr>
                                      <p:by x="150000" y="150000"/>
                                    </p:animScale>
                                  </p:childTnLst>
                                </p:cTn>
                              </p:par>
                              <p:par>
                                <p:cTn id="109" presetID="6" presetClass="emph" presetSubtype="0" autoRev="1" fill="hold" nodeType="withEffect">
                                  <p:stCondLst>
                                    <p:cond delay="0"/>
                                  </p:stCondLst>
                                  <p:childTnLst>
                                    <p:animScale>
                                      <p:cBhvr>
                                        <p:cTn id="110" dur="2000" fill="hold"/>
                                        <p:tgtEl>
                                          <p:spTgt spid="7"/>
                                        </p:tgtEl>
                                      </p:cBhvr>
                                      <p:by x="150000" y="150000"/>
                                    </p:animScale>
                                  </p:childTnLst>
                                </p:cTn>
                              </p:par>
                              <p:par>
                                <p:cTn id="111" presetID="6" presetClass="emph" presetSubtype="0" autoRev="1" fill="hold" nodeType="withEffect">
                                  <p:stCondLst>
                                    <p:cond delay="0"/>
                                  </p:stCondLst>
                                  <p:childTnLst>
                                    <p:animScale>
                                      <p:cBhvr>
                                        <p:cTn id="112" dur="2000" fill="hold"/>
                                        <p:tgtEl>
                                          <p:spTgt spid="8"/>
                                        </p:tgtEl>
                                      </p:cBhvr>
                                      <p:by x="150000" y="150000"/>
                                    </p:animScale>
                                  </p:childTnLst>
                                </p:cTn>
                              </p:par>
                              <p:par>
                                <p:cTn id="113" presetID="6" presetClass="emph" presetSubtype="0" autoRev="1" fill="hold" nodeType="withEffect">
                                  <p:stCondLst>
                                    <p:cond delay="0"/>
                                  </p:stCondLst>
                                  <p:childTnLst>
                                    <p:animScale>
                                      <p:cBhvr>
                                        <p:cTn id="114" dur="2000" fill="hold"/>
                                        <p:tgtEl>
                                          <p:spTgt spid="9"/>
                                        </p:tgtEl>
                                      </p:cBhvr>
                                      <p:by x="150000" y="150000"/>
                                    </p:animScale>
                                  </p:childTnLst>
                                </p:cTn>
                              </p:par>
                              <p:par>
                                <p:cTn id="115" presetID="6" presetClass="emph" presetSubtype="0" autoRev="1" fill="hold" nodeType="withEffect">
                                  <p:stCondLst>
                                    <p:cond delay="0"/>
                                  </p:stCondLst>
                                  <p:childTnLst>
                                    <p:animScale>
                                      <p:cBhvr>
                                        <p:cTn id="116" dur="2000" fill="hold"/>
                                        <p:tgtEl>
                                          <p:spTgt spid="10"/>
                                        </p:tgtEl>
                                      </p:cBhvr>
                                      <p:by x="150000" y="150000"/>
                                    </p:animScale>
                                  </p:childTnLst>
                                </p:cTn>
                              </p:par>
                              <p:par>
                                <p:cTn id="117" presetID="6" presetClass="emph" presetSubtype="0" autoRev="1" fill="hold" nodeType="withEffect">
                                  <p:stCondLst>
                                    <p:cond delay="0"/>
                                  </p:stCondLst>
                                  <p:childTnLst>
                                    <p:animScale>
                                      <p:cBhvr>
                                        <p:cTn id="118" dur="2000" fill="hold"/>
                                        <p:tgtEl>
                                          <p:spTgt spid="11"/>
                                        </p:tgtEl>
                                      </p:cBhvr>
                                      <p:by x="150000" y="150000"/>
                                    </p:animScale>
                                  </p:childTnLst>
                                </p:cTn>
                              </p:par>
                              <p:par>
                                <p:cTn id="119" presetID="6" presetClass="emph" presetSubtype="0" autoRev="1" fill="hold" nodeType="withEffect">
                                  <p:stCondLst>
                                    <p:cond delay="0"/>
                                  </p:stCondLst>
                                  <p:childTnLst>
                                    <p:animScale>
                                      <p:cBhvr>
                                        <p:cTn id="120" dur="2000" fill="hold"/>
                                        <p:tgtEl>
                                          <p:spTgt spid="12"/>
                                        </p:tgtEl>
                                      </p:cBhvr>
                                      <p:by x="150000" y="150000"/>
                                    </p:animScale>
                                  </p:childTnLst>
                                </p:cTn>
                              </p:par>
                              <p:par>
                                <p:cTn id="121" presetID="6" presetClass="emph" presetSubtype="0" autoRev="1" fill="hold" nodeType="withEffect">
                                  <p:stCondLst>
                                    <p:cond delay="0"/>
                                  </p:stCondLst>
                                  <p:childTnLst>
                                    <p:animScale>
                                      <p:cBhvr>
                                        <p:cTn id="122" dur="2000" fill="hold"/>
                                        <p:tgtEl>
                                          <p:spTgt spid="13"/>
                                        </p:tgtEl>
                                      </p:cBhvr>
                                      <p:by x="150000" y="150000"/>
                                    </p:animScale>
                                  </p:childTnLst>
                                </p:cTn>
                              </p:par>
                              <p:par>
                                <p:cTn id="123" presetID="6" presetClass="emph" presetSubtype="0" autoRev="1" fill="hold" nodeType="withEffect">
                                  <p:stCondLst>
                                    <p:cond delay="0"/>
                                  </p:stCondLst>
                                  <p:childTnLst>
                                    <p:animScale>
                                      <p:cBhvr>
                                        <p:cTn id="124" dur="2000" fill="hold"/>
                                        <p:tgtEl>
                                          <p:spTgt spid="14"/>
                                        </p:tgtEl>
                                      </p:cBhvr>
                                      <p:by x="150000" y="150000"/>
                                    </p:animScale>
                                  </p:childTnLst>
                                </p:cTn>
                              </p:par>
                              <p:par>
                                <p:cTn id="125" presetID="6" presetClass="emph" presetSubtype="0" autoRev="1" fill="hold" nodeType="withEffect">
                                  <p:stCondLst>
                                    <p:cond delay="0"/>
                                  </p:stCondLst>
                                  <p:childTnLst>
                                    <p:animScale>
                                      <p:cBhvr>
                                        <p:cTn id="126" dur="2000" fill="hold"/>
                                        <p:tgtEl>
                                          <p:spTgt spid="15"/>
                                        </p:tgtEl>
                                      </p:cBhvr>
                                      <p:by x="150000" y="150000"/>
                                    </p:animScale>
                                  </p:childTnLst>
                                </p:cTn>
                              </p:par>
                              <p:par>
                                <p:cTn id="127" presetID="6" presetClass="emph" presetSubtype="0" autoRev="1" fill="hold" nodeType="withEffect">
                                  <p:stCondLst>
                                    <p:cond delay="0"/>
                                  </p:stCondLst>
                                  <p:childTnLst>
                                    <p:animScale>
                                      <p:cBhvr>
                                        <p:cTn id="128" dur="2000" fill="hold"/>
                                        <p:tgtEl>
                                          <p:spTgt spid="16"/>
                                        </p:tgtEl>
                                      </p:cBhvr>
                                      <p:by x="150000" y="150000"/>
                                    </p:animScale>
                                  </p:childTnLst>
                                </p:cTn>
                              </p:par>
                              <p:par>
                                <p:cTn id="129" presetID="6" presetClass="emph" presetSubtype="0" autoRev="1" fill="hold" nodeType="withEffect">
                                  <p:stCondLst>
                                    <p:cond delay="0"/>
                                  </p:stCondLst>
                                  <p:childTnLst>
                                    <p:animScale>
                                      <p:cBhvr>
                                        <p:cTn id="130" dur="2000" fill="hold"/>
                                        <p:tgtEl>
                                          <p:spTgt spid="17"/>
                                        </p:tgtEl>
                                      </p:cBhvr>
                                      <p:by x="150000" y="150000"/>
                                    </p:animScale>
                                  </p:childTnLst>
                                </p:cTn>
                              </p:par>
                              <p:par>
                                <p:cTn id="131" presetID="6" presetClass="emph" presetSubtype="0" autoRev="1" fill="hold" nodeType="withEffect">
                                  <p:stCondLst>
                                    <p:cond delay="0"/>
                                  </p:stCondLst>
                                  <p:childTnLst>
                                    <p:animScale>
                                      <p:cBhvr>
                                        <p:cTn id="132" dur="2000" fill="hold"/>
                                        <p:tgtEl>
                                          <p:spTgt spid="18"/>
                                        </p:tgtEl>
                                      </p:cBhvr>
                                      <p:by x="150000" y="150000"/>
                                    </p:animScale>
                                  </p:childTnLst>
                                </p:cTn>
                              </p:par>
                              <p:par>
                                <p:cTn id="133" presetID="6" presetClass="emph" presetSubtype="0" autoRev="1" fill="hold" nodeType="withEffect">
                                  <p:stCondLst>
                                    <p:cond delay="0"/>
                                  </p:stCondLst>
                                  <p:childTnLst>
                                    <p:animScale>
                                      <p:cBhvr>
                                        <p:cTn id="134" dur="2000" fill="hold"/>
                                        <p:tgtEl>
                                          <p:spTgt spid="19"/>
                                        </p:tgtEl>
                                      </p:cBhvr>
                                      <p:by x="150000" y="150000"/>
                                    </p:animScale>
                                  </p:childTnLst>
                                </p:cTn>
                              </p:par>
                              <p:par>
                                <p:cTn id="135" presetID="6" presetClass="emph" presetSubtype="0" autoRev="1" fill="hold" nodeType="withEffect">
                                  <p:stCondLst>
                                    <p:cond delay="0"/>
                                  </p:stCondLst>
                                  <p:childTnLst>
                                    <p:animScale>
                                      <p:cBhvr>
                                        <p:cTn id="136" dur="2000" fill="hold"/>
                                        <p:tgtEl>
                                          <p:spTgt spid="20"/>
                                        </p:tgtEl>
                                      </p:cBhvr>
                                      <p:by x="150000" y="150000"/>
                                    </p:animScale>
                                  </p:childTnLst>
                                </p:cTn>
                              </p:par>
                              <p:par>
                                <p:cTn id="137" presetID="6" presetClass="emph" presetSubtype="0" autoRev="1" fill="hold" nodeType="withEffect">
                                  <p:stCondLst>
                                    <p:cond delay="0"/>
                                  </p:stCondLst>
                                  <p:childTnLst>
                                    <p:animScale>
                                      <p:cBhvr>
                                        <p:cTn id="138" dur="2000" fill="hold"/>
                                        <p:tgtEl>
                                          <p:spTgt spid="21"/>
                                        </p:tgtEl>
                                      </p:cBhvr>
                                      <p:by x="150000" y="150000"/>
                                    </p:animScale>
                                  </p:childTnLst>
                                </p:cTn>
                              </p:par>
                              <p:par>
                                <p:cTn id="139" presetID="6" presetClass="emph" presetSubtype="0" autoRev="1" fill="hold" nodeType="withEffect">
                                  <p:stCondLst>
                                    <p:cond delay="0"/>
                                  </p:stCondLst>
                                  <p:childTnLst>
                                    <p:animScale>
                                      <p:cBhvr>
                                        <p:cTn id="140" dur="2000" fill="hold"/>
                                        <p:tgtEl>
                                          <p:spTgt spid="22"/>
                                        </p:tgtEl>
                                      </p:cBhvr>
                                      <p:by x="150000" y="150000"/>
                                    </p:animScale>
                                  </p:childTnLst>
                                </p:cTn>
                              </p:par>
                              <p:par>
                                <p:cTn id="141" presetID="6" presetClass="emph" presetSubtype="0" autoRev="1" fill="hold" nodeType="withEffect">
                                  <p:stCondLst>
                                    <p:cond delay="0"/>
                                  </p:stCondLst>
                                  <p:childTnLst>
                                    <p:animScale>
                                      <p:cBhvr>
                                        <p:cTn id="142" dur="2000" fill="hold"/>
                                        <p:tgtEl>
                                          <p:spTgt spid="23"/>
                                        </p:tgtEl>
                                      </p:cBhvr>
                                      <p:by x="150000" y="150000"/>
                                    </p:animScale>
                                  </p:childTnLst>
                                </p:cTn>
                              </p:par>
                              <p:par>
                                <p:cTn id="143" presetID="6" presetClass="emph" presetSubtype="0" autoRev="1" fill="hold" nodeType="withEffect">
                                  <p:stCondLst>
                                    <p:cond delay="0"/>
                                  </p:stCondLst>
                                  <p:childTnLst>
                                    <p:animScale>
                                      <p:cBhvr>
                                        <p:cTn id="144" dur="2000" fill="hold"/>
                                        <p:tgtEl>
                                          <p:spTgt spid="24"/>
                                        </p:tgtEl>
                                      </p:cBhvr>
                                      <p:by x="150000" y="150000"/>
                                    </p:animScale>
                                  </p:childTnLst>
                                </p:cTn>
                              </p:par>
                              <p:par>
                                <p:cTn id="145" presetID="6" presetClass="emph" presetSubtype="0" autoRev="1" fill="hold" nodeType="withEffect">
                                  <p:stCondLst>
                                    <p:cond delay="0"/>
                                  </p:stCondLst>
                                  <p:childTnLst>
                                    <p:animScale>
                                      <p:cBhvr>
                                        <p:cTn id="146" dur="2000" fill="hold"/>
                                        <p:tgtEl>
                                          <p:spTgt spid="25"/>
                                        </p:tgtEl>
                                      </p:cBhvr>
                                      <p:by x="150000" y="150000"/>
                                    </p:animScale>
                                  </p:childTnLst>
                                </p:cTn>
                              </p:par>
                              <p:par>
                                <p:cTn id="147" presetID="6" presetClass="emph" presetSubtype="0" autoRev="1" fill="hold" nodeType="withEffect">
                                  <p:stCondLst>
                                    <p:cond delay="0"/>
                                  </p:stCondLst>
                                  <p:childTnLst>
                                    <p:animScale>
                                      <p:cBhvr>
                                        <p:cTn id="148" dur="2000" fill="hold"/>
                                        <p:tgtEl>
                                          <p:spTgt spid="26"/>
                                        </p:tgtEl>
                                      </p:cBhvr>
                                      <p:by x="150000" y="150000"/>
                                    </p:animScale>
                                  </p:childTnLst>
                                </p:cTn>
                              </p:par>
                              <p:par>
                                <p:cTn id="149" presetID="6" presetClass="emph" presetSubtype="0" autoRev="1" fill="hold" nodeType="withEffect">
                                  <p:stCondLst>
                                    <p:cond delay="0"/>
                                  </p:stCondLst>
                                  <p:childTnLst>
                                    <p:animScale>
                                      <p:cBhvr>
                                        <p:cTn id="150" dur="2000" fill="hold"/>
                                        <p:tgtEl>
                                          <p:spTgt spid="27"/>
                                        </p:tgtEl>
                                      </p:cBhvr>
                                      <p:by x="150000" y="150000"/>
                                    </p:animScale>
                                  </p:childTnLst>
                                </p:cTn>
                              </p:par>
                            </p:childTnLst>
                          </p:cTn>
                        </p:par>
                        <p:par>
                          <p:cTn id="151" fill="hold">
                            <p:stCondLst>
                              <p:cond delay="4000"/>
                            </p:stCondLst>
                            <p:childTnLst>
                              <p:par>
                                <p:cTn id="152" presetID="2" presetClass="exit" presetSubtype="4"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ppt_x"/>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ppt_x"/>
                                          </p:val>
                                        </p:tav>
                                      </p:tavLst>
                                    </p:anim>
                                    <p:anim calcmode="lin" valueType="num">
                                      <p:cBhvr additive="base">
                                        <p:cTn id="162" dur="2000"/>
                                        <p:tgtEl>
                                          <p:spTgt spid="6"/>
                                        </p:tgtEl>
                                        <p:attrNameLst>
                                          <p:attrName>ppt_y</p:attrName>
                                        </p:attrNameLst>
                                      </p:cBhvr>
                                      <p:tavLst>
                                        <p:tav tm="0">
                                          <p:val>
                                            <p:strVal val="ppt_y"/>
                                          </p:val>
                                        </p:tav>
                                        <p:tav tm="100000">
                                          <p:val>
                                            <p:strVal val="1+ppt_h/2"/>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7"/>
                                        </p:tgtEl>
                                        <p:attrNameLst>
                                          <p:attrName>ppt_x</p:attrName>
                                        </p:attrNameLst>
                                      </p:cBhvr>
                                      <p:tavLst>
                                        <p:tav tm="0">
                                          <p:val>
                                            <p:strVal val="ppt_x"/>
                                          </p:val>
                                        </p:tav>
                                        <p:tav tm="100000">
                                          <p:val>
                                            <p:strVal val="ppt_x"/>
                                          </p:val>
                                        </p:tav>
                                      </p:tavLst>
                                    </p:anim>
                                    <p:anim calcmode="lin" valueType="num">
                                      <p:cBhvr additive="base">
                                        <p:cTn id="166" dur="2000"/>
                                        <p:tgtEl>
                                          <p:spTgt spid="7"/>
                                        </p:tgtEl>
                                        <p:attrNameLst>
                                          <p:attrName>ppt_y</p:attrName>
                                        </p:attrNameLst>
                                      </p:cBhvr>
                                      <p:tavLst>
                                        <p:tav tm="0">
                                          <p:val>
                                            <p:strVal val="ppt_y"/>
                                          </p:val>
                                        </p:tav>
                                        <p:tav tm="100000">
                                          <p:val>
                                            <p:strVal val="1+ppt_h/2"/>
                                          </p:val>
                                        </p:tav>
                                      </p:tavLst>
                                    </p:anim>
                                    <p:set>
                                      <p:cBhvr>
                                        <p:cTn id="167" dur="1" fill="hold">
                                          <p:stCondLst>
                                            <p:cond delay="1999"/>
                                          </p:stCondLst>
                                        </p:cTn>
                                        <p:tgtEl>
                                          <p:spTgt spid="7"/>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ppt_x"/>
                                          </p:val>
                                        </p:tav>
                                      </p:tavLst>
                                    </p:anim>
                                    <p:anim calcmode="lin" valueType="num">
                                      <p:cBhvr additive="base">
                                        <p:cTn id="170" dur="2000"/>
                                        <p:tgtEl>
                                          <p:spTgt spid="8"/>
                                        </p:tgtEl>
                                        <p:attrNameLst>
                                          <p:attrName>ppt_y</p:attrName>
                                        </p:attrNameLst>
                                      </p:cBhvr>
                                      <p:tavLst>
                                        <p:tav tm="0">
                                          <p:val>
                                            <p:strVal val="ppt_y"/>
                                          </p:val>
                                        </p:tav>
                                        <p:tav tm="100000">
                                          <p:val>
                                            <p:strVal val="1+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ppt_x"/>
                                          </p:val>
                                        </p:tav>
                                      </p:tavLst>
                                    </p:anim>
                                    <p:anim calcmode="lin" valueType="num">
                                      <p:cBhvr additive="base">
                                        <p:cTn id="174" dur="2000"/>
                                        <p:tgtEl>
                                          <p:spTgt spid="9"/>
                                        </p:tgtEl>
                                        <p:attrNameLst>
                                          <p:attrName>ppt_y</p:attrName>
                                        </p:attrNameLst>
                                      </p:cBhvr>
                                      <p:tavLst>
                                        <p:tav tm="0">
                                          <p:val>
                                            <p:strVal val="ppt_y"/>
                                          </p:val>
                                        </p:tav>
                                        <p:tav tm="100000">
                                          <p:val>
                                            <p:strVal val="1+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ppt_x"/>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ppt_x"/>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ppt_x"/>
                                          </p:val>
                                        </p:tav>
                                      </p:tavLst>
                                    </p:anim>
                                    <p:anim calcmode="lin" valueType="num">
                                      <p:cBhvr additive="base">
                                        <p:cTn id="186" dur="2000"/>
                                        <p:tgtEl>
                                          <p:spTgt spid="12"/>
                                        </p:tgtEl>
                                        <p:attrNameLst>
                                          <p:attrName>ppt_y</p:attrName>
                                        </p:attrNameLst>
                                      </p:cBhvr>
                                      <p:tavLst>
                                        <p:tav tm="0">
                                          <p:val>
                                            <p:strVal val="ppt_y"/>
                                          </p:val>
                                        </p:tav>
                                        <p:tav tm="100000">
                                          <p:val>
                                            <p:strVal val="1+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3"/>
                                        </p:tgtEl>
                                        <p:attrNameLst>
                                          <p:attrName>ppt_x</p:attrName>
                                        </p:attrNameLst>
                                      </p:cBhvr>
                                      <p:tavLst>
                                        <p:tav tm="0">
                                          <p:val>
                                            <p:strVal val="ppt_x"/>
                                          </p:val>
                                        </p:tav>
                                        <p:tav tm="100000">
                                          <p:val>
                                            <p:strVal val="ppt_x"/>
                                          </p:val>
                                        </p:tav>
                                      </p:tavLst>
                                    </p:anim>
                                    <p:anim calcmode="lin" valueType="num">
                                      <p:cBhvr additive="base">
                                        <p:cTn id="190" dur="2000"/>
                                        <p:tgtEl>
                                          <p:spTgt spid="13"/>
                                        </p:tgtEl>
                                        <p:attrNameLst>
                                          <p:attrName>ppt_y</p:attrName>
                                        </p:attrNameLst>
                                      </p:cBhvr>
                                      <p:tavLst>
                                        <p:tav tm="0">
                                          <p:val>
                                            <p:strVal val="ppt_y"/>
                                          </p:val>
                                        </p:tav>
                                        <p:tav tm="100000">
                                          <p:val>
                                            <p:strVal val="1+ppt_h/2"/>
                                          </p:val>
                                        </p:tav>
                                      </p:tavLst>
                                    </p:anim>
                                    <p:set>
                                      <p:cBhvr>
                                        <p:cTn id="191" dur="1" fill="hold">
                                          <p:stCondLst>
                                            <p:cond delay="1999"/>
                                          </p:stCondLst>
                                        </p:cTn>
                                        <p:tgtEl>
                                          <p:spTgt spid="13"/>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4"/>
                                        </p:tgtEl>
                                        <p:attrNameLst>
                                          <p:attrName>ppt_x</p:attrName>
                                        </p:attrNameLst>
                                      </p:cBhvr>
                                      <p:tavLst>
                                        <p:tav tm="0">
                                          <p:val>
                                            <p:strVal val="ppt_x"/>
                                          </p:val>
                                        </p:tav>
                                        <p:tav tm="100000">
                                          <p:val>
                                            <p:strVal val="ppt_x"/>
                                          </p:val>
                                        </p:tav>
                                      </p:tavLst>
                                    </p:anim>
                                    <p:anim calcmode="lin" valueType="num">
                                      <p:cBhvr additive="base">
                                        <p:cTn id="194" dur="2000"/>
                                        <p:tgtEl>
                                          <p:spTgt spid="14"/>
                                        </p:tgtEl>
                                        <p:attrNameLst>
                                          <p:attrName>ppt_y</p:attrName>
                                        </p:attrNameLst>
                                      </p:cBhvr>
                                      <p:tavLst>
                                        <p:tav tm="0">
                                          <p:val>
                                            <p:strVal val="ppt_y"/>
                                          </p:val>
                                        </p:tav>
                                        <p:tav tm="100000">
                                          <p:val>
                                            <p:strVal val="1+ppt_h/2"/>
                                          </p:val>
                                        </p:tav>
                                      </p:tavLst>
                                    </p:anim>
                                    <p:set>
                                      <p:cBhvr>
                                        <p:cTn id="195" dur="1" fill="hold">
                                          <p:stCondLst>
                                            <p:cond delay="1999"/>
                                          </p:stCondLst>
                                        </p:cTn>
                                        <p:tgtEl>
                                          <p:spTgt spid="14"/>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ppt_x"/>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ppt_x"/>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ppt_x"/>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ppt_x"/>
                                          </p:val>
                                        </p:tav>
                                      </p:tavLst>
                                    </p:anim>
                                    <p:anim calcmode="lin" valueType="num">
                                      <p:cBhvr additive="base">
                                        <p:cTn id="210" dur="2000"/>
                                        <p:tgtEl>
                                          <p:spTgt spid="18"/>
                                        </p:tgtEl>
                                        <p:attrNameLst>
                                          <p:attrName>ppt_y</p:attrName>
                                        </p:attrNameLst>
                                      </p:cBhvr>
                                      <p:tavLst>
                                        <p:tav tm="0">
                                          <p:val>
                                            <p:strVal val="ppt_y"/>
                                          </p:val>
                                        </p:tav>
                                        <p:tav tm="100000">
                                          <p:val>
                                            <p:strVal val="1+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ppt_x"/>
                                          </p:val>
                                        </p:tav>
                                      </p:tavLst>
                                    </p:anim>
                                    <p:anim calcmode="lin" valueType="num">
                                      <p:cBhvr additive="base">
                                        <p:cTn id="214" dur="2000"/>
                                        <p:tgtEl>
                                          <p:spTgt spid="19"/>
                                        </p:tgtEl>
                                        <p:attrNameLst>
                                          <p:attrName>ppt_y</p:attrName>
                                        </p:attrNameLst>
                                      </p:cBhvr>
                                      <p:tavLst>
                                        <p:tav tm="0">
                                          <p:val>
                                            <p:strVal val="ppt_y"/>
                                          </p:val>
                                        </p:tav>
                                        <p:tav tm="100000">
                                          <p:val>
                                            <p:strVal val="1+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ppt_x"/>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ppt_x"/>
                                          </p:val>
                                        </p:tav>
                                      </p:tavLst>
                                    </p:anim>
                                    <p:anim calcmode="lin" valueType="num">
                                      <p:cBhvr additive="base">
                                        <p:cTn id="222" dur="2000"/>
                                        <p:tgtEl>
                                          <p:spTgt spid="21"/>
                                        </p:tgtEl>
                                        <p:attrNameLst>
                                          <p:attrName>ppt_y</p:attrName>
                                        </p:attrNameLst>
                                      </p:cBhvr>
                                      <p:tavLst>
                                        <p:tav tm="0">
                                          <p:val>
                                            <p:strVal val="ppt_y"/>
                                          </p:val>
                                        </p:tav>
                                        <p:tav tm="100000">
                                          <p:val>
                                            <p:strVal val="1+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ppt_x"/>
                                          </p:val>
                                        </p:tav>
                                      </p:tavLst>
                                    </p:anim>
                                    <p:anim calcmode="lin" valueType="num">
                                      <p:cBhvr additive="base">
                                        <p:cTn id="226" dur="2000"/>
                                        <p:tgtEl>
                                          <p:spTgt spid="22"/>
                                        </p:tgtEl>
                                        <p:attrNameLst>
                                          <p:attrName>ppt_y</p:attrName>
                                        </p:attrNameLst>
                                      </p:cBhvr>
                                      <p:tavLst>
                                        <p:tav tm="0">
                                          <p:val>
                                            <p:strVal val="ppt_y"/>
                                          </p:val>
                                        </p:tav>
                                        <p:tav tm="100000">
                                          <p:val>
                                            <p:strVal val="1+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ppt_x"/>
                                          </p:val>
                                        </p:tav>
                                      </p:tavLst>
                                    </p:anim>
                                    <p:anim calcmode="lin" valueType="num">
                                      <p:cBhvr additive="base">
                                        <p:cTn id="230" dur="2000"/>
                                        <p:tgtEl>
                                          <p:spTgt spid="23"/>
                                        </p:tgtEl>
                                        <p:attrNameLst>
                                          <p:attrName>ppt_y</p:attrName>
                                        </p:attrNameLst>
                                      </p:cBhvr>
                                      <p:tavLst>
                                        <p:tav tm="0">
                                          <p:val>
                                            <p:strVal val="ppt_y"/>
                                          </p:val>
                                        </p:tav>
                                        <p:tav tm="100000">
                                          <p:val>
                                            <p:strVal val="1+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ppt_x"/>
                                          </p:val>
                                        </p:tav>
                                      </p:tavLst>
                                    </p:anim>
                                    <p:anim calcmode="lin" valueType="num">
                                      <p:cBhvr additive="base">
                                        <p:cTn id="234" dur="2000"/>
                                        <p:tgtEl>
                                          <p:spTgt spid="24"/>
                                        </p:tgtEl>
                                        <p:attrNameLst>
                                          <p:attrName>ppt_y</p:attrName>
                                        </p:attrNameLst>
                                      </p:cBhvr>
                                      <p:tavLst>
                                        <p:tav tm="0">
                                          <p:val>
                                            <p:strVal val="ppt_y"/>
                                          </p:val>
                                        </p:tav>
                                        <p:tav tm="100000">
                                          <p:val>
                                            <p:strVal val="1+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ppt_x"/>
                                          </p:val>
                                        </p:tav>
                                      </p:tavLst>
                                    </p:anim>
                                    <p:anim calcmode="lin" valueType="num">
                                      <p:cBhvr additive="base">
                                        <p:cTn id="238" dur="2000"/>
                                        <p:tgtEl>
                                          <p:spTgt spid="25"/>
                                        </p:tgtEl>
                                        <p:attrNameLst>
                                          <p:attrName>ppt_y</p:attrName>
                                        </p:attrNameLst>
                                      </p:cBhvr>
                                      <p:tavLst>
                                        <p:tav tm="0">
                                          <p:val>
                                            <p:strVal val="ppt_y"/>
                                          </p:val>
                                        </p:tav>
                                        <p:tav tm="100000">
                                          <p:val>
                                            <p:strVal val="1+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ppt_x"/>
                                          </p:val>
                                        </p:tav>
                                      </p:tavLst>
                                    </p:anim>
                                    <p:anim calcmode="lin" valueType="num">
                                      <p:cBhvr additive="base">
                                        <p:cTn id="242" dur="2000"/>
                                        <p:tgtEl>
                                          <p:spTgt spid="26"/>
                                        </p:tgtEl>
                                        <p:attrNameLst>
                                          <p:attrName>ppt_y</p:attrName>
                                        </p:attrNameLst>
                                      </p:cBhvr>
                                      <p:tavLst>
                                        <p:tav tm="0">
                                          <p:val>
                                            <p:strVal val="ppt_y"/>
                                          </p:val>
                                        </p:tav>
                                        <p:tav tm="100000">
                                          <p:val>
                                            <p:strVal val="1+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ppt_x"/>
                                          </p:val>
                                        </p:tav>
                                      </p:tavLst>
                                    </p:anim>
                                    <p:anim calcmode="lin" valueType="num">
                                      <p:cBhvr additive="base">
                                        <p:cTn id="246" dur="2000"/>
                                        <p:tgtEl>
                                          <p:spTgt spid="27"/>
                                        </p:tgtEl>
                                        <p:attrNameLst>
                                          <p:attrName>ppt_y</p:attrName>
                                        </p:attrNameLst>
                                      </p:cBhvr>
                                      <p:tavLst>
                                        <p:tav tm="0">
                                          <p:val>
                                            <p:strVal val="ppt_y"/>
                                          </p:val>
                                        </p:tav>
                                        <p:tav tm="100000">
                                          <p:val>
                                            <p:strVal val="1+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27"/>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duotone>
              <a:schemeClr val="accent3">
                <a:shade val="45000"/>
                <a:satMod val="135000"/>
              </a:schemeClr>
              <a:prstClr val="white"/>
            </a:duotone>
            <a:lum bright="-20000" contrast="40000"/>
          </a:blip>
          <a:stretch>
            <a:fillRect/>
          </a:stretch>
        </p:blipFill>
        <p:spPr>
          <a:xfrm>
            <a:off x="7929586" y="928676"/>
            <a:ext cx="857256" cy="677160"/>
          </a:xfrm>
          <a:prstGeom prst="rect">
            <a:avLst/>
          </a:prstGeom>
        </p:spPr>
      </p:pic>
      <p:sp>
        <p:nvSpPr>
          <p:cNvPr id="17" name="16 CuadroTexto"/>
          <p:cNvSpPr txBox="1"/>
          <p:nvPr/>
        </p:nvSpPr>
        <p:spPr>
          <a:xfrm>
            <a:off x="2428860" y="1785932"/>
            <a:ext cx="4357718" cy="1754326"/>
          </a:xfrm>
          <a:prstGeom prst="rect">
            <a:avLst/>
          </a:prstGeom>
          <a:noFill/>
        </p:spPr>
        <p:txBody>
          <a:bodyPr wrap="square" rtlCol="0">
            <a:spAutoFit/>
          </a:bodyPr>
          <a:lstStyle/>
          <a:p>
            <a:r>
              <a:rPr lang="es-PE" dirty="0" smtClean="0">
                <a:solidFill>
                  <a:srgbClr val="0000FF"/>
                </a:solidFill>
              </a:rPr>
              <a:t>En este mundo submarino, cada criatura, desde el diminuto pez payaso hasta el majestuoso tiburón ballena, tiene su papel en el intrincado tejido de la vida marina, recordándonos la interconexión y la interdependencia de todos los seres vivos.</a:t>
            </a:r>
          </a:p>
          <a:p>
            <a:endParaRPr lang="es-PE" dirty="0">
              <a:solidFill>
                <a:srgbClr val="0000FF"/>
              </a:solidFill>
            </a:endParaRPr>
          </a:p>
        </p:txBody>
      </p:sp>
    </p:spTree>
  </p:cSld>
  <p:clrMapOvr>
    <a:masterClrMapping/>
  </p:clrMapOvr>
  <p:transition advTm="2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40000"/>
                <a:lumOff val="60000"/>
              </a:schemeClr>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3499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4714876" y="0"/>
            <a:ext cx="1000132" cy="952633"/>
          </a:xfrm>
          <a:prstGeom prst="rect">
            <a:avLst/>
          </a:prstGeom>
        </p:spPr>
      </p:pic>
      <p:pic>
        <p:nvPicPr>
          <p:cNvPr id="6" name="5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500430" y="0"/>
            <a:ext cx="1081094" cy="952633"/>
          </a:xfrm>
          <a:prstGeom prst="rect">
            <a:avLst/>
          </a:prstGeom>
        </p:spPr>
      </p:pic>
      <p:pic>
        <p:nvPicPr>
          <p:cNvPr id="7" name="6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0" y="2571750"/>
            <a:ext cx="1000132" cy="952633"/>
          </a:xfrm>
          <a:prstGeom prst="rect">
            <a:avLst/>
          </a:prstGeom>
        </p:spPr>
      </p:pic>
      <p:pic>
        <p:nvPicPr>
          <p:cNvPr id="8" name="7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0" y="1714494"/>
            <a:ext cx="1081094" cy="952633"/>
          </a:xfrm>
          <a:prstGeom prst="rect">
            <a:avLst/>
          </a:prstGeom>
        </p:spPr>
      </p:pic>
      <p:pic>
        <p:nvPicPr>
          <p:cNvPr id="9" name="8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8143868" y="2928940"/>
            <a:ext cx="1000132" cy="952633"/>
          </a:xfrm>
          <a:prstGeom prst="rect">
            <a:avLst/>
          </a:prstGeom>
        </p:spPr>
      </p:pic>
      <p:pic>
        <p:nvPicPr>
          <p:cNvPr id="10" name="9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8062906" y="2071684"/>
            <a:ext cx="1081094" cy="952633"/>
          </a:xfrm>
          <a:prstGeom prst="rect">
            <a:avLst/>
          </a:prstGeom>
        </p:spPr>
      </p:pic>
      <p:pic>
        <p:nvPicPr>
          <p:cNvPr id="13" name="12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4500562" y="4190867"/>
            <a:ext cx="1000132" cy="952633"/>
          </a:xfrm>
          <a:prstGeom prst="rect">
            <a:avLst/>
          </a:prstGeom>
        </p:spPr>
      </p:pic>
      <p:pic>
        <p:nvPicPr>
          <p:cNvPr id="14" name="13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500430" y="4190867"/>
            <a:ext cx="1081094" cy="952633"/>
          </a:xfrm>
          <a:prstGeom prst="rect">
            <a:avLst/>
          </a:prstGeom>
        </p:spPr>
      </p:pic>
      <p:pic>
        <p:nvPicPr>
          <p:cNvPr id="15" name="14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785786" y="1357304"/>
            <a:ext cx="1000132" cy="952633"/>
          </a:xfrm>
          <a:prstGeom prst="rect">
            <a:avLst/>
          </a:prstGeom>
        </p:spPr>
      </p:pic>
      <p:pic>
        <p:nvPicPr>
          <p:cNvPr id="16" name="15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2571736" y="357172"/>
            <a:ext cx="1081094" cy="952633"/>
          </a:xfrm>
          <a:prstGeom prst="rect">
            <a:avLst/>
          </a:prstGeom>
        </p:spPr>
      </p:pic>
      <p:pic>
        <p:nvPicPr>
          <p:cNvPr id="17" name="16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857224" y="3000378"/>
            <a:ext cx="1000132" cy="952633"/>
          </a:xfrm>
          <a:prstGeom prst="rect">
            <a:avLst/>
          </a:prstGeom>
        </p:spPr>
      </p:pic>
      <p:pic>
        <p:nvPicPr>
          <p:cNvPr id="18" name="17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1571604" y="785800"/>
            <a:ext cx="1081094" cy="952633"/>
          </a:xfrm>
          <a:prstGeom prst="rect">
            <a:avLst/>
          </a:prstGeom>
        </p:spPr>
      </p:pic>
      <p:pic>
        <p:nvPicPr>
          <p:cNvPr id="19" name="18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1643042" y="3429006"/>
            <a:ext cx="1000132" cy="952633"/>
          </a:xfrm>
          <a:prstGeom prst="rect">
            <a:avLst/>
          </a:prstGeom>
        </p:spPr>
      </p:pic>
      <p:pic>
        <p:nvPicPr>
          <p:cNvPr id="20" name="19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2500298" y="3786196"/>
            <a:ext cx="1000132" cy="952633"/>
          </a:xfrm>
          <a:prstGeom prst="rect">
            <a:avLst/>
          </a:prstGeom>
        </p:spPr>
      </p:pic>
      <p:pic>
        <p:nvPicPr>
          <p:cNvPr id="21" name="20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5643570" y="357172"/>
            <a:ext cx="1000132" cy="952633"/>
          </a:xfrm>
          <a:prstGeom prst="rect">
            <a:avLst/>
          </a:prstGeom>
        </p:spPr>
      </p:pic>
      <p:pic>
        <p:nvPicPr>
          <p:cNvPr id="22" name="21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6500826" y="857238"/>
            <a:ext cx="1000132" cy="952633"/>
          </a:xfrm>
          <a:prstGeom prst="rect">
            <a:avLst/>
          </a:prstGeom>
        </p:spPr>
      </p:pic>
      <p:pic>
        <p:nvPicPr>
          <p:cNvPr id="23" name="22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7215206" y="1428742"/>
            <a:ext cx="1000132" cy="952633"/>
          </a:xfrm>
          <a:prstGeom prst="rect">
            <a:avLst/>
          </a:prstGeom>
        </p:spPr>
      </p:pic>
      <p:pic>
        <p:nvPicPr>
          <p:cNvPr id="24" name="23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5572132" y="3857634"/>
            <a:ext cx="1000132" cy="952633"/>
          </a:xfrm>
          <a:prstGeom prst="rect">
            <a:avLst/>
          </a:prstGeom>
        </p:spPr>
      </p:pic>
      <p:pic>
        <p:nvPicPr>
          <p:cNvPr id="25" name="24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6357950" y="3429006"/>
            <a:ext cx="1000132" cy="952633"/>
          </a:xfrm>
          <a:prstGeom prst="rect">
            <a:avLst/>
          </a:prstGeom>
        </p:spPr>
      </p:pic>
      <p:pic>
        <p:nvPicPr>
          <p:cNvPr id="26" name="25 Imagen" descr="8078a74373eb20985c1f32423db101c1-logo-degradado-de-trebol.png"/>
          <p:cNvPicPr>
            <a:picLocks noChangeAspect="1"/>
          </p:cNvPicPr>
          <p:nvPr/>
        </p:nvPicPr>
        <p:blipFill>
          <a:blip r:embed="rId3">
            <a:duotone>
              <a:prstClr val="black"/>
              <a:schemeClr val="accent5">
                <a:tint val="45000"/>
                <a:satMod val="400000"/>
              </a:schemeClr>
            </a:duotone>
            <a:lum contrast="40000"/>
          </a:blip>
          <a:stretch>
            <a:fillRect/>
          </a:stretch>
        </p:blipFill>
        <p:spPr>
          <a:xfrm>
            <a:off x="7286644" y="3143254"/>
            <a:ext cx="1000132" cy="952633"/>
          </a:xfrm>
          <a:prstGeom prst="rect">
            <a:avLst/>
          </a:prstGeom>
        </p:spPr>
      </p:pic>
      <p:pic>
        <p:nvPicPr>
          <p:cNvPr id="27" name="26 Imagen" descr="13499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1+#ppt_w/2"/>
                                          </p:val>
                                        </p:tav>
                                        <p:tav tm="100000">
                                          <p:val>
                                            <p:strVal val="#ppt_x"/>
                                          </p:val>
                                        </p:tav>
                                      </p:tavLst>
                                    </p:anim>
                                    <p:anim calcmode="lin" valueType="num">
                                      <p:cBhvr additive="base">
                                        <p:cTn id="10" dur="3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1+#ppt_w/2"/>
                                          </p:val>
                                        </p:tav>
                                        <p:tav tm="100000">
                                          <p:val>
                                            <p:strVal val="#ppt_x"/>
                                          </p:val>
                                        </p:tav>
                                      </p:tavLst>
                                    </p:anim>
                                    <p:anim calcmode="lin" valueType="num">
                                      <p:cBhvr additive="base">
                                        <p:cTn id="14" dur="3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3000" fill="hold"/>
                                        <p:tgtEl>
                                          <p:spTgt spid="15"/>
                                        </p:tgtEl>
                                        <p:attrNameLst>
                                          <p:attrName>ppt_x</p:attrName>
                                        </p:attrNameLst>
                                      </p:cBhvr>
                                      <p:tavLst>
                                        <p:tav tm="0">
                                          <p:val>
                                            <p:strVal val="1+#ppt_w/2"/>
                                          </p:val>
                                        </p:tav>
                                        <p:tav tm="100000">
                                          <p:val>
                                            <p:strVal val="#ppt_x"/>
                                          </p:val>
                                        </p:tav>
                                      </p:tavLst>
                                    </p:anim>
                                    <p:anim calcmode="lin" valueType="num">
                                      <p:cBhvr additive="base">
                                        <p:cTn id="18" dur="3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3000" fill="hold"/>
                                        <p:tgtEl>
                                          <p:spTgt spid="16"/>
                                        </p:tgtEl>
                                        <p:attrNameLst>
                                          <p:attrName>ppt_x</p:attrName>
                                        </p:attrNameLst>
                                      </p:cBhvr>
                                      <p:tavLst>
                                        <p:tav tm="0">
                                          <p:val>
                                            <p:strVal val="1+#ppt_w/2"/>
                                          </p:val>
                                        </p:tav>
                                        <p:tav tm="100000">
                                          <p:val>
                                            <p:strVal val="#ppt_x"/>
                                          </p:val>
                                        </p:tav>
                                      </p:tavLst>
                                    </p:anim>
                                    <p:anim calcmode="lin" valueType="num">
                                      <p:cBhvr additive="base">
                                        <p:cTn id="22" dur="3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3000" fill="hold"/>
                                        <p:tgtEl>
                                          <p:spTgt spid="18"/>
                                        </p:tgtEl>
                                        <p:attrNameLst>
                                          <p:attrName>ppt_x</p:attrName>
                                        </p:attrNameLst>
                                      </p:cBhvr>
                                      <p:tavLst>
                                        <p:tav tm="0">
                                          <p:val>
                                            <p:strVal val="1+#ppt_w/2"/>
                                          </p:val>
                                        </p:tav>
                                        <p:tav tm="100000">
                                          <p:val>
                                            <p:strVal val="#ppt_x"/>
                                          </p:val>
                                        </p:tav>
                                      </p:tavLst>
                                    </p:anim>
                                    <p:anim calcmode="lin" valueType="num">
                                      <p:cBhvr additive="base">
                                        <p:cTn id="26" dur="3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3000" fill="hold"/>
                                        <p:tgtEl>
                                          <p:spTgt spid="5"/>
                                        </p:tgtEl>
                                        <p:attrNameLst>
                                          <p:attrName>ppt_x</p:attrName>
                                        </p:attrNameLst>
                                      </p:cBhvr>
                                      <p:tavLst>
                                        <p:tav tm="0">
                                          <p:val>
                                            <p:strVal val="0-#ppt_w/2"/>
                                          </p:val>
                                        </p:tav>
                                        <p:tav tm="100000">
                                          <p:val>
                                            <p:strVal val="#ppt_x"/>
                                          </p:val>
                                        </p:tav>
                                      </p:tavLst>
                                    </p:anim>
                                    <p:anim calcmode="lin" valueType="num">
                                      <p:cBhvr additive="base">
                                        <p:cTn id="30" dur="3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3000" fill="hold"/>
                                        <p:tgtEl>
                                          <p:spTgt spid="21"/>
                                        </p:tgtEl>
                                        <p:attrNameLst>
                                          <p:attrName>ppt_x</p:attrName>
                                        </p:attrNameLst>
                                      </p:cBhvr>
                                      <p:tavLst>
                                        <p:tav tm="0">
                                          <p:val>
                                            <p:strVal val="0-#ppt_w/2"/>
                                          </p:val>
                                        </p:tav>
                                        <p:tav tm="100000">
                                          <p:val>
                                            <p:strVal val="#ppt_x"/>
                                          </p:val>
                                        </p:tav>
                                      </p:tavLst>
                                    </p:anim>
                                    <p:anim calcmode="lin" valueType="num">
                                      <p:cBhvr additive="base">
                                        <p:cTn id="38" dur="3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3000" fill="hold"/>
                                        <p:tgtEl>
                                          <p:spTgt spid="22"/>
                                        </p:tgtEl>
                                        <p:attrNameLst>
                                          <p:attrName>ppt_x</p:attrName>
                                        </p:attrNameLst>
                                      </p:cBhvr>
                                      <p:tavLst>
                                        <p:tav tm="0">
                                          <p:val>
                                            <p:strVal val="0-#ppt_w/2"/>
                                          </p:val>
                                        </p:tav>
                                        <p:tav tm="100000">
                                          <p:val>
                                            <p:strVal val="#ppt_x"/>
                                          </p:val>
                                        </p:tav>
                                      </p:tavLst>
                                    </p:anim>
                                    <p:anim calcmode="lin" valueType="num">
                                      <p:cBhvr additive="base">
                                        <p:cTn id="42" dur="3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3000" fill="hold"/>
                                        <p:tgtEl>
                                          <p:spTgt spid="23"/>
                                        </p:tgtEl>
                                        <p:attrNameLst>
                                          <p:attrName>ppt_x</p:attrName>
                                        </p:attrNameLst>
                                      </p:cBhvr>
                                      <p:tavLst>
                                        <p:tav tm="0">
                                          <p:val>
                                            <p:strVal val="0-#ppt_w/2"/>
                                          </p:val>
                                        </p:tav>
                                        <p:tav tm="100000">
                                          <p:val>
                                            <p:strVal val="#ppt_x"/>
                                          </p:val>
                                        </p:tav>
                                      </p:tavLst>
                                    </p:anim>
                                    <p:anim calcmode="lin" valueType="num">
                                      <p:cBhvr additive="base">
                                        <p:cTn id="46" dur="3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1+#ppt_w/2"/>
                                          </p:val>
                                        </p:tav>
                                        <p:tav tm="100000">
                                          <p:val>
                                            <p:strVal val="#ppt_x"/>
                                          </p:val>
                                        </p:tav>
                                      </p:tavLst>
                                    </p:anim>
                                    <p:anim calcmode="lin" valueType="num">
                                      <p:cBhvr additive="base">
                                        <p:cTn id="50" dur="3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1+#ppt_w/2"/>
                                          </p:val>
                                        </p:tav>
                                        <p:tav tm="100000">
                                          <p:val>
                                            <p:strVal val="#ppt_x"/>
                                          </p:val>
                                        </p:tav>
                                      </p:tavLst>
                                    </p:anim>
                                    <p:anim calcmode="lin" valueType="num">
                                      <p:cBhvr additive="base">
                                        <p:cTn id="54" dur="3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3000" fill="hold"/>
                                        <p:tgtEl>
                                          <p:spTgt spid="17"/>
                                        </p:tgtEl>
                                        <p:attrNameLst>
                                          <p:attrName>ppt_x</p:attrName>
                                        </p:attrNameLst>
                                      </p:cBhvr>
                                      <p:tavLst>
                                        <p:tav tm="0">
                                          <p:val>
                                            <p:strVal val="1+#ppt_w/2"/>
                                          </p:val>
                                        </p:tav>
                                        <p:tav tm="100000">
                                          <p:val>
                                            <p:strVal val="#ppt_x"/>
                                          </p:val>
                                        </p:tav>
                                      </p:tavLst>
                                    </p:anim>
                                    <p:anim calcmode="lin" valueType="num">
                                      <p:cBhvr additive="base">
                                        <p:cTn id="58" dur="30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3000" fill="hold"/>
                                        <p:tgtEl>
                                          <p:spTgt spid="19"/>
                                        </p:tgtEl>
                                        <p:attrNameLst>
                                          <p:attrName>ppt_x</p:attrName>
                                        </p:attrNameLst>
                                      </p:cBhvr>
                                      <p:tavLst>
                                        <p:tav tm="0">
                                          <p:val>
                                            <p:strVal val="1+#ppt_w/2"/>
                                          </p:val>
                                        </p:tav>
                                        <p:tav tm="100000">
                                          <p:val>
                                            <p:strVal val="#ppt_x"/>
                                          </p:val>
                                        </p:tav>
                                      </p:tavLst>
                                    </p:anim>
                                    <p:anim calcmode="lin" valueType="num">
                                      <p:cBhvr additive="base">
                                        <p:cTn id="62" dur="3000" fill="hold"/>
                                        <p:tgtEl>
                                          <p:spTgt spid="1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3000" fill="hold"/>
                                        <p:tgtEl>
                                          <p:spTgt spid="20"/>
                                        </p:tgtEl>
                                        <p:attrNameLst>
                                          <p:attrName>ppt_x</p:attrName>
                                        </p:attrNameLst>
                                      </p:cBhvr>
                                      <p:tavLst>
                                        <p:tav tm="0">
                                          <p:val>
                                            <p:strVal val="1+#ppt_w/2"/>
                                          </p:val>
                                        </p:tav>
                                        <p:tav tm="100000">
                                          <p:val>
                                            <p:strVal val="#ppt_x"/>
                                          </p:val>
                                        </p:tav>
                                      </p:tavLst>
                                    </p:anim>
                                    <p:anim calcmode="lin" valueType="num">
                                      <p:cBhvr additive="base">
                                        <p:cTn id="66" dur="3000" fill="hold"/>
                                        <p:tgtEl>
                                          <p:spTgt spid="20"/>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3000" fill="hold"/>
                                        <p:tgtEl>
                                          <p:spTgt spid="9"/>
                                        </p:tgtEl>
                                        <p:attrNameLst>
                                          <p:attrName>ppt_x</p:attrName>
                                        </p:attrNameLst>
                                      </p:cBhvr>
                                      <p:tavLst>
                                        <p:tav tm="0">
                                          <p:val>
                                            <p:strVal val="0-#ppt_w/2"/>
                                          </p:val>
                                        </p:tav>
                                        <p:tav tm="100000">
                                          <p:val>
                                            <p:strVal val="#ppt_x"/>
                                          </p:val>
                                        </p:tav>
                                      </p:tavLst>
                                    </p:anim>
                                    <p:anim calcmode="lin" valueType="num">
                                      <p:cBhvr additive="base">
                                        <p:cTn id="70" dur="3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3000" fill="hold"/>
                                        <p:tgtEl>
                                          <p:spTgt spid="13"/>
                                        </p:tgtEl>
                                        <p:attrNameLst>
                                          <p:attrName>ppt_x</p:attrName>
                                        </p:attrNameLst>
                                      </p:cBhvr>
                                      <p:tavLst>
                                        <p:tav tm="0">
                                          <p:val>
                                            <p:strVal val="0-#ppt_w/2"/>
                                          </p:val>
                                        </p:tav>
                                        <p:tav tm="100000">
                                          <p:val>
                                            <p:strVal val="#ppt_x"/>
                                          </p:val>
                                        </p:tav>
                                      </p:tavLst>
                                    </p:anim>
                                    <p:anim calcmode="lin" valueType="num">
                                      <p:cBhvr additive="base">
                                        <p:cTn id="74" dur="3000" fill="hold"/>
                                        <p:tgtEl>
                                          <p:spTgt spid="13"/>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3000" fill="hold"/>
                                        <p:tgtEl>
                                          <p:spTgt spid="24"/>
                                        </p:tgtEl>
                                        <p:attrNameLst>
                                          <p:attrName>ppt_x</p:attrName>
                                        </p:attrNameLst>
                                      </p:cBhvr>
                                      <p:tavLst>
                                        <p:tav tm="0">
                                          <p:val>
                                            <p:strVal val="0-#ppt_w/2"/>
                                          </p:val>
                                        </p:tav>
                                        <p:tav tm="100000">
                                          <p:val>
                                            <p:strVal val="#ppt_x"/>
                                          </p:val>
                                        </p:tav>
                                      </p:tavLst>
                                    </p:anim>
                                    <p:anim calcmode="lin" valueType="num">
                                      <p:cBhvr additive="base">
                                        <p:cTn id="78" dur="3000" fill="hold"/>
                                        <p:tgtEl>
                                          <p:spTgt spid="24"/>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additive="base">
                                        <p:cTn id="81" dur="3000" fill="hold"/>
                                        <p:tgtEl>
                                          <p:spTgt spid="25"/>
                                        </p:tgtEl>
                                        <p:attrNameLst>
                                          <p:attrName>ppt_x</p:attrName>
                                        </p:attrNameLst>
                                      </p:cBhvr>
                                      <p:tavLst>
                                        <p:tav tm="0">
                                          <p:val>
                                            <p:strVal val="0-#ppt_w/2"/>
                                          </p:val>
                                        </p:tav>
                                        <p:tav tm="100000">
                                          <p:val>
                                            <p:strVal val="#ppt_x"/>
                                          </p:val>
                                        </p:tav>
                                      </p:tavLst>
                                    </p:anim>
                                    <p:anim calcmode="lin" valueType="num">
                                      <p:cBhvr additive="base">
                                        <p:cTn id="82" dur="3000" fill="hold"/>
                                        <p:tgtEl>
                                          <p:spTgt spid="25"/>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3000" fill="hold"/>
                                        <p:tgtEl>
                                          <p:spTgt spid="26"/>
                                        </p:tgtEl>
                                        <p:attrNameLst>
                                          <p:attrName>ppt_x</p:attrName>
                                        </p:attrNameLst>
                                      </p:cBhvr>
                                      <p:tavLst>
                                        <p:tav tm="0">
                                          <p:val>
                                            <p:strVal val="0-#ppt_w/2"/>
                                          </p:val>
                                        </p:tav>
                                        <p:tav tm="100000">
                                          <p:val>
                                            <p:strVal val="#ppt_x"/>
                                          </p:val>
                                        </p:tav>
                                      </p:tavLst>
                                    </p:anim>
                                    <p:anim calcmode="lin" valueType="num">
                                      <p:cBhvr additive="base">
                                        <p:cTn id="86" dur="3000" fill="hold"/>
                                        <p:tgtEl>
                                          <p:spTgt spid="26"/>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21"/>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22"/>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3"/>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9"/>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0"/>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9"/>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3"/>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24"/>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5"/>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6"/>
                                        </p:tgtEl>
                                        <p:attrNameLst>
                                          <p:attrName>r</p:attrName>
                                        </p:attrNameLst>
                                      </p:cBhvr>
                                    </p:animRot>
                                  </p:childTnLst>
                                </p:cTn>
                              </p:par>
                            </p:childTnLst>
                          </p:cTn>
                        </p:par>
                        <p:par>
                          <p:cTn id="127" fill="hold">
                            <p:stCondLst>
                              <p:cond delay="3000"/>
                            </p:stCondLst>
                            <p:childTnLst>
                              <p:par>
                                <p:cTn id="128" presetID="2" presetClass="exit" presetSubtype="6" fill="hold" nodeType="after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1+ppt_w/2"/>
                                          </p:val>
                                        </p:tav>
                                      </p:tavLst>
                                    </p:anim>
                                    <p:anim calcmode="lin" valueType="num">
                                      <p:cBhvr additive="base">
                                        <p:cTn id="130" dur="3000"/>
                                        <p:tgtEl>
                                          <p:spTgt spid="6"/>
                                        </p:tgtEl>
                                        <p:attrNameLst>
                                          <p:attrName>ppt_y</p:attrName>
                                        </p:attrNameLst>
                                      </p:cBhvr>
                                      <p:tavLst>
                                        <p:tav tm="0">
                                          <p:val>
                                            <p:strVal val="ppt_y"/>
                                          </p:val>
                                        </p:tav>
                                        <p:tav tm="100000">
                                          <p:val>
                                            <p:strVal val="1+ppt_h/2"/>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8"/>
                                        </p:tgtEl>
                                        <p:attrNameLst>
                                          <p:attrName>ppt_x</p:attrName>
                                        </p:attrNameLst>
                                      </p:cBhvr>
                                      <p:tavLst>
                                        <p:tav tm="0">
                                          <p:val>
                                            <p:strVal val="ppt_x"/>
                                          </p:val>
                                        </p:tav>
                                        <p:tav tm="100000">
                                          <p:val>
                                            <p:strVal val="1+ppt_w/2"/>
                                          </p:val>
                                        </p:tav>
                                      </p:tavLst>
                                    </p:anim>
                                    <p:anim calcmode="lin" valueType="num">
                                      <p:cBhvr additive="base">
                                        <p:cTn id="134" dur="3000"/>
                                        <p:tgtEl>
                                          <p:spTgt spid="8"/>
                                        </p:tgtEl>
                                        <p:attrNameLst>
                                          <p:attrName>ppt_y</p:attrName>
                                        </p:attrNameLst>
                                      </p:cBhvr>
                                      <p:tavLst>
                                        <p:tav tm="0">
                                          <p:val>
                                            <p:strVal val="ppt_y"/>
                                          </p:val>
                                        </p:tav>
                                        <p:tav tm="100000">
                                          <p:val>
                                            <p:strVal val="1+ppt_h/2"/>
                                          </p:val>
                                        </p:tav>
                                      </p:tavLst>
                                    </p:anim>
                                    <p:set>
                                      <p:cBhvr>
                                        <p:cTn id="135" dur="1" fill="hold">
                                          <p:stCondLst>
                                            <p:cond delay="2999"/>
                                          </p:stCondLst>
                                        </p:cTn>
                                        <p:tgtEl>
                                          <p:spTgt spid="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1+ppt_w/2"/>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1+ppt_w/2"/>
                                          </p:val>
                                        </p:tav>
                                      </p:tavLst>
                                    </p:anim>
                                    <p:anim calcmode="lin" valueType="num">
                                      <p:cBhvr additive="base">
                                        <p:cTn id="142" dur="3000"/>
                                        <p:tgtEl>
                                          <p:spTgt spid="16"/>
                                        </p:tgtEl>
                                        <p:attrNameLst>
                                          <p:attrName>ppt_y</p:attrName>
                                        </p:attrNameLst>
                                      </p:cBhvr>
                                      <p:tavLst>
                                        <p:tav tm="0">
                                          <p:val>
                                            <p:strVal val="ppt_y"/>
                                          </p:val>
                                        </p:tav>
                                        <p:tav tm="100000">
                                          <p:val>
                                            <p:strVal val="1+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1+ppt_w/2"/>
                                          </p:val>
                                        </p:tav>
                                      </p:tavLst>
                                    </p:anim>
                                    <p:anim calcmode="lin" valueType="num">
                                      <p:cBhvr additive="base">
                                        <p:cTn id="146" dur="3000"/>
                                        <p:tgtEl>
                                          <p:spTgt spid="18"/>
                                        </p:tgtEl>
                                        <p:attrNameLst>
                                          <p:attrName>ppt_y</p:attrName>
                                        </p:attrNameLst>
                                      </p:cBhvr>
                                      <p:tavLst>
                                        <p:tav tm="0">
                                          <p:val>
                                            <p:strVal val="ppt_y"/>
                                          </p:val>
                                        </p:tav>
                                        <p:tav tm="100000">
                                          <p:val>
                                            <p:strVal val="1+ppt_h/2"/>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5"/>
                                        </p:tgtEl>
                                        <p:attrNameLst>
                                          <p:attrName>ppt_x</p:attrName>
                                        </p:attrNameLst>
                                      </p:cBhvr>
                                      <p:tavLst>
                                        <p:tav tm="0">
                                          <p:val>
                                            <p:strVal val="ppt_x"/>
                                          </p:val>
                                        </p:tav>
                                        <p:tav tm="100000">
                                          <p:val>
                                            <p:strVal val="0-ppt_w/2"/>
                                          </p:val>
                                        </p:tav>
                                      </p:tavLst>
                                    </p:anim>
                                    <p:anim calcmode="lin" valueType="num">
                                      <p:cBhvr additive="base">
                                        <p:cTn id="150" dur="3000"/>
                                        <p:tgtEl>
                                          <p:spTgt spid="5"/>
                                        </p:tgtEl>
                                        <p:attrNameLst>
                                          <p:attrName>ppt_y</p:attrName>
                                        </p:attrNameLst>
                                      </p:cBhvr>
                                      <p:tavLst>
                                        <p:tav tm="0">
                                          <p:val>
                                            <p:strVal val="ppt_y"/>
                                          </p:val>
                                        </p:tav>
                                        <p:tav tm="100000">
                                          <p:val>
                                            <p:strVal val="1+ppt_h/2"/>
                                          </p:val>
                                        </p:tav>
                                      </p:tavLst>
                                    </p:anim>
                                    <p:set>
                                      <p:cBhvr>
                                        <p:cTn id="151" dur="1" fill="hold">
                                          <p:stCondLst>
                                            <p:cond delay="2999"/>
                                          </p:stCondLst>
                                        </p:cTn>
                                        <p:tgtEl>
                                          <p:spTgt spid="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3000"/>
                                        <p:tgtEl>
                                          <p:spTgt spid="10"/>
                                        </p:tgtEl>
                                        <p:attrNameLst>
                                          <p:attrName>ppt_x</p:attrName>
                                        </p:attrNameLst>
                                      </p:cBhvr>
                                      <p:tavLst>
                                        <p:tav tm="0">
                                          <p:val>
                                            <p:strVal val="ppt_x"/>
                                          </p:val>
                                        </p:tav>
                                        <p:tav tm="100000">
                                          <p:val>
                                            <p:strVal val="0-ppt_w/2"/>
                                          </p:val>
                                        </p:tav>
                                      </p:tavLst>
                                    </p:anim>
                                    <p:anim calcmode="lin" valueType="num">
                                      <p:cBhvr additive="base">
                                        <p:cTn id="154" dur="3000"/>
                                        <p:tgtEl>
                                          <p:spTgt spid="10"/>
                                        </p:tgtEl>
                                        <p:attrNameLst>
                                          <p:attrName>ppt_y</p:attrName>
                                        </p:attrNameLst>
                                      </p:cBhvr>
                                      <p:tavLst>
                                        <p:tav tm="0">
                                          <p:val>
                                            <p:strVal val="ppt_y"/>
                                          </p:val>
                                        </p:tav>
                                        <p:tav tm="100000">
                                          <p:val>
                                            <p:strVal val="1+ppt_h/2"/>
                                          </p:val>
                                        </p:tav>
                                      </p:tavLst>
                                    </p:anim>
                                    <p:set>
                                      <p:cBhvr>
                                        <p:cTn id="155" dur="1" fill="hold">
                                          <p:stCondLst>
                                            <p:cond delay="2999"/>
                                          </p:stCondLst>
                                        </p:cTn>
                                        <p:tgtEl>
                                          <p:spTgt spid="10"/>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3000"/>
                                        <p:tgtEl>
                                          <p:spTgt spid="21"/>
                                        </p:tgtEl>
                                        <p:attrNameLst>
                                          <p:attrName>ppt_x</p:attrName>
                                        </p:attrNameLst>
                                      </p:cBhvr>
                                      <p:tavLst>
                                        <p:tav tm="0">
                                          <p:val>
                                            <p:strVal val="ppt_x"/>
                                          </p:val>
                                        </p:tav>
                                        <p:tav tm="100000">
                                          <p:val>
                                            <p:strVal val="0-ppt_w/2"/>
                                          </p:val>
                                        </p:tav>
                                      </p:tavLst>
                                    </p:anim>
                                    <p:anim calcmode="lin" valueType="num">
                                      <p:cBhvr additive="base">
                                        <p:cTn id="158" dur="3000"/>
                                        <p:tgtEl>
                                          <p:spTgt spid="21"/>
                                        </p:tgtEl>
                                        <p:attrNameLst>
                                          <p:attrName>ppt_y</p:attrName>
                                        </p:attrNameLst>
                                      </p:cBhvr>
                                      <p:tavLst>
                                        <p:tav tm="0">
                                          <p:val>
                                            <p:strVal val="ppt_y"/>
                                          </p:val>
                                        </p:tav>
                                        <p:tav tm="100000">
                                          <p:val>
                                            <p:strVal val="1+ppt_h/2"/>
                                          </p:val>
                                        </p:tav>
                                      </p:tavLst>
                                    </p:anim>
                                    <p:set>
                                      <p:cBhvr>
                                        <p:cTn id="159" dur="1" fill="hold">
                                          <p:stCondLst>
                                            <p:cond delay="2999"/>
                                          </p:stCondLst>
                                        </p:cTn>
                                        <p:tgtEl>
                                          <p:spTgt spid="21"/>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3000"/>
                                        <p:tgtEl>
                                          <p:spTgt spid="22"/>
                                        </p:tgtEl>
                                        <p:attrNameLst>
                                          <p:attrName>ppt_x</p:attrName>
                                        </p:attrNameLst>
                                      </p:cBhvr>
                                      <p:tavLst>
                                        <p:tav tm="0">
                                          <p:val>
                                            <p:strVal val="ppt_x"/>
                                          </p:val>
                                        </p:tav>
                                        <p:tav tm="100000">
                                          <p:val>
                                            <p:strVal val="0-ppt_w/2"/>
                                          </p:val>
                                        </p:tav>
                                      </p:tavLst>
                                    </p:anim>
                                    <p:anim calcmode="lin" valueType="num">
                                      <p:cBhvr additive="base">
                                        <p:cTn id="162" dur="3000"/>
                                        <p:tgtEl>
                                          <p:spTgt spid="22"/>
                                        </p:tgtEl>
                                        <p:attrNameLst>
                                          <p:attrName>ppt_y</p:attrName>
                                        </p:attrNameLst>
                                      </p:cBhvr>
                                      <p:tavLst>
                                        <p:tav tm="0">
                                          <p:val>
                                            <p:strVal val="ppt_y"/>
                                          </p:val>
                                        </p:tav>
                                        <p:tav tm="100000">
                                          <p:val>
                                            <p:strVal val="1+ppt_h/2"/>
                                          </p:val>
                                        </p:tav>
                                      </p:tavLst>
                                    </p:anim>
                                    <p:set>
                                      <p:cBhvr>
                                        <p:cTn id="163" dur="1" fill="hold">
                                          <p:stCondLst>
                                            <p:cond delay="2999"/>
                                          </p:stCondLst>
                                        </p:cTn>
                                        <p:tgtEl>
                                          <p:spTgt spid="22"/>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3000"/>
                                        <p:tgtEl>
                                          <p:spTgt spid="23"/>
                                        </p:tgtEl>
                                        <p:attrNameLst>
                                          <p:attrName>ppt_x</p:attrName>
                                        </p:attrNameLst>
                                      </p:cBhvr>
                                      <p:tavLst>
                                        <p:tav tm="0">
                                          <p:val>
                                            <p:strVal val="ppt_x"/>
                                          </p:val>
                                        </p:tav>
                                        <p:tav tm="100000">
                                          <p:val>
                                            <p:strVal val="0-ppt_w/2"/>
                                          </p:val>
                                        </p:tav>
                                      </p:tavLst>
                                    </p:anim>
                                    <p:anim calcmode="lin" valueType="num">
                                      <p:cBhvr additive="base">
                                        <p:cTn id="166" dur="3000"/>
                                        <p:tgtEl>
                                          <p:spTgt spid="23"/>
                                        </p:tgtEl>
                                        <p:attrNameLst>
                                          <p:attrName>ppt_y</p:attrName>
                                        </p:attrNameLst>
                                      </p:cBhvr>
                                      <p:tavLst>
                                        <p:tav tm="0">
                                          <p:val>
                                            <p:strVal val="ppt_y"/>
                                          </p:val>
                                        </p:tav>
                                        <p:tav tm="100000">
                                          <p:val>
                                            <p:strVal val="1+ppt_h/2"/>
                                          </p:val>
                                        </p:tav>
                                      </p:tavLst>
                                    </p:anim>
                                    <p:set>
                                      <p:cBhvr>
                                        <p:cTn id="167" dur="1" fill="hold">
                                          <p:stCondLst>
                                            <p:cond delay="2999"/>
                                          </p:stCondLst>
                                        </p:cTn>
                                        <p:tgtEl>
                                          <p:spTgt spid="23"/>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3000"/>
                                        <p:tgtEl>
                                          <p:spTgt spid="7"/>
                                        </p:tgtEl>
                                        <p:attrNameLst>
                                          <p:attrName>ppt_x</p:attrName>
                                        </p:attrNameLst>
                                      </p:cBhvr>
                                      <p:tavLst>
                                        <p:tav tm="0">
                                          <p:val>
                                            <p:strVal val="ppt_x"/>
                                          </p:val>
                                        </p:tav>
                                        <p:tav tm="100000">
                                          <p:val>
                                            <p:strVal val="1+ppt_w/2"/>
                                          </p:val>
                                        </p:tav>
                                      </p:tavLst>
                                    </p:anim>
                                    <p:anim calcmode="lin" valueType="num">
                                      <p:cBhvr additive="base">
                                        <p:cTn id="170" dur="3000"/>
                                        <p:tgtEl>
                                          <p:spTgt spid="7"/>
                                        </p:tgtEl>
                                        <p:attrNameLst>
                                          <p:attrName>ppt_y</p:attrName>
                                        </p:attrNameLst>
                                      </p:cBhvr>
                                      <p:tavLst>
                                        <p:tav tm="0">
                                          <p:val>
                                            <p:strVal val="ppt_y"/>
                                          </p:val>
                                        </p:tav>
                                        <p:tav tm="100000">
                                          <p:val>
                                            <p:strVal val="0-ppt_h/2"/>
                                          </p:val>
                                        </p:tav>
                                      </p:tavLst>
                                    </p:anim>
                                    <p:set>
                                      <p:cBhvr>
                                        <p:cTn id="171" dur="1" fill="hold">
                                          <p:stCondLst>
                                            <p:cond delay="2999"/>
                                          </p:stCondLst>
                                        </p:cTn>
                                        <p:tgtEl>
                                          <p:spTgt spid="7"/>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1+ppt_w/2"/>
                                          </p:val>
                                        </p:tav>
                                      </p:tavLst>
                                    </p:anim>
                                    <p:anim calcmode="lin" valueType="num">
                                      <p:cBhvr additive="base">
                                        <p:cTn id="174" dur="3000"/>
                                        <p:tgtEl>
                                          <p:spTgt spid="14"/>
                                        </p:tgtEl>
                                        <p:attrNameLst>
                                          <p:attrName>ppt_y</p:attrName>
                                        </p:attrNameLst>
                                      </p:cBhvr>
                                      <p:tavLst>
                                        <p:tav tm="0">
                                          <p:val>
                                            <p:strVal val="ppt_y"/>
                                          </p:val>
                                        </p:tav>
                                        <p:tav tm="100000">
                                          <p:val>
                                            <p:strVal val="0-ppt_h/2"/>
                                          </p:val>
                                        </p:tav>
                                      </p:tavLst>
                                    </p:anim>
                                    <p:set>
                                      <p:cBhvr>
                                        <p:cTn id="175" dur="1" fill="hold">
                                          <p:stCondLst>
                                            <p:cond delay="2999"/>
                                          </p:stCondLst>
                                        </p:cTn>
                                        <p:tgtEl>
                                          <p:spTgt spid="14"/>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3000"/>
                                        <p:tgtEl>
                                          <p:spTgt spid="17"/>
                                        </p:tgtEl>
                                        <p:attrNameLst>
                                          <p:attrName>ppt_x</p:attrName>
                                        </p:attrNameLst>
                                      </p:cBhvr>
                                      <p:tavLst>
                                        <p:tav tm="0">
                                          <p:val>
                                            <p:strVal val="ppt_x"/>
                                          </p:val>
                                        </p:tav>
                                        <p:tav tm="100000">
                                          <p:val>
                                            <p:strVal val="1+ppt_w/2"/>
                                          </p:val>
                                        </p:tav>
                                      </p:tavLst>
                                    </p:anim>
                                    <p:anim calcmode="lin" valueType="num">
                                      <p:cBhvr additive="base">
                                        <p:cTn id="178" dur="3000"/>
                                        <p:tgtEl>
                                          <p:spTgt spid="17"/>
                                        </p:tgtEl>
                                        <p:attrNameLst>
                                          <p:attrName>ppt_y</p:attrName>
                                        </p:attrNameLst>
                                      </p:cBhvr>
                                      <p:tavLst>
                                        <p:tav tm="0">
                                          <p:val>
                                            <p:strVal val="ppt_y"/>
                                          </p:val>
                                        </p:tav>
                                        <p:tav tm="100000">
                                          <p:val>
                                            <p:strVal val="0-ppt_h/2"/>
                                          </p:val>
                                        </p:tav>
                                      </p:tavLst>
                                    </p:anim>
                                    <p:set>
                                      <p:cBhvr>
                                        <p:cTn id="179" dur="1" fill="hold">
                                          <p:stCondLst>
                                            <p:cond delay="2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1+ppt_w/2"/>
                                          </p:val>
                                        </p:tav>
                                      </p:tavLst>
                                    </p:anim>
                                    <p:anim calcmode="lin" valueType="num">
                                      <p:cBhvr additive="base">
                                        <p:cTn id="182" dur="3000"/>
                                        <p:tgtEl>
                                          <p:spTgt spid="19"/>
                                        </p:tgtEl>
                                        <p:attrNameLst>
                                          <p:attrName>ppt_y</p:attrName>
                                        </p:attrNameLst>
                                      </p:cBhvr>
                                      <p:tavLst>
                                        <p:tav tm="0">
                                          <p:val>
                                            <p:strVal val="ppt_y"/>
                                          </p:val>
                                        </p:tav>
                                        <p:tav tm="100000">
                                          <p:val>
                                            <p:strVal val="0-ppt_h/2"/>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1+ppt_w/2"/>
                                          </p:val>
                                        </p:tav>
                                      </p:tavLst>
                                    </p:anim>
                                    <p:anim calcmode="lin" valueType="num">
                                      <p:cBhvr additive="base">
                                        <p:cTn id="186" dur="3000"/>
                                        <p:tgtEl>
                                          <p:spTgt spid="20"/>
                                        </p:tgtEl>
                                        <p:attrNameLst>
                                          <p:attrName>ppt_y</p:attrName>
                                        </p:attrNameLst>
                                      </p:cBhvr>
                                      <p:tavLst>
                                        <p:tav tm="0">
                                          <p:val>
                                            <p:strVal val="ppt_y"/>
                                          </p:val>
                                        </p:tav>
                                        <p:tav tm="100000">
                                          <p:val>
                                            <p:strVal val="0-ppt_h/2"/>
                                          </p:val>
                                        </p:tav>
                                      </p:tavLst>
                                    </p:anim>
                                    <p:set>
                                      <p:cBhvr>
                                        <p:cTn id="187" dur="1" fill="hold">
                                          <p:stCondLst>
                                            <p:cond delay="2999"/>
                                          </p:stCondLst>
                                        </p:cTn>
                                        <p:tgtEl>
                                          <p:spTgt spid="20"/>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3000"/>
                                        <p:tgtEl>
                                          <p:spTgt spid="9"/>
                                        </p:tgtEl>
                                        <p:attrNameLst>
                                          <p:attrName>ppt_x</p:attrName>
                                        </p:attrNameLst>
                                      </p:cBhvr>
                                      <p:tavLst>
                                        <p:tav tm="0">
                                          <p:val>
                                            <p:strVal val="ppt_x"/>
                                          </p:val>
                                        </p:tav>
                                        <p:tav tm="100000">
                                          <p:val>
                                            <p:strVal val="0-ppt_w/2"/>
                                          </p:val>
                                        </p:tav>
                                      </p:tavLst>
                                    </p:anim>
                                    <p:anim calcmode="lin" valueType="num">
                                      <p:cBhvr additive="base">
                                        <p:cTn id="190" dur="3000"/>
                                        <p:tgtEl>
                                          <p:spTgt spid="9"/>
                                        </p:tgtEl>
                                        <p:attrNameLst>
                                          <p:attrName>ppt_y</p:attrName>
                                        </p:attrNameLst>
                                      </p:cBhvr>
                                      <p:tavLst>
                                        <p:tav tm="0">
                                          <p:val>
                                            <p:strVal val="ppt_y"/>
                                          </p:val>
                                        </p:tav>
                                        <p:tav tm="100000">
                                          <p:val>
                                            <p:strVal val="0-ppt_h/2"/>
                                          </p:val>
                                        </p:tav>
                                      </p:tavLst>
                                    </p:anim>
                                    <p:set>
                                      <p:cBhvr>
                                        <p:cTn id="191" dur="1" fill="hold">
                                          <p:stCondLst>
                                            <p:cond delay="2999"/>
                                          </p:stCondLst>
                                        </p:cTn>
                                        <p:tgtEl>
                                          <p:spTgt spid="9"/>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3000"/>
                                        <p:tgtEl>
                                          <p:spTgt spid="13"/>
                                        </p:tgtEl>
                                        <p:attrNameLst>
                                          <p:attrName>ppt_x</p:attrName>
                                        </p:attrNameLst>
                                      </p:cBhvr>
                                      <p:tavLst>
                                        <p:tav tm="0">
                                          <p:val>
                                            <p:strVal val="ppt_x"/>
                                          </p:val>
                                        </p:tav>
                                        <p:tav tm="100000">
                                          <p:val>
                                            <p:strVal val="0-ppt_w/2"/>
                                          </p:val>
                                        </p:tav>
                                      </p:tavLst>
                                    </p:anim>
                                    <p:anim calcmode="lin" valueType="num">
                                      <p:cBhvr additive="base">
                                        <p:cTn id="194" dur="3000"/>
                                        <p:tgtEl>
                                          <p:spTgt spid="13"/>
                                        </p:tgtEl>
                                        <p:attrNameLst>
                                          <p:attrName>ppt_y</p:attrName>
                                        </p:attrNameLst>
                                      </p:cBhvr>
                                      <p:tavLst>
                                        <p:tav tm="0">
                                          <p:val>
                                            <p:strVal val="ppt_y"/>
                                          </p:val>
                                        </p:tav>
                                        <p:tav tm="100000">
                                          <p:val>
                                            <p:strVal val="0-ppt_h/2"/>
                                          </p:val>
                                        </p:tav>
                                      </p:tavLst>
                                    </p:anim>
                                    <p:set>
                                      <p:cBhvr>
                                        <p:cTn id="195" dur="1" fill="hold">
                                          <p:stCondLst>
                                            <p:cond delay="2999"/>
                                          </p:stCondLst>
                                        </p:cTn>
                                        <p:tgtEl>
                                          <p:spTgt spid="13"/>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3000"/>
                                        <p:tgtEl>
                                          <p:spTgt spid="24"/>
                                        </p:tgtEl>
                                        <p:attrNameLst>
                                          <p:attrName>ppt_x</p:attrName>
                                        </p:attrNameLst>
                                      </p:cBhvr>
                                      <p:tavLst>
                                        <p:tav tm="0">
                                          <p:val>
                                            <p:strVal val="ppt_x"/>
                                          </p:val>
                                        </p:tav>
                                        <p:tav tm="100000">
                                          <p:val>
                                            <p:strVal val="0-ppt_w/2"/>
                                          </p:val>
                                        </p:tav>
                                      </p:tavLst>
                                    </p:anim>
                                    <p:anim calcmode="lin" valueType="num">
                                      <p:cBhvr additive="base">
                                        <p:cTn id="198" dur="3000"/>
                                        <p:tgtEl>
                                          <p:spTgt spid="24"/>
                                        </p:tgtEl>
                                        <p:attrNameLst>
                                          <p:attrName>ppt_y</p:attrName>
                                        </p:attrNameLst>
                                      </p:cBhvr>
                                      <p:tavLst>
                                        <p:tav tm="0">
                                          <p:val>
                                            <p:strVal val="ppt_y"/>
                                          </p:val>
                                        </p:tav>
                                        <p:tav tm="100000">
                                          <p:val>
                                            <p:strVal val="0-ppt_h/2"/>
                                          </p:val>
                                        </p:tav>
                                      </p:tavLst>
                                    </p:anim>
                                    <p:set>
                                      <p:cBhvr>
                                        <p:cTn id="199" dur="1" fill="hold">
                                          <p:stCondLst>
                                            <p:cond delay="2999"/>
                                          </p:stCondLst>
                                        </p:cTn>
                                        <p:tgtEl>
                                          <p:spTgt spid="24"/>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3000"/>
                                        <p:tgtEl>
                                          <p:spTgt spid="25"/>
                                        </p:tgtEl>
                                        <p:attrNameLst>
                                          <p:attrName>ppt_x</p:attrName>
                                        </p:attrNameLst>
                                      </p:cBhvr>
                                      <p:tavLst>
                                        <p:tav tm="0">
                                          <p:val>
                                            <p:strVal val="ppt_x"/>
                                          </p:val>
                                        </p:tav>
                                        <p:tav tm="100000">
                                          <p:val>
                                            <p:strVal val="0-ppt_w/2"/>
                                          </p:val>
                                        </p:tav>
                                      </p:tavLst>
                                    </p:anim>
                                    <p:anim calcmode="lin" valueType="num">
                                      <p:cBhvr additive="base">
                                        <p:cTn id="202" dur="3000"/>
                                        <p:tgtEl>
                                          <p:spTgt spid="25"/>
                                        </p:tgtEl>
                                        <p:attrNameLst>
                                          <p:attrName>ppt_y</p:attrName>
                                        </p:attrNameLst>
                                      </p:cBhvr>
                                      <p:tavLst>
                                        <p:tav tm="0">
                                          <p:val>
                                            <p:strVal val="ppt_y"/>
                                          </p:val>
                                        </p:tav>
                                        <p:tav tm="100000">
                                          <p:val>
                                            <p:strVal val="0-ppt_h/2"/>
                                          </p:val>
                                        </p:tav>
                                      </p:tavLst>
                                    </p:anim>
                                    <p:set>
                                      <p:cBhvr>
                                        <p:cTn id="203" dur="1" fill="hold">
                                          <p:stCondLst>
                                            <p:cond delay="2999"/>
                                          </p:stCondLst>
                                        </p:cTn>
                                        <p:tgtEl>
                                          <p:spTgt spid="25"/>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3000"/>
                                        <p:tgtEl>
                                          <p:spTgt spid="26"/>
                                        </p:tgtEl>
                                        <p:attrNameLst>
                                          <p:attrName>ppt_x</p:attrName>
                                        </p:attrNameLst>
                                      </p:cBhvr>
                                      <p:tavLst>
                                        <p:tav tm="0">
                                          <p:val>
                                            <p:strVal val="ppt_x"/>
                                          </p:val>
                                        </p:tav>
                                        <p:tav tm="100000">
                                          <p:val>
                                            <p:strVal val="0-ppt_w/2"/>
                                          </p:val>
                                        </p:tav>
                                      </p:tavLst>
                                    </p:anim>
                                    <p:anim calcmode="lin" valueType="num">
                                      <p:cBhvr additive="base">
                                        <p:cTn id="206" dur="3000"/>
                                        <p:tgtEl>
                                          <p:spTgt spid="26"/>
                                        </p:tgtEl>
                                        <p:attrNameLst>
                                          <p:attrName>ppt_y</p:attrName>
                                        </p:attrNameLst>
                                      </p:cBhvr>
                                      <p:tavLst>
                                        <p:tav tm="0">
                                          <p:val>
                                            <p:strVal val="ppt_y"/>
                                          </p:val>
                                        </p:tav>
                                        <p:tav tm="100000">
                                          <p:val>
                                            <p:strVal val="0-ppt_h/2"/>
                                          </p:val>
                                        </p:tav>
                                      </p:tavLst>
                                    </p:anim>
                                    <p:set>
                                      <p:cBhvr>
                                        <p:cTn id="207" dur="1" fill="hold">
                                          <p:stCondLst>
                                            <p:cond delay="2999"/>
                                          </p:stCondLst>
                                        </p:cTn>
                                        <p:tgtEl>
                                          <p:spTgt spid="26"/>
                                        </p:tgtEl>
                                        <p:attrNameLst>
                                          <p:attrName>style.visibility</p:attrName>
                                        </p:attrNameLst>
                                      </p:cBhvr>
                                      <p:to>
                                        <p:strVal val="hidden"/>
                                      </p:to>
                                    </p:set>
                                  </p:childTnLst>
                                </p:cTn>
                              </p:par>
                              <p:par>
                                <p:cTn id="208" presetID="23" presetClass="entr" presetSubtype="272"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3000" fill="hold"/>
                                        <p:tgtEl>
                                          <p:spTgt spid="2"/>
                                        </p:tgtEl>
                                        <p:attrNameLst>
                                          <p:attrName>ppt_w</p:attrName>
                                        </p:attrNameLst>
                                      </p:cBhvr>
                                      <p:tavLst>
                                        <p:tav tm="0">
                                          <p:val>
                                            <p:strVal val="2/3*#ppt_w"/>
                                          </p:val>
                                        </p:tav>
                                        <p:tav tm="100000">
                                          <p:val>
                                            <p:strVal val="#ppt_w"/>
                                          </p:val>
                                        </p:tav>
                                      </p:tavLst>
                                    </p:anim>
                                    <p:anim calcmode="lin" valueType="num">
                                      <p:cBhvr>
                                        <p:cTn id="211" dur="3000" fill="hold"/>
                                        <p:tgtEl>
                                          <p:spTgt spid="2"/>
                                        </p:tgtEl>
                                        <p:attrNameLst>
                                          <p:attrName>ppt_h</p:attrName>
                                        </p:attrNameLst>
                                      </p:cBhvr>
                                      <p:tavLst>
                                        <p:tav tm="0">
                                          <p:val>
                                            <p:strVal val="2/3*#ppt_h"/>
                                          </p:val>
                                        </p:tav>
                                        <p:tav tm="100000">
                                          <p:val>
                                            <p:strVal val="#ppt_h"/>
                                          </p:val>
                                        </p:tav>
                                      </p:tavLst>
                                    </p:anim>
                                  </p:childTnLst>
                                </p:cTn>
                              </p:par>
                              <p:par>
                                <p:cTn id="212" presetID="8" presetClass="entr" presetSubtype="32"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Effect transition="in" filter="diamond(out)">
                                      <p:cBhvr>
                                        <p:cTn id="2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apeta-koralowce-i-kolorowe-rybki-na-rafie-koralowe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24-2243457_lgbt-logo-png.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0" y="0"/>
            <a:ext cx="943107" cy="952633"/>
          </a:xfrm>
          <a:prstGeom prst="rect">
            <a:avLst/>
          </a:prstGeom>
        </p:spPr>
      </p:pic>
      <p:pic>
        <p:nvPicPr>
          <p:cNvPr id="5" name="4 Imagen" descr="224-2243457_lgbt-logo-png.png"/>
          <p:cNvPicPr>
            <a:picLocks noChangeAspect="1"/>
          </p:cNvPicPr>
          <p:nvPr/>
        </p:nvPicPr>
        <p:blipFill>
          <a:blip r:embed="rId3">
            <a:duotone>
              <a:schemeClr val="accent6">
                <a:shade val="45000"/>
                <a:satMod val="135000"/>
              </a:schemeClr>
              <a:prstClr val="white"/>
            </a:duotone>
            <a:lum contrast="40000"/>
          </a:blip>
          <a:stretch>
            <a:fillRect/>
          </a:stretch>
        </p:blipFill>
        <p:spPr>
          <a:xfrm>
            <a:off x="500034" y="1071552"/>
            <a:ext cx="943107" cy="952633"/>
          </a:xfrm>
          <a:prstGeom prst="rect">
            <a:avLst/>
          </a:prstGeom>
        </p:spPr>
      </p:pic>
      <p:pic>
        <p:nvPicPr>
          <p:cNvPr id="6" name="5 Imagen" descr="224-2243457_lgbt-logo-png.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1071538" y="2143122"/>
            <a:ext cx="943107" cy="952633"/>
          </a:xfrm>
          <a:prstGeom prst="rect">
            <a:avLst/>
          </a:prstGeom>
        </p:spPr>
      </p:pic>
      <p:pic>
        <p:nvPicPr>
          <p:cNvPr id="7" name="6 Imagen" descr="224-2243457_lgbt-logo-png.png"/>
          <p:cNvPicPr>
            <a:picLocks noChangeAspect="1"/>
          </p:cNvPicPr>
          <p:nvPr/>
        </p:nvPicPr>
        <p:blipFill>
          <a:blip r:embed="rId3">
            <a:duotone>
              <a:schemeClr val="accent6">
                <a:shade val="45000"/>
                <a:satMod val="135000"/>
              </a:schemeClr>
              <a:prstClr val="white"/>
            </a:duotone>
            <a:lum contrast="40000"/>
          </a:blip>
          <a:stretch>
            <a:fillRect/>
          </a:stretch>
        </p:blipFill>
        <p:spPr>
          <a:xfrm>
            <a:off x="1857356" y="2928940"/>
            <a:ext cx="943107" cy="952633"/>
          </a:xfrm>
          <a:prstGeom prst="rect">
            <a:avLst/>
          </a:prstGeom>
        </p:spPr>
      </p:pic>
      <p:pic>
        <p:nvPicPr>
          <p:cNvPr id="8" name="7 Imagen" descr="224-2243457_lgbt-logo-png.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2714612" y="3643320"/>
            <a:ext cx="943107" cy="952633"/>
          </a:xfrm>
          <a:prstGeom prst="rect">
            <a:avLst/>
          </a:prstGeom>
        </p:spPr>
      </p:pic>
      <p:pic>
        <p:nvPicPr>
          <p:cNvPr id="9" name="8 Imagen" descr="224-2243457_lgbt-logo-png.png"/>
          <p:cNvPicPr>
            <a:picLocks noChangeAspect="1"/>
          </p:cNvPicPr>
          <p:nvPr/>
        </p:nvPicPr>
        <p:blipFill>
          <a:blip r:embed="rId3">
            <a:duotone>
              <a:schemeClr val="accent6">
                <a:shade val="45000"/>
                <a:satMod val="135000"/>
              </a:schemeClr>
              <a:prstClr val="white"/>
            </a:duotone>
            <a:lum contrast="40000"/>
          </a:blip>
          <a:stretch>
            <a:fillRect/>
          </a:stretch>
        </p:blipFill>
        <p:spPr>
          <a:xfrm>
            <a:off x="3643306" y="4190867"/>
            <a:ext cx="943107" cy="952633"/>
          </a:xfrm>
          <a:prstGeom prst="rect">
            <a:avLst/>
          </a:prstGeom>
        </p:spPr>
      </p:pic>
      <p:pic>
        <p:nvPicPr>
          <p:cNvPr id="10" name="9 Imagen" descr="224-2243457_lgbt-logo-png.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8229719" y="0"/>
            <a:ext cx="914281" cy="952633"/>
          </a:xfrm>
          <a:prstGeom prst="rect">
            <a:avLst/>
          </a:prstGeom>
        </p:spPr>
      </p:pic>
      <p:pic>
        <p:nvPicPr>
          <p:cNvPr id="11" name="10 Imagen" descr="224-2243457_lgbt-logo-png.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643438" y="4190867"/>
            <a:ext cx="914281" cy="952633"/>
          </a:xfrm>
          <a:prstGeom prst="rect">
            <a:avLst/>
          </a:prstGeom>
        </p:spPr>
      </p:pic>
      <p:pic>
        <p:nvPicPr>
          <p:cNvPr id="12" name="11 Imagen" descr="224-2243457_lgbt-logo-png.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7786710" y="1000114"/>
            <a:ext cx="914281" cy="952633"/>
          </a:xfrm>
          <a:prstGeom prst="rect">
            <a:avLst/>
          </a:prstGeom>
        </p:spPr>
      </p:pic>
      <p:pic>
        <p:nvPicPr>
          <p:cNvPr id="13" name="12 Imagen" descr="224-2243457_lgbt-logo-png.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7143768" y="2071684"/>
            <a:ext cx="914281" cy="952633"/>
          </a:xfrm>
          <a:prstGeom prst="rect">
            <a:avLst/>
          </a:prstGeom>
        </p:spPr>
      </p:pic>
      <p:pic>
        <p:nvPicPr>
          <p:cNvPr id="14" name="13 Imagen" descr="224-2243457_lgbt-logo-png.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6500826" y="3000378"/>
            <a:ext cx="914281" cy="952633"/>
          </a:xfrm>
          <a:prstGeom prst="rect">
            <a:avLst/>
          </a:prstGeom>
        </p:spPr>
      </p:pic>
      <p:pic>
        <p:nvPicPr>
          <p:cNvPr id="15" name="14 Imagen" descr="224-2243457_lgbt-logo-png.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5715008" y="3714758"/>
            <a:ext cx="914281" cy="952633"/>
          </a:xfrm>
          <a:prstGeom prst="rect">
            <a:avLst/>
          </a:prstGeom>
        </p:spPr>
      </p:pic>
      <p:pic>
        <p:nvPicPr>
          <p:cNvPr id="16" name="15 Imagen" descr="tapeta-koralowce-i-kolorowe-rybki-na-rafie-koralowe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1+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fill="hold" nodeType="withEffect">
                                  <p:stCondLst>
                                    <p:cond delay="0"/>
                                  </p:stCondLst>
                                  <p:childTnLst>
                                    <p:animRot by="-21600000">
                                      <p:cBhvr>
                                        <p:cTn id="129" dur="2000" fill="hold"/>
                                        <p:tgtEl>
                                          <p:spTgt spid="10"/>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1"/>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2"/>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3"/>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6"/>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7"/>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8"/>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9"/>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duotone>
              <a:prstClr val="black"/>
              <a:schemeClr val="accent5">
                <a:tint val="45000"/>
                <a:satMod val="400000"/>
              </a:schemeClr>
            </a:duotone>
            <a:lum contrast="40000"/>
          </a:blip>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duotone>
              <a:prstClr val="black"/>
              <a:schemeClr val="accent6">
                <a:tint val="45000"/>
                <a:satMod val="400000"/>
              </a:schemeClr>
            </a:duotone>
            <a:lum bright="20000" contrast="40000"/>
          </a:blip>
          <a:stretch>
            <a:fillRect/>
          </a:stretch>
        </p:blipFill>
        <p:spPr>
          <a:xfrm>
            <a:off x="7929586" y="928676"/>
            <a:ext cx="857256" cy="677160"/>
          </a:xfrm>
          <a:prstGeom prst="rect">
            <a:avLst/>
          </a:prstGeom>
        </p:spPr>
      </p:pic>
      <p:sp>
        <p:nvSpPr>
          <p:cNvPr id="17" name="16 CuadroTexto"/>
          <p:cNvSpPr txBox="1"/>
          <p:nvPr/>
        </p:nvSpPr>
        <p:spPr>
          <a:xfrm>
            <a:off x="2285984" y="1571618"/>
            <a:ext cx="4500594" cy="2031325"/>
          </a:xfrm>
          <a:prstGeom prst="rect">
            <a:avLst/>
          </a:prstGeom>
          <a:noFill/>
        </p:spPr>
        <p:txBody>
          <a:bodyPr wrap="square" rtlCol="0">
            <a:spAutoFit/>
          </a:bodyPr>
          <a:lstStyle/>
          <a:p>
            <a:r>
              <a:rPr lang="es-PE" dirty="0" smtClean="0">
                <a:solidFill>
                  <a:srgbClr val="0000FF"/>
                </a:solidFill>
              </a:rPr>
              <a:t>La exploración de los misterios del océano nos brinda una oportunidad única para expandir nuestros horizontes y enriquecer nuestra comprensión del mundo que habitamos. La contaminación, el cambio climático y la pesca excesiva amenazan los delicados ecosistemas marinos, poniendo en peligro la biodiversidad y el equilibrio de los océanos.</a:t>
            </a:r>
          </a:p>
          <a:p>
            <a:endParaRPr lang="es-PE" dirty="0">
              <a:solidFill>
                <a:srgbClr val="0000FF"/>
              </a:solidFill>
            </a:endParaRPr>
          </a:p>
        </p:txBody>
      </p:sp>
    </p:spTree>
  </p:cSld>
  <p:clrMapOvr>
    <a:masterClrMapping/>
  </p:clrMapOvr>
  <p:transition advTm="3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331327.jpg"/>
          <p:cNvPicPr>
            <a:picLocks noGrp="1" noChangeAspect="1"/>
          </p:cNvPicPr>
          <p:nvPr isPhoto="1"/>
        </p:nvPicPr>
        <p:blipFill>
          <a:blip r:embed="rId2">
            <a:lum/>
          </a:blip>
          <a:stretch>
            <a:fillRect/>
          </a:stretch>
        </p:blipFill>
        <p:spPr>
          <a:xfrm>
            <a:off x="1" y="0"/>
            <a:ext cx="9144000" cy="5143500"/>
          </a:xfrm>
          <a:prstGeom prst="rect">
            <a:avLst/>
          </a:prstGeom>
          <a:noFill/>
          <a:ln>
            <a:noFill/>
          </a:ln>
        </p:spPr>
      </p:pic>
      <p:pic>
        <p:nvPicPr>
          <p:cNvPr id="5" name="4 Imagen" descr="botanical-ihgjnsfthy.png"/>
          <p:cNvPicPr>
            <a:picLocks noChangeAspect="1"/>
          </p:cNvPicPr>
          <p:nvPr/>
        </p:nvPicPr>
        <p:blipFill>
          <a:blip r:embed="rId3" cstate="print">
            <a:lum contrast="40000"/>
          </a:blip>
          <a:srcRect l="16741" t="14350" r="9119" b="9119"/>
          <a:stretch>
            <a:fillRect/>
          </a:stretch>
        </p:blipFill>
        <p:spPr>
          <a:xfrm>
            <a:off x="6561731" y="-91607"/>
            <a:ext cx="1357290" cy="1401074"/>
          </a:xfrm>
          <a:prstGeom prst="rect">
            <a:avLst/>
          </a:prstGeom>
        </p:spPr>
      </p:pic>
      <p:pic>
        <p:nvPicPr>
          <p:cNvPr id="6" name="5 Imagen" descr="botanical-ihgjnsfthy.png"/>
          <p:cNvPicPr>
            <a:picLocks noChangeAspect="1"/>
          </p:cNvPicPr>
          <p:nvPr/>
        </p:nvPicPr>
        <p:blipFill>
          <a:blip r:embed="rId3" cstate="print">
            <a:lum contrast="40000"/>
          </a:blip>
          <a:srcRect l="16741" t="14350" r="9119" b="9119"/>
          <a:stretch>
            <a:fillRect/>
          </a:stretch>
        </p:blipFill>
        <p:spPr>
          <a:xfrm rot="15617427">
            <a:off x="1285884" y="0"/>
            <a:ext cx="1357290" cy="1401074"/>
          </a:xfrm>
          <a:prstGeom prst="rect">
            <a:avLst/>
          </a:prstGeom>
        </p:spPr>
      </p:pic>
      <p:pic>
        <p:nvPicPr>
          <p:cNvPr id="7" name="6 Imagen" descr="botanical-ihgjnsfthy.png"/>
          <p:cNvPicPr>
            <a:picLocks noChangeAspect="1"/>
          </p:cNvPicPr>
          <p:nvPr/>
        </p:nvPicPr>
        <p:blipFill>
          <a:blip r:embed="rId3" cstate="print">
            <a:lum contrast="40000"/>
          </a:blip>
          <a:srcRect l="16741" t="14350" r="9119" b="9119"/>
          <a:stretch>
            <a:fillRect/>
          </a:stretch>
        </p:blipFill>
        <p:spPr>
          <a:xfrm rot="10800000">
            <a:off x="1285884" y="3885302"/>
            <a:ext cx="1357290" cy="1401074"/>
          </a:xfrm>
          <a:prstGeom prst="rect">
            <a:avLst/>
          </a:prstGeom>
        </p:spPr>
      </p:pic>
      <p:pic>
        <p:nvPicPr>
          <p:cNvPr id="8" name="7 Imagen" descr="botanical-ihgjnsfthy.png"/>
          <p:cNvPicPr>
            <a:picLocks noChangeAspect="1"/>
          </p:cNvPicPr>
          <p:nvPr/>
        </p:nvPicPr>
        <p:blipFill>
          <a:blip r:embed="rId3" cstate="print">
            <a:lum contrast="40000"/>
          </a:blip>
          <a:srcRect l="16741" t="14350" r="9119" b="9119"/>
          <a:stretch>
            <a:fillRect/>
          </a:stretch>
        </p:blipFill>
        <p:spPr>
          <a:xfrm rot="5149838">
            <a:off x="6713081" y="3715182"/>
            <a:ext cx="1357290" cy="1401074"/>
          </a:xfrm>
          <a:prstGeom prst="rect">
            <a:avLst/>
          </a:prstGeom>
        </p:spPr>
      </p:pic>
      <p:pic>
        <p:nvPicPr>
          <p:cNvPr id="9" name="8 Imagen" descr="botanical-ihgjnsfthy.png"/>
          <p:cNvPicPr>
            <a:picLocks noChangeAspect="1"/>
          </p:cNvPicPr>
          <p:nvPr/>
        </p:nvPicPr>
        <p:blipFill>
          <a:blip r:embed="rId3" cstate="print">
            <a:duotone>
              <a:prstClr val="black"/>
              <a:schemeClr val="accent5">
                <a:tint val="45000"/>
                <a:satMod val="400000"/>
              </a:schemeClr>
            </a:duotone>
            <a:lum contrast="40000"/>
          </a:blip>
          <a:srcRect l="16741" t="14350" r="9119" b="9119"/>
          <a:stretch>
            <a:fillRect/>
          </a:stretch>
        </p:blipFill>
        <p:spPr>
          <a:xfrm rot="15671914">
            <a:off x="1831963" y="434479"/>
            <a:ext cx="1357290" cy="1401074"/>
          </a:xfrm>
          <a:prstGeom prst="rect">
            <a:avLst/>
          </a:prstGeom>
        </p:spPr>
      </p:pic>
      <p:pic>
        <p:nvPicPr>
          <p:cNvPr id="10" name="9 Imagen" descr="botanical-ihgjnsfthy.png"/>
          <p:cNvPicPr>
            <a:picLocks noChangeAspect="1"/>
          </p:cNvPicPr>
          <p:nvPr/>
        </p:nvPicPr>
        <p:blipFill>
          <a:blip r:embed="rId3" cstate="print">
            <a:lum contrast="40000"/>
          </a:blip>
          <a:srcRect l="16741" t="14350" r="9119" b="9119"/>
          <a:stretch>
            <a:fillRect/>
          </a:stretch>
        </p:blipFill>
        <p:spPr>
          <a:xfrm rot="15428012">
            <a:off x="2379314" y="763908"/>
            <a:ext cx="1357290" cy="1401074"/>
          </a:xfrm>
          <a:prstGeom prst="rect">
            <a:avLst/>
          </a:prstGeom>
        </p:spPr>
      </p:pic>
      <p:pic>
        <p:nvPicPr>
          <p:cNvPr id="11" name="10 Imagen" descr="botanical-ihgjnsfthy.png"/>
          <p:cNvPicPr>
            <a:picLocks noChangeAspect="1"/>
          </p:cNvPicPr>
          <p:nvPr/>
        </p:nvPicPr>
        <p:blipFill>
          <a:blip r:embed="rId3" cstate="print">
            <a:duotone>
              <a:prstClr val="black"/>
              <a:schemeClr val="accent5">
                <a:tint val="45000"/>
                <a:satMod val="400000"/>
              </a:schemeClr>
            </a:duotone>
            <a:lum contrast="40000"/>
          </a:blip>
          <a:srcRect l="16741" t="14350" r="9119" b="9119"/>
          <a:stretch>
            <a:fillRect/>
          </a:stretch>
        </p:blipFill>
        <p:spPr>
          <a:xfrm rot="15638089">
            <a:off x="2950818" y="1192536"/>
            <a:ext cx="1357290" cy="1401074"/>
          </a:xfrm>
          <a:prstGeom prst="rect">
            <a:avLst/>
          </a:prstGeom>
        </p:spPr>
      </p:pic>
      <p:pic>
        <p:nvPicPr>
          <p:cNvPr id="12" name="11 Imagen" descr="botanical-ihgjnsfthy.png"/>
          <p:cNvPicPr>
            <a:picLocks noChangeAspect="1"/>
          </p:cNvPicPr>
          <p:nvPr/>
        </p:nvPicPr>
        <p:blipFill>
          <a:blip r:embed="rId3" cstate="print">
            <a:duotone>
              <a:prstClr val="black"/>
              <a:schemeClr val="accent5">
                <a:tint val="45000"/>
                <a:satMod val="400000"/>
              </a:schemeClr>
            </a:duotone>
            <a:lum contrast="40000"/>
          </a:blip>
          <a:srcRect l="16741" t="14350" r="9119" b="9119"/>
          <a:stretch>
            <a:fillRect/>
          </a:stretch>
        </p:blipFill>
        <p:spPr>
          <a:xfrm rot="10800000">
            <a:off x="1857356" y="3429006"/>
            <a:ext cx="1357290" cy="1401074"/>
          </a:xfrm>
          <a:prstGeom prst="rect">
            <a:avLst/>
          </a:prstGeom>
        </p:spPr>
      </p:pic>
      <p:pic>
        <p:nvPicPr>
          <p:cNvPr id="13" name="12 Imagen" descr="botanical-ihgjnsfthy.png"/>
          <p:cNvPicPr>
            <a:picLocks noChangeAspect="1"/>
          </p:cNvPicPr>
          <p:nvPr/>
        </p:nvPicPr>
        <p:blipFill>
          <a:blip r:embed="rId3" cstate="print">
            <a:lum contrast="40000"/>
          </a:blip>
          <a:srcRect l="16741" t="14350" r="9119" b="9119"/>
          <a:stretch>
            <a:fillRect/>
          </a:stretch>
        </p:blipFill>
        <p:spPr>
          <a:xfrm rot="10800000">
            <a:off x="2357422" y="2928940"/>
            <a:ext cx="1357290" cy="1401074"/>
          </a:xfrm>
          <a:prstGeom prst="rect">
            <a:avLst/>
          </a:prstGeom>
        </p:spPr>
      </p:pic>
      <p:pic>
        <p:nvPicPr>
          <p:cNvPr id="14" name="13 Imagen" descr="botanical-ihgjnsfthy.png"/>
          <p:cNvPicPr>
            <a:picLocks noChangeAspect="1"/>
          </p:cNvPicPr>
          <p:nvPr/>
        </p:nvPicPr>
        <p:blipFill>
          <a:blip r:embed="rId3" cstate="print">
            <a:duotone>
              <a:prstClr val="black"/>
              <a:schemeClr val="accent5">
                <a:tint val="45000"/>
                <a:satMod val="400000"/>
              </a:schemeClr>
            </a:duotone>
            <a:lum contrast="40000"/>
          </a:blip>
          <a:srcRect l="16741" t="14350" r="9119" b="9119"/>
          <a:stretch>
            <a:fillRect/>
          </a:stretch>
        </p:blipFill>
        <p:spPr>
          <a:xfrm rot="10800000">
            <a:off x="2857488" y="2285998"/>
            <a:ext cx="1357290" cy="1401074"/>
          </a:xfrm>
          <a:prstGeom prst="rect">
            <a:avLst/>
          </a:prstGeom>
        </p:spPr>
      </p:pic>
      <p:pic>
        <p:nvPicPr>
          <p:cNvPr id="15" name="14 Imagen" descr="botanical-ihgjnsfthy.png"/>
          <p:cNvPicPr>
            <a:picLocks noChangeAspect="1"/>
          </p:cNvPicPr>
          <p:nvPr/>
        </p:nvPicPr>
        <p:blipFill>
          <a:blip r:embed="rId3" cstate="print">
            <a:duotone>
              <a:prstClr val="black"/>
              <a:schemeClr val="accent5">
                <a:tint val="45000"/>
                <a:satMod val="400000"/>
              </a:schemeClr>
            </a:duotone>
            <a:lum contrast="40000"/>
          </a:blip>
          <a:srcRect l="16741" t="14350" r="9119" b="9119"/>
          <a:stretch>
            <a:fillRect/>
          </a:stretch>
        </p:blipFill>
        <p:spPr>
          <a:xfrm rot="324830">
            <a:off x="6053294" y="326469"/>
            <a:ext cx="1357290" cy="1401074"/>
          </a:xfrm>
          <a:prstGeom prst="rect">
            <a:avLst/>
          </a:prstGeom>
        </p:spPr>
      </p:pic>
      <p:pic>
        <p:nvPicPr>
          <p:cNvPr id="16" name="15 Imagen" descr="botanical-ihgjnsfthy.png"/>
          <p:cNvPicPr>
            <a:picLocks noChangeAspect="1"/>
          </p:cNvPicPr>
          <p:nvPr/>
        </p:nvPicPr>
        <p:blipFill>
          <a:blip r:embed="rId3" cstate="print">
            <a:lum contrast="40000"/>
          </a:blip>
          <a:srcRect l="16741" t="14350" r="9119" b="9119"/>
          <a:stretch>
            <a:fillRect/>
          </a:stretch>
        </p:blipFill>
        <p:spPr>
          <a:xfrm rot="324830">
            <a:off x="5410353" y="826535"/>
            <a:ext cx="1357290" cy="1401074"/>
          </a:xfrm>
          <a:prstGeom prst="rect">
            <a:avLst/>
          </a:prstGeom>
        </p:spPr>
      </p:pic>
      <p:pic>
        <p:nvPicPr>
          <p:cNvPr id="17" name="16 Imagen" descr="botanical-ihgjnsfthy.png"/>
          <p:cNvPicPr>
            <a:picLocks noChangeAspect="1"/>
          </p:cNvPicPr>
          <p:nvPr/>
        </p:nvPicPr>
        <p:blipFill>
          <a:blip r:embed="rId3" cstate="print">
            <a:duotone>
              <a:prstClr val="black"/>
              <a:schemeClr val="accent5">
                <a:tint val="45000"/>
                <a:satMod val="400000"/>
              </a:schemeClr>
            </a:duotone>
            <a:lum contrast="40000"/>
          </a:blip>
          <a:srcRect l="16741" t="14350" r="9119" b="9119"/>
          <a:stretch>
            <a:fillRect/>
          </a:stretch>
        </p:blipFill>
        <p:spPr>
          <a:xfrm rot="324830">
            <a:off x="4910287" y="1326602"/>
            <a:ext cx="1357290" cy="1401074"/>
          </a:xfrm>
          <a:prstGeom prst="rect">
            <a:avLst/>
          </a:prstGeom>
        </p:spPr>
      </p:pic>
      <p:pic>
        <p:nvPicPr>
          <p:cNvPr id="18" name="17 Imagen" descr="botanical-ihgjnsfthy.png"/>
          <p:cNvPicPr>
            <a:picLocks noChangeAspect="1"/>
          </p:cNvPicPr>
          <p:nvPr/>
        </p:nvPicPr>
        <p:blipFill>
          <a:blip r:embed="rId3" cstate="print">
            <a:duotone>
              <a:prstClr val="black"/>
              <a:schemeClr val="accent5">
                <a:tint val="45000"/>
                <a:satMod val="400000"/>
              </a:schemeClr>
            </a:duotone>
            <a:lum contrast="40000"/>
          </a:blip>
          <a:srcRect l="16741" t="14350" r="9119" b="9119"/>
          <a:stretch>
            <a:fillRect/>
          </a:stretch>
        </p:blipFill>
        <p:spPr>
          <a:xfrm rot="5149838">
            <a:off x="6273920" y="3293205"/>
            <a:ext cx="1357290" cy="1401074"/>
          </a:xfrm>
          <a:prstGeom prst="rect">
            <a:avLst/>
          </a:prstGeom>
        </p:spPr>
      </p:pic>
      <p:pic>
        <p:nvPicPr>
          <p:cNvPr id="19" name="18 Imagen" descr="botanical-ihgjnsfthy.png"/>
          <p:cNvPicPr>
            <a:picLocks noChangeAspect="1"/>
          </p:cNvPicPr>
          <p:nvPr/>
        </p:nvPicPr>
        <p:blipFill>
          <a:blip r:embed="rId3" cstate="print">
            <a:lum contrast="40000"/>
          </a:blip>
          <a:srcRect l="16741" t="14350" r="9119" b="9119"/>
          <a:stretch>
            <a:fillRect/>
          </a:stretch>
        </p:blipFill>
        <p:spPr>
          <a:xfrm rot="5149838">
            <a:off x="5773854" y="2864577"/>
            <a:ext cx="1357290" cy="1401074"/>
          </a:xfrm>
          <a:prstGeom prst="rect">
            <a:avLst/>
          </a:prstGeom>
        </p:spPr>
      </p:pic>
      <p:pic>
        <p:nvPicPr>
          <p:cNvPr id="20" name="19 Imagen" descr="botanical-ihgjnsfthy.png"/>
          <p:cNvPicPr>
            <a:picLocks noChangeAspect="1"/>
          </p:cNvPicPr>
          <p:nvPr/>
        </p:nvPicPr>
        <p:blipFill>
          <a:blip r:embed="rId3" cstate="print">
            <a:duotone>
              <a:prstClr val="black"/>
              <a:schemeClr val="accent5">
                <a:tint val="45000"/>
                <a:satMod val="400000"/>
              </a:schemeClr>
            </a:duotone>
            <a:lum contrast="40000"/>
          </a:blip>
          <a:srcRect l="16741" t="14350" r="9119" b="9119"/>
          <a:stretch>
            <a:fillRect/>
          </a:stretch>
        </p:blipFill>
        <p:spPr>
          <a:xfrm rot="5149838">
            <a:off x="5130912" y="2293074"/>
            <a:ext cx="1357290" cy="1401074"/>
          </a:xfrm>
          <a:prstGeom prst="rect">
            <a:avLst/>
          </a:prstGeom>
        </p:spPr>
      </p:pic>
      <p:pic>
        <p:nvPicPr>
          <p:cNvPr id="21" name="20 Imagen" descr="3313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childTnLst>
                          </p:cTn>
                        </p:par>
                        <p:par>
                          <p:cTn id="71" fill="hold">
                            <p:stCondLst>
                              <p:cond delay="2000"/>
                            </p:stCondLst>
                            <p:childTnLst>
                              <p:par>
                                <p:cTn id="72" presetID="2" presetClass="exit" presetSubtype="9" fill="hold" nodeType="after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0-ppt_w/2"/>
                                          </p:val>
                                        </p:tav>
                                      </p:tavLst>
                                    </p:anim>
                                    <p:anim calcmode="lin" valueType="num">
                                      <p:cBhvr additive="base">
                                        <p:cTn id="74" dur="2000"/>
                                        <p:tgtEl>
                                          <p:spTgt spid="6"/>
                                        </p:tgtEl>
                                        <p:attrNameLst>
                                          <p:attrName>ppt_y</p:attrName>
                                        </p:attrNameLst>
                                      </p:cBhvr>
                                      <p:tavLst>
                                        <p:tav tm="0">
                                          <p:val>
                                            <p:strVal val="ppt_y"/>
                                          </p:val>
                                        </p:tav>
                                        <p:tav tm="100000">
                                          <p:val>
                                            <p:strVal val="0-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9"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0-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9"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0-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9"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0-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0-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15"/>
                                        </p:tgtEl>
                                        <p:attrNameLst>
                                          <p:attrName>ppt_x</p:attrName>
                                        </p:attrNameLst>
                                      </p:cBhvr>
                                      <p:tavLst>
                                        <p:tav tm="0">
                                          <p:val>
                                            <p:strVal val="ppt_x"/>
                                          </p:val>
                                        </p:tav>
                                        <p:tav tm="100000">
                                          <p:val>
                                            <p:strVal val="1+ppt_w/2"/>
                                          </p:val>
                                        </p:tav>
                                      </p:tavLst>
                                    </p:anim>
                                    <p:anim calcmode="lin" valueType="num">
                                      <p:cBhvr additive="base">
                                        <p:cTn id="94" dur="2000"/>
                                        <p:tgtEl>
                                          <p:spTgt spid="15"/>
                                        </p:tgtEl>
                                        <p:attrNameLst>
                                          <p:attrName>ppt_y</p:attrName>
                                        </p:attrNameLst>
                                      </p:cBhvr>
                                      <p:tavLst>
                                        <p:tav tm="0">
                                          <p:val>
                                            <p:strVal val="ppt_y"/>
                                          </p:val>
                                        </p:tav>
                                        <p:tav tm="100000">
                                          <p:val>
                                            <p:strVal val="0-ppt_h/2"/>
                                          </p:val>
                                        </p:tav>
                                      </p:tavLst>
                                    </p:anim>
                                    <p:set>
                                      <p:cBhvr>
                                        <p:cTn id="95" dur="1" fill="hold">
                                          <p:stCondLst>
                                            <p:cond delay="1999"/>
                                          </p:stCondLst>
                                        </p:cTn>
                                        <p:tgtEl>
                                          <p:spTgt spid="15"/>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16"/>
                                        </p:tgtEl>
                                        <p:attrNameLst>
                                          <p:attrName>ppt_x</p:attrName>
                                        </p:attrNameLst>
                                      </p:cBhvr>
                                      <p:tavLst>
                                        <p:tav tm="0">
                                          <p:val>
                                            <p:strVal val="ppt_x"/>
                                          </p:val>
                                        </p:tav>
                                        <p:tav tm="100000">
                                          <p:val>
                                            <p:strVal val="1+ppt_w/2"/>
                                          </p:val>
                                        </p:tav>
                                      </p:tavLst>
                                    </p:anim>
                                    <p:anim calcmode="lin" valueType="num">
                                      <p:cBhvr additive="base">
                                        <p:cTn id="98" dur="2000"/>
                                        <p:tgtEl>
                                          <p:spTgt spid="16"/>
                                        </p:tgtEl>
                                        <p:attrNameLst>
                                          <p:attrName>ppt_y</p:attrName>
                                        </p:attrNameLst>
                                      </p:cBhvr>
                                      <p:tavLst>
                                        <p:tav tm="0">
                                          <p:val>
                                            <p:strVal val="ppt_y"/>
                                          </p:val>
                                        </p:tav>
                                        <p:tav tm="100000">
                                          <p:val>
                                            <p:strVal val="0-ppt_h/2"/>
                                          </p:val>
                                        </p:tav>
                                      </p:tavLst>
                                    </p:anim>
                                    <p:set>
                                      <p:cBhvr>
                                        <p:cTn id="99" dur="1" fill="hold">
                                          <p:stCondLst>
                                            <p:cond delay="1999"/>
                                          </p:stCondLst>
                                        </p:cTn>
                                        <p:tgtEl>
                                          <p:spTgt spid="16"/>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17"/>
                                        </p:tgtEl>
                                        <p:attrNameLst>
                                          <p:attrName>ppt_x</p:attrName>
                                        </p:attrNameLst>
                                      </p:cBhvr>
                                      <p:tavLst>
                                        <p:tav tm="0">
                                          <p:val>
                                            <p:strVal val="ppt_x"/>
                                          </p:val>
                                        </p:tav>
                                        <p:tav tm="100000">
                                          <p:val>
                                            <p:strVal val="1+ppt_w/2"/>
                                          </p:val>
                                        </p:tav>
                                      </p:tavLst>
                                    </p:anim>
                                    <p:anim calcmode="lin" valueType="num">
                                      <p:cBhvr additive="base">
                                        <p:cTn id="102" dur="2000"/>
                                        <p:tgtEl>
                                          <p:spTgt spid="17"/>
                                        </p:tgtEl>
                                        <p:attrNameLst>
                                          <p:attrName>ppt_y</p:attrName>
                                        </p:attrNameLst>
                                      </p:cBhvr>
                                      <p:tavLst>
                                        <p:tav tm="0">
                                          <p:val>
                                            <p:strVal val="ppt_y"/>
                                          </p:val>
                                        </p:tav>
                                        <p:tav tm="100000">
                                          <p:val>
                                            <p:strVal val="0-ppt_h/2"/>
                                          </p:val>
                                        </p:tav>
                                      </p:tavLst>
                                    </p:anim>
                                    <p:set>
                                      <p:cBhvr>
                                        <p:cTn id="103" dur="1" fill="hold">
                                          <p:stCondLst>
                                            <p:cond delay="1999"/>
                                          </p:stCondLst>
                                        </p:cTn>
                                        <p:tgtEl>
                                          <p:spTgt spid="17"/>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0-ppt_w/2"/>
                                          </p:val>
                                        </p:tav>
                                      </p:tavLst>
                                    </p:anim>
                                    <p:anim calcmode="lin" valueType="num">
                                      <p:cBhvr additive="base">
                                        <p:cTn id="106" dur="2000"/>
                                        <p:tgtEl>
                                          <p:spTgt spid="7"/>
                                        </p:tgtEl>
                                        <p:attrNameLst>
                                          <p:attrName>ppt_y</p:attrName>
                                        </p:attrNameLst>
                                      </p:cBhvr>
                                      <p:tavLst>
                                        <p:tav tm="0">
                                          <p:val>
                                            <p:strVal val="ppt_y"/>
                                          </p:val>
                                        </p:tav>
                                        <p:tav tm="100000">
                                          <p:val>
                                            <p:strVal val="1+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1+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1+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8"/>
                                        </p:tgtEl>
                                        <p:attrNameLst>
                                          <p:attrName>ppt_x</p:attrName>
                                        </p:attrNameLst>
                                      </p:cBhvr>
                                      <p:tavLst>
                                        <p:tav tm="0">
                                          <p:val>
                                            <p:strVal val="ppt_x"/>
                                          </p:val>
                                        </p:tav>
                                        <p:tav tm="100000">
                                          <p:val>
                                            <p:strVal val="1+ppt_w/2"/>
                                          </p:val>
                                        </p:tav>
                                      </p:tavLst>
                                    </p:anim>
                                    <p:anim calcmode="lin" valueType="num">
                                      <p:cBhvr additive="base">
                                        <p:cTn id="126" dur="2000"/>
                                        <p:tgtEl>
                                          <p:spTgt spid="18"/>
                                        </p:tgtEl>
                                        <p:attrNameLst>
                                          <p:attrName>ppt_y</p:attrName>
                                        </p:attrNameLst>
                                      </p:cBhvr>
                                      <p:tavLst>
                                        <p:tav tm="0">
                                          <p:val>
                                            <p:strVal val="ppt_y"/>
                                          </p:val>
                                        </p:tav>
                                        <p:tav tm="100000">
                                          <p:val>
                                            <p:strVal val="1+ppt_h/2"/>
                                          </p:val>
                                        </p:tav>
                                      </p:tavLst>
                                    </p:anim>
                                    <p:set>
                                      <p:cBhvr>
                                        <p:cTn id="127" dur="1" fill="hold">
                                          <p:stCondLst>
                                            <p:cond delay="1999"/>
                                          </p:stCondLst>
                                        </p:cTn>
                                        <p:tgtEl>
                                          <p:spTgt spid="18"/>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9"/>
                                        </p:tgtEl>
                                        <p:attrNameLst>
                                          <p:attrName>ppt_x</p:attrName>
                                        </p:attrNameLst>
                                      </p:cBhvr>
                                      <p:tavLst>
                                        <p:tav tm="0">
                                          <p:val>
                                            <p:strVal val="ppt_x"/>
                                          </p:val>
                                        </p:tav>
                                        <p:tav tm="100000">
                                          <p:val>
                                            <p:strVal val="1+ppt_w/2"/>
                                          </p:val>
                                        </p:tav>
                                      </p:tavLst>
                                    </p:anim>
                                    <p:anim calcmode="lin" valueType="num">
                                      <p:cBhvr additive="base">
                                        <p:cTn id="130" dur="2000"/>
                                        <p:tgtEl>
                                          <p:spTgt spid="19"/>
                                        </p:tgtEl>
                                        <p:attrNameLst>
                                          <p:attrName>ppt_y</p:attrName>
                                        </p:attrNameLst>
                                      </p:cBhvr>
                                      <p:tavLst>
                                        <p:tav tm="0">
                                          <p:val>
                                            <p:strVal val="ppt_y"/>
                                          </p:val>
                                        </p:tav>
                                        <p:tav tm="100000">
                                          <p:val>
                                            <p:strVal val="1+ppt_h/2"/>
                                          </p:val>
                                        </p:tav>
                                      </p:tavLst>
                                    </p:anim>
                                    <p:set>
                                      <p:cBhvr>
                                        <p:cTn id="131" dur="1" fill="hold">
                                          <p:stCondLst>
                                            <p:cond delay="1999"/>
                                          </p:stCondLst>
                                        </p:cTn>
                                        <p:tgtEl>
                                          <p:spTgt spid="1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20"/>
                                        </p:tgtEl>
                                        <p:attrNameLst>
                                          <p:attrName>ppt_x</p:attrName>
                                        </p:attrNameLst>
                                      </p:cBhvr>
                                      <p:tavLst>
                                        <p:tav tm="0">
                                          <p:val>
                                            <p:strVal val="ppt_x"/>
                                          </p:val>
                                        </p:tav>
                                        <p:tav tm="100000">
                                          <p:val>
                                            <p:strVal val="1+ppt_w/2"/>
                                          </p:val>
                                        </p:tav>
                                      </p:tavLst>
                                    </p:anim>
                                    <p:anim calcmode="lin" valueType="num">
                                      <p:cBhvr additive="base">
                                        <p:cTn id="134" dur="2000"/>
                                        <p:tgtEl>
                                          <p:spTgt spid="20"/>
                                        </p:tgtEl>
                                        <p:attrNameLst>
                                          <p:attrName>ppt_y</p:attrName>
                                        </p:attrNameLst>
                                      </p:cBhvr>
                                      <p:tavLst>
                                        <p:tav tm="0">
                                          <p:val>
                                            <p:strVal val="ppt_y"/>
                                          </p:val>
                                        </p:tav>
                                        <p:tav tm="100000">
                                          <p:val>
                                            <p:strVal val="1+ppt_h/2"/>
                                          </p:val>
                                        </p:tav>
                                      </p:tavLst>
                                    </p:anim>
                                    <p:set>
                                      <p:cBhvr>
                                        <p:cTn id="135" dur="1" fill="hold">
                                          <p:stCondLst>
                                            <p:cond delay="1999"/>
                                          </p:stCondLst>
                                        </p:cTn>
                                        <p:tgtEl>
                                          <p:spTgt spid="20"/>
                                        </p:tgtEl>
                                        <p:attrNameLst>
                                          <p:attrName>style.visibility</p:attrName>
                                        </p:attrNameLst>
                                      </p:cBhvr>
                                      <p:to>
                                        <p:strVal val="hidden"/>
                                      </p:to>
                                    </p:set>
                                  </p:childTnLst>
                                </p:cTn>
                              </p:par>
                              <p:par>
                                <p:cTn id="136" presetID="8" presetClass="emph" presetSubtype="0" fill="hold" nodeType="withEffect">
                                  <p:stCondLst>
                                    <p:cond delay="0"/>
                                  </p:stCondLst>
                                  <p:childTnLst>
                                    <p:animRot by="21600000">
                                      <p:cBhvr>
                                        <p:cTn id="137" dur="2000" fill="hold"/>
                                        <p:tgtEl>
                                          <p:spTgt spid="6"/>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5"/>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5"/>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6"/>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7"/>
                                        </p:tgtEl>
                                        <p:attrNameLst>
                                          <p:attrName>r</p:attrName>
                                        </p:attrNameLst>
                                      </p:cBhvr>
                                    </p:animRot>
                                  </p:childTnLst>
                                </p:cTn>
                              </p:par>
                              <p:par>
                                <p:cTn id="152" presetID="8" presetClass="emph" presetSubtype="0" fill="hold" nodeType="withEffect">
                                  <p:stCondLst>
                                    <p:cond delay="0"/>
                                  </p:stCondLst>
                                  <p:childTnLst>
                                    <p:animRot by="-21600000">
                                      <p:cBhvr>
                                        <p:cTn id="153" dur="2000" fill="hold"/>
                                        <p:tgtEl>
                                          <p:spTgt spid="7"/>
                                        </p:tgtEl>
                                        <p:attrNameLst>
                                          <p:attrName>r</p:attrName>
                                        </p:attrNameLst>
                                      </p:cBhvr>
                                    </p:animRot>
                                  </p:childTnLst>
                                </p:cTn>
                              </p:par>
                              <p:par>
                                <p:cTn id="154" presetID="8" presetClass="emph" presetSubtype="0" fill="hold" nodeType="withEffect">
                                  <p:stCondLst>
                                    <p:cond delay="0"/>
                                  </p:stCondLst>
                                  <p:childTnLst>
                                    <p:animRot by="-21600000">
                                      <p:cBhvr>
                                        <p:cTn id="155" dur="2000" fill="hold"/>
                                        <p:tgtEl>
                                          <p:spTgt spid="12"/>
                                        </p:tgtEl>
                                        <p:attrNameLst>
                                          <p:attrName>r</p:attrName>
                                        </p:attrNameLst>
                                      </p:cBhvr>
                                    </p:animRot>
                                  </p:childTnLst>
                                </p:cTn>
                              </p:par>
                              <p:par>
                                <p:cTn id="156" presetID="8" presetClass="emph" presetSubtype="0" fill="hold" nodeType="withEffect">
                                  <p:stCondLst>
                                    <p:cond delay="0"/>
                                  </p:stCondLst>
                                  <p:childTnLst>
                                    <p:animRot by="-21600000">
                                      <p:cBhvr>
                                        <p:cTn id="157" dur="2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fill="hold" nodeType="withEffect">
                                  <p:stCondLst>
                                    <p:cond delay="0"/>
                                  </p:stCondLst>
                                  <p:childTnLst>
                                    <p:animRot by="21600000">
                                      <p:cBhvr>
                                        <p:cTn id="161" dur="2000" fill="hold"/>
                                        <p:tgtEl>
                                          <p:spTgt spid="8"/>
                                        </p:tgtEl>
                                        <p:attrNameLst>
                                          <p:attrName>r</p:attrName>
                                        </p:attrNameLst>
                                      </p:cBhvr>
                                    </p:animRot>
                                  </p:childTnLst>
                                </p:cTn>
                              </p:par>
                              <p:par>
                                <p:cTn id="162" presetID="8" presetClass="emph" presetSubtype="0" fill="hold" nodeType="withEffect">
                                  <p:stCondLst>
                                    <p:cond delay="0"/>
                                  </p:stCondLst>
                                  <p:childTnLst>
                                    <p:animRot by="21600000">
                                      <p:cBhvr>
                                        <p:cTn id="163" dur="2000" fill="hold"/>
                                        <p:tgtEl>
                                          <p:spTgt spid="18"/>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19"/>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20"/>
                                        </p:tgtEl>
                                        <p:attrNameLst>
                                          <p:attrName>r</p:attrName>
                                        </p:attrNameLst>
                                      </p:cBhvr>
                                    </p:animRo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8" presetClass="entr" presetSubtype="3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diamond(out)">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FF"/>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pic>
        <p:nvPicPr>
          <p:cNvPr id="2" name="1 Imagen" descr="sea-underwater-sea-life-turtle-water-animals-2217710-wallhere.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bstract-line-png-9.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a:off x="3448101" y="123767"/>
            <a:ext cx="1571618" cy="752580"/>
          </a:xfrm>
          <a:prstGeom prst="rect">
            <a:avLst/>
          </a:prstGeom>
          <a:effectLst>
            <a:reflection blurRad="6350" stA="50000" endA="300" endPos="90000" dir="5400000" sy="-100000" algn="bl" rotWithShape="0"/>
          </a:effectLst>
        </p:spPr>
      </p:pic>
      <p:pic>
        <p:nvPicPr>
          <p:cNvPr id="4" name="3 Imagen" descr="abstract-line-png-9.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flipV="1">
            <a:off x="4262395" y="95291"/>
            <a:ext cx="1571618" cy="809532"/>
          </a:xfrm>
          <a:prstGeom prst="rect">
            <a:avLst/>
          </a:prstGeom>
          <a:effectLst>
            <a:reflection blurRad="6350" stA="50000" endA="300" endPos="90000" dir="5400000" sy="-100000" algn="bl" rotWithShape="0"/>
          </a:effectLst>
        </p:spPr>
      </p:pic>
      <p:pic>
        <p:nvPicPr>
          <p:cNvPr id="5" name="4 Imagen" descr="abstract-line-png-9.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flipV="1">
            <a:off x="5119651" y="95291"/>
            <a:ext cx="1571618" cy="809532"/>
          </a:xfrm>
          <a:prstGeom prst="rect">
            <a:avLst/>
          </a:prstGeom>
          <a:effectLst>
            <a:reflection blurRad="6350" stA="50000" endA="300" endPos="90000" dir="5400000" sy="-100000" algn="bl" rotWithShape="0"/>
          </a:effectLst>
        </p:spPr>
      </p:pic>
      <p:pic>
        <p:nvPicPr>
          <p:cNvPr id="6" name="5 Imagen" descr="abstract-line-png-9.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flipV="1">
            <a:off x="6119783" y="95291"/>
            <a:ext cx="1571618" cy="809532"/>
          </a:xfrm>
          <a:prstGeom prst="rect">
            <a:avLst/>
          </a:prstGeom>
          <a:effectLst>
            <a:reflection blurRad="6350" stA="50000" endA="300" endPos="90000" dir="5400000" sy="-100000" algn="bl" rotWithShape="0"/>
          </a:effectLst>
        </p:spPr>
      </p:pic>
      <p:pic>
        <p:nvPicPr>
          <p:cNvPr id="7" name="6 Imagen" descr="abstract-line-png-9.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flipV="1">
            <a:off x="7548543" y="95291"/>
            <a:ext cx="1571618" cy="809532"/>
          </a:xfrm>
          <a:prstGeom prst="rect">
            <a:avLst/>
          </a:prstGeom>
          <a:effectLst>
            <a:reflection blurRad="6350" stA="50000" endA="300" endPos="90000" dir="5400000" sy="-100000" algn="bl" rotWithShape="0"/>
          </a:effectLst>
        </p:spPr>
      </p:pic>
      <p:pic>
        <p:nvPicPr>
          <p:cNvPr id="8" name="7 Imagen" descr="abstract-line-png-9.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a:off x="2519407" y="123767"/>
            <a:ext cx="1571618" cy="752580"/>
          </a:xfrm>
          <a:prstGeom prst="rect">
            <a:avLst/>
          </a:prstGeom>
          <a:effectLst>
            <a:reflection blurRad="6350" stA="50000" endA="300" endPos="90000" dir="5400000" sy="-100000" algn="bl" rotWithShape="0"/>
          </a:effectLst>
        </p:spPr>
      </p:pic>
      <p:pic>
        <p:nvPicPr>
          <p:cNvPr id="9" name="8 Imagen" descr="abstract-line-png-9.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a:off x="1376399" y="123767"/>
            <a:ext cx="1571618" cy="752580"/>
          </a:xfrm>
          <a:prstGeom prst="rect">
            <a:avLst/>
          </a:prstGeom>
          <a:effectLst>
            <a:reflection blurRad="6350" stA="50000" endA="300" endPos="90000" dir="5400000" sy="-100000" algn="bl" rotWithShape="0"/>
          </a:effectLst>
        </p:spPr>
      </p:pic>
      <p:pic>
        <p:nvPicPr>
          <p:cNvPr id="10" name="9 Imagen" descr="abstract-line-png-9.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a:off x="233391" y="123767"/>
            <a:ext cx="1571618" cy="752580"/>
          </a:xfrm>
          <a:prstGeom prst="rect">
            <a:avLst/>
          </a:prstGeom>
          <a:effectLst>
            <a:reflection blurRad="6350" stA="50000" endA="300" endPos="90000" dir="5400000" sy="-100000" algn="bl" rotWithShape="0"/>
          </a:effectLst>
        </p:spPr>
      </p:pic>
      <p:pic>
        <p:nvPicPr>
          <p:cNvPr id="11" name="10 Imagen" descr="abstract-line-png-9.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rot="5400000">
            <a:off x="3448101" y="1552509"/>
            <a:ext cx="1571618" cy="752580"/>
          </a:xfrm>
          <a:prstGeom prst="rect">
            <a:avLst/>
          </a:prstGeom>
          <a:effectLst>
            <a:reflection blurRad="6350" stA="50000" endA="300" endPos="90000" dir="5400000" sy="-100000" algn="bl" rotWithShape="0"/>
          </a:effectLst>
        </p:spPr>
      </p:pic>
      <p:pic>
        <p:nvPicPr>
          <p:cNvPr id="12" name="11 Imagen" descr="abstract-line-png-9.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rot="5400000" flipV="1">
            <a:off x="4262395" y="1524033"/>
            <a:ext cx="1571618" cy="809532"/>
          </a:xfrm>
          <a:prstGeom prst="rect">
            <a:avLst/>
          </a:prstGeom>
          <a:effectLst>
            <a:reflection blurRad="6350" stA="50000" endA="300" endPos="90000" dir="5400000" sy="-100000" algn="bl" rotWithShape="0"/>
          </a:effectLst>
        </p:spPr>
      </p:pic>
      <p:pic>
        <p:nvPicPr>
          <p:cNvPr id="13" name="12 Imagen" descr="abstract-line-png-9.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rot="5400000" flipV="1">
            <a:off x="5119651" y="1524033"/>
            <a:ext cx="1571618" cy="809532"/>
          </a:xfrm>
          <a:prstGeom prst="rect">
            <a:avLst/>
          </a:prstGeom>
          <a:effectLst>
            <a:reflection blurRad="6350" stA="50000" endA="300" endPos="90000" dir="5400000" sy="-100000" algn="bl" rotWithShape="0"/>
          </a:effectLst>
        </p:spPr>
      </p:pic>
      <p:pic>
        <p:nvPicPr>
          <p:cNvPr id="14" name="13 Imagen" descr="abstract-line-png-9.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rot="5400000" flipV="1">
            <a:off x="6119783" y="1524033"/>
            <a:ext cx="1571618" cy="809532"/>
          </a:xfrm>
          <a:prstGeom prst="rect">
            <a:avLst/>
          </a:prstGeom>
          <a:effectLst>
            <a:reflection blurRad="6350" stA="50000" endA="300" endPos="90000" dir="5400000" sy="-100000" algn="bl" rotWithShape="0"/>
          </a:effectLst>
        </p:spPr>
      </p:pic>
      <p:pic>
        <p:nvPicPr>
          <p:cNvPr id="15" name="14 Imagen" descr="abstract-line-png-9.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rot="5400000" flipV="1">
            <a:off x="7548543" y="1524033"/>
            <a:ext cx="1571618" cy="809532"/>
          </a:xfrm>
          <a:prstGeom prst="rect">
            <a:avLst/>
          </a:prstGeom>
          <a:effectLst>
            <a:reflection blurRad="6350" stA="50000" endA="300" endPos="90000" dir="5400000" sy="-100000" algn="bl" rotWithShape="0"/>
          </a:effectLst>
        </p:spPr>
      </p:pic>
      <p:pic>
        <p:nvPicPr>
          <p:cNvPr id="16" name="15 Imagen" descr="abstract-line-png-9.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rot="5400000">
            <a:off x="2519407" y="1552509"/>
            <a:ext cx="1571618" cy="752580"/>
          </a:xfrm>
          <a:prstGeom prst="rect">
            <a:avLst/>
          </a:prstGeom>
          <a:effectLst>
            <a:reflection blurRad="6350" stA="50000" endA="300" endPos="90000" dir="5400000" sy="-100000" algn="bl" rotWithShape="0"/>
          </a:effectLst>
        </p:spPr>
      </p:pic>
      <p:pic>
        <p:nvPicPr>
          <p:cNvPr id="17" name="16 Imagen" descr="abstract-line-png-9.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rot="5400000">
            <a:off x="1376399" y="1552509"/>
            <a:ext cx="1571618" cy="752580"/>
          </a:xfrm>
          <a:prstGeom prst="rect">
            <a:avLst/>
          </a:prstGeom>
          <a:effectLst>
            <a:reflection blurRad="6350" stA="50000" endA="300" endPos="90000" dir="5400000" sy="-100000" algn="bl" rotWithShape="0"/>
          </a:effectLst>
        </p:spPr>
      </p:pic>
      <p:pic>
        <p:nvPicPr>
          <p:cNvPr id="18" name="17 Imagen" descr="abstract-line-png-9.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rot="5400000">
            <a:off x="233391" y="1552509"/>
            <a:ext cx="1571618" cy="752580"/>
          </a:xfrm>
          <a:prstGeom prst="rect">
            <a:avLst/>
          </a:prstGeom>
          <a:effectLst>
            <a:reflection blurRad="6350" stA="50000" endA="300" endPos="90000" dir="5400000" sy="-100000" algn="bl" rotWithShape="0"/>
          </a:effectLst>
        </p:spPr>
      </p:pic>
      <p:pic>
        <p:nvPicPr>
          <p:cNvPr id="19" name="18 Imagen" descr="abstract-line-png-9.png"/>
          <p:cNvPicPr>
            <a:picLocks noChangeAspect="1"/>
          </p:cNvPicPr>
          <p:nvPr/>
        </p:nvPicPr>
        <p:blipFill>
          <a:blip r:embed="rId3">
            <a:duotone>
              <a:schemeClr val="bg2">
                <a:shade val="45000"/>
                <a:satMod val="135000"/>
              </a:schemeClr>
              <a:prstClr val="white"/>
            </a:duotone>
          </a:blip>
          <a:stretch>
            <a:fillRect/>
          </a:stretch>
        </p:blipFill>
        <p:spPr>
          <a:xfrm rot="5400000">
            <a:off x="3448101" y="2838393"/>
            <a:ext cx="1571618" cy="752580"/>
          </a:xfrm>
          <a:prstGeom prst="rect">
            <a:avLst/>
          </a:prstGeom>
          <a:effectLst>
            <a:reflection blurRad="6350" stA="50000" endA="300" endPos="90000" dir="5400000" sy="-100000" algn="bl" rotWithShape="0"/>
          </a:effectLst>
        </p:spPr>
      </p:pic>
      <p:pic>
        <p:nvPicPr>
          <p:cNvPr id="20" name="19 Imagen" descr="abstract-line-png-9.png"/>
          <p:cNvPicPr>
            <a:picLocks noChangeAspect="1"/>
          </p:cNvPicPr>
          <p:nvPr/>
        </p:nvPicPr>
        <p:blipFill>
          <a:blip r:embed="rId3">
            <a:duotone>
              <a:schemeClr val="bg2">
                <a:shade val="45000"/>
                <a:satMod val="135000"/>
              </a:schemeClr>
              <a:prstClr val="white"/>
            </a:duotone>
          </a:blip>
          <a:stretch>
            <a:fillRect/>
          </a:stretch>
        </p:blipFill>
        <p:spPr>
          <a:xfrm rot="5400000" flipV="1">
            <a:off x="4262395" y="2809917"/>
            <a:ext cx="1571618" cy="809532"/>
          </a:xfrm>
          <a:prstGeom prst="rect">
            <a:avLst/>
          </a:prstGeom>
          <a:effectLst>
            <a:reflection blurRad="6350" stA="50000" endA="300" endPos="90000" dir="5400000" sy="-100000" algn="bl" rotWithShape="0"/>
          </a:effectLst>
        </p:spPr>
      </p:pic>
      <p:pic>
        <p:nvPicPr>
          <p:cNvPr id="21" name="20 Imagen" descr="abstract-line-png-9.png"/>
          <p:cNvPicPr>
            <a:picLocks noChangeAspect="1"/>
          </p:cNvPicPr>
          <p:nvPr/>
        </p:nvPicPr>
        <p:blipFill>
          <a:blip r:embed="rId3">
            <a:duotone>
              <a:schemeClr val="bg2">
                <a:shade val="45000"/>
                <a:satMod val="135000"/>
              </a:schemeClr>
              <a:prstClr val="white"/>
            </a:duotone>
          </a:blip>
          <a:stretch>
            <a:fillRect/>
          </a:stretch>
        </p:blipFill>
        <p:spPr>
          <a:xfrm rot="5400000" flipV="1">
            <a:off x="5119651" y="2809917"/>
            <a:ext cx="1571618" cy="809532"/>
          </a:xfrm>
          <a:prstGeom prst="rect">
            <a:avLst/>
          </a:prstGeom>
          <a:effectLst>
            <a:reflection blurRad="6350" stA="50000" endA="300" endPos="90000" dir="5400000" sy="-100000" algn="bl" rotWithShape="0"/>
          </a:effectLst>
        </p:spPr>
      </p:pic>
      <p:pic>
        <p:nvPicPr>
          <p:cNvPr id="22" name="21 Imagen" descr="abstract-line-png-9.png"/>
          <p:cNvPicPr>
            <a:picLocks noChangeAspect="1"/>
          </p:cNvPicPr>
          <p:nvPr/>
        </p:nvPicPr>
        <p:blipFill>
          <a:blip r:embed="rId3">
            <a:duotone>
              <a:schemeClr val="bg2">
                <a:shade val="45000"/>
                <a:satMod val="135000"/>
              </a:schemeClr>
              <a:prstClr val="white"/>
            </a:duotone>
          </a:blip>
          <a:stretch>
            <a:fillRect/>
          </a:stretch>
        </p:blipFill>
        <p:spPr>
          <a:xfrm rot="5400000" flipV="1">
            <a:off x="6119783" y="2809917"/>
            <a:ext cx="1571618" cy="809532"/>
          </a:xfrm>
          <a:prstGeom prst="rect">
            <a:avLst/>
          </a:prstGeom>
          <a:effectLst>
            <a:reflection blurRad="6350" stA="50000" endA="300" endPos="90000" dir="5400000" sy="-100000" algn="bl" rotWithShape="0"/>
          </a:effectLst>
        </p:spPr>
      </p:pic>
      <p:pic>
        <p:nvPicPr>
          <p:cNvPr id="23" name="22 Imagen" descr="abstract-line-png-9.png"/>
          <p:cNvPicPr>
            <a:picLocks noChangeAspect="1"/>
          </p:cNvPicPr>
          <p:nvPr/>
        </p:nvPicPr>
        <p:blipFill>
          <a:blip r:embed="rId3">
            <a:duotone>
              <a:schemeClr val="bg2">
                <a:shade val="45000"/>
                <a:satMod val="135000"/>
              </a:schemeClr>
              <a:prstClr val="white"/>
            </a:duotone>
          </a:blip>
          <a:stretch>
            <a:fillRect/>
          </a:stretch>
        </p:blipFill>
        <p:spPr>
          <a:xfrm rot="5400000" flipV="1">
            <a:off x="7548543" y="2809917"/>
            <a:ext cx="1571618" cy="809532"/>
          </a:xfrm>
          <a:prstGeom prst="rect">
            <a:avLst/>
          </a:prstGeom>
          <a:effectLst>
            <a:reflection blurRad="6350" stA="50000" endA="300" endPos="90000" dir="5400000" sy="-100000" algn="bl" rotWithShape="0"/>
          </a:effectLst>
        </p:spPr>
      </p:pic>
      <p:pic>
        <p:nvPicPr>
          <p:cNvPr id="24" name="23 Imagen" descr="abstract-line-png-9.png"/>
          <p:cNvPicPr>
            <a:picLocks noChangeAspect="1"/>
          </p:cNvPicPr>
          <p:nvPr/>
        </p:nvPicPr>
        <p:blipFill>
          <a:blip r:embed="rId3">
            <a:duotone>
              <a:schemeClr val="bg2">
                <a:shade val="45000"/>
                <a:satMod val="135000"/>
              </a:schemeClr>
              <a:prstClr val="white"/>
            </a:duotone>
          </a:blip>
          <a:stretch>
            <a:fillRect/>
          </a:stretch>
        </p:blipFill>
        <p:spPr>
          <a:xfrm rot="5400000">
            <a:off x="2519407" y="2838393"/>
            <a:ext cx="1571618" cy="752580"/>
          </a:xfrm>
          <a:prstGeom prst="rect">
            <a:avLst/>
          </a:prstGeom>
          <a:effectLst>
            <a:reflection blurRad="6350" stA="50000" endA="300" endPos="90000" dir="5400000" sy="-100000" algn="bl" rotWithShape="0"/>
          </a:effectLst>
        </p:spPr>
      </p:pic>
      <p:pic>
        <p:nvPicPr>
          <p:cNvPr id="25" name="24 Imagen" descr="abstract-line-png-9.png"/>
          <p:cNvPicPr>
            <a:picLocks noChangeAspect="1"/>
          </p:cNvPicPr>
          <p:nvPr/>
        </p:nvPicPr>
        <p:blipFill>
          <a:blip r:embed="rId3">
            <a:duotone>
              <a:schemeClr val="bg2">
                <a:shade val="45000"/>
                <a:satMod val="135000"/>
              </a:schemeClr>
              <a:prstClr val="white"/>
            </a:duotone>
          </a:blip>
          <a:stretch>
            <a:fillRect/>
          </a:stretch>
        </p:blipFill>
        <p:spPr>
          <a:xfrm rot="5400000">
            <a:off x="1376399" y="2838393"/>
            <a:ext cx="1571618" cy="752580"/>
          </a:xfrm>
          <a:prstGeom prst="rect">
            <a:avLst/>
          </a:prstGeom>
          <a:effectLst>
            <a:reflection blurRad="6350" stA="50000" endA="300" endPos="90000" dir="5400000" sy="-100000" algn="bl" rotWithShape="0"/>
          </a:effectLst>
        </p:spPr>
      </p:pic>
      <p:pic>
        <p:nvPicPr>
          <p:cNvPr id="26" name="25 Imagen" descr="abstract-line-png-9.png"/>
          <p:cNvPicPr>
            <a:picLocks noChangeAspect="1"/>
          </p:cNvPicPr>
          <p:nvPr/>
        </p:nvPicPr>
        <p:blipFill>
          <a:blip r:embed="rId3">
            <a:duotone>
              <a:schemeClr val="bg2">
                <a:shade val="45000"/>
                <a:satMod val="135000"/>
              </a:schemeClr>
              <a:prstClr val="white"/>
            </a:duotone>
          </a:blip>
          <a:stretch>
            <a:fillRect/>
          </a:stretch>
        </p:blipFill>
        <p:spPr>
          <a:xfrm rot="5400000">
            <a:off x="233391" y="2838393"/>
            <a:ext cx="1571618" cy="752580"/>
          </a:xfrm>
          <a:prstGeom prst="rect">
            <a:avLst/>
          </a:prstGeom>
          <a:effectLst>
            <a:reflection blurRad="6350" stA="50000" endA="300" endPos="90000" dir="5400000" sy="-100000" algn="bl" rotWithShape="0"/>
          </a:effectLst>
        </p:spPr>
      </p:pic>
      <p:pic>
        <p:nvPicPr>
          <p:cNvPr id="27" name="26 Imagen" descr="sea-underwater-sea-life-turtle-water-animals-2217710-wallhere.com.jpg"/>
          <p:cNvPicPr>
            <a:picLocks noGrp="1" noChangeAspect="1"/>
          </p:cNvPicPr>
          <p:nvPr isPhoto="1"/>
        </p:nvPicPr>
        <p:blipFill>
          <a:blip r:embed="rId2">
            <a:lum/>
          </a:blip>
          <a:stretch>
            <a:fillRect/>
          </a:stretch>
        </p:blipFill>
        <p:spPr>
          <a:xfrm>
            <a:off x="0" y="-214332"/>
            <a:ext cx="9144000" cy="5357832"/>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19" presetClass="entr" presetSubtype="10" fill="hold"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p:cTn id="105" dur="2000" fill="hold"/>
                                        <p:tgtEl>
                                          <p:spTgt spid="3"/>
                                        </p:tgtEl>
                                        <p:attrNameLst>
                                          <p:attrName>ppt_w</p:attrName>
                                        </p:attrNameLst>
                                      </p:cBhvr>
                                      <p:tavLst>
                                        <p:tav tm="0" fmla="#ppt_w*sin(2.5*pi*$)">
                                          <p:val>
                                            <p:fltVal val="0"/>
                                          </p:val>
                                        </p:tav>
                                        <p:tav tm="100000">
                                          <p:val>
                                            <p:fltVal val="1"/>
                                          </p:val>
                                        </p:tav>
                                      </p:tavLst>
                                    </p:anim>
                                    <p:anim calcmode="lin" valueType="num">
                                      <p:cBhvr>
                                        <p:cTn id="106" dur="2000" fill="hold"/>
                                        <p:tgtEl>
                                          <p:spTgt spid="3"/>
                                        </p:tgtEl>
                                        <p:attrNameLst>
                                          <p:attrName>ppt_h</p:attrName>
                                        </p:attrNameLst>
                                      </p:cBhvr>
                                      <p:tavLst>
                                        <p:tav tm="0">
                                          <p:val>
                                            <p:strVal val="#ppt_h"/>
                                          </p:val>
                                        </p:tav>
                                        <p:tav tm="100000">
                                          <p:val>
                                            <p:strVal val="#ppt_h"/>
                                          </p:val>
                                        </p:tav>
                                      </p:tavLst>
                                    </p:anim>
                                  </p:childTnLst>
                                </p:cTn>
                              </p:par>
                              <p:par>
                                <p:cTn id="107" presetID="19" presetClass="entr" presetSubtype="10" fill="hold"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p:cTn id="109" dur="2000" fill="hold"/>
                                        <p:tgtEl>
                                          <p:spTgt spid="4"/>
                                        </p:tgtEl>
                                        <p:attrNameLst>
                                          <p:attrName>ppt_w</p:attrName>
                                        </p:attrNameLst>
                                      </p:cBhvr>
                                      <p:tavLst>
                                        <p:tav tm="0" fmla="#ppt_w*sin(2.5*pi*$)">
                                          <p:val>
                                            <p:fltVal val="0"/>
                                          </p:val>
                                        </p:tav>
                                        <p:tav tm="100000">
                                          <p:val>
                                            <p:fltVal val="1"/>
                                          </p:val>
                                        </p:tav>
                                      </p:tavLst>
                                    </p:anim>
                                    <p:anim calcmode="lin" valueType="num">
                                      <p:cBhvr>
                                        <p:cTn id="110" dur="2000" fill="hold"/>
                                        <p:tgtEl>
                                          <p:spTgt spid="4"/>
                                        </p:tgtEl>
                                        <p:attrNameLst>
                                          <p:attrName>ppt_h</p:attrName>
                                        </p:attrNameLst>
                                      </p:cBhvr>
                                      <p:tavLst>
                                        <p:tav tm="0">
                                          <p:val>
                                            <p:strVal val="#ppt_h"/>
                                          </p:val>
                                        </p:tav>
                                        <p:tav tm="100000">
                                          <p:val>
                                            <p:strVal val="#ppt_h"/>
                                          </p:val>
                                        </p:tav>
                                      </p:tavLst>
                                    </p:anim>
                                  </p:childTnLst>
                                </p:cTn>
                              </p:par>
                              <p:par>
                                <p:cTn id="111" presetID="19" presetClass="entr" presetSubtype="10" fill="hold"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p:cTn id="113" dur="2000" fill="hold"/>
                                        <p:tgtEl>
                                          <p:spTgt spid="5"/>
                                        </p:tgtEl>
                                        <p:attrNameLst>
                                          <p:attrName>ppt_w</p:attrName>
                                        </p:attrNameLst>
                                      </p:cBhvr>
                                      <p:tavLst>
                                        <p:tav tm="0" fmla="#ppt_w*sin(2.5*pi*$)">
                                          <p:val>
                                            <p:fltVal val="0"/>
                                          </p:val>
                                        </p:tav>
                                        <p:tav tm="100000">
                                          <p:val>
                                            <p:fltVal val="1"/>
                                          </p:val>
                                        </p:tav>
                                      </p:tavLst>
                                    </p:anim>
                                    <p:anim calcmode="lin" valueType="num">
                                      <p:cBhvr>
                                        <p:cTn id="114" dur="2000" fill="hold"/>
                                        <p:tgtEl>
                                          <p:spTgt spid="5"/>
                                        </p:tgtEl>
                                        <p:attrNameLst>
                                          <p:attrName>ppt_h</p:attrName>
                                        </p:attrNameLst>
                                      </p:cBhvr>
                                      <p:tavLst>
                                        <p:tav tm="0">
                                          <p:val>
                                            <p:strVal val="#ppt_h"/>
                                          </p:val>
                                        </p:tav>
                                        <p:tav tm="100000">
                                          <p:val>
                                            <p:strVal val="#ppt_h"/>
                                          </p:val>
                                        </p:tav>
                                      </p:tavLst>
                                    </p:anim>
                                  </p:childTnLst>
                                </p:cTn>
                              </p:par>
                              <p:par>
                                <p:cTn id="115" presetID="19" presetClass="entr" presetSubtype="10" fill="hold"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p:cTn id="117" dur="2000" fill="hold"/>
                                        <p:tgtEl>
                                          <p:spTgt spid="6"/>
                                        </p:tgtEl>
                                        <p:attrNameLst>
                                          <p:attrName>ppt_w</p:attrName>
                                        </p:attrNameLst>
                                      </p:cBhvr>
                                      <p:tavLst>
                                        <p:tav tm="0" fmla="#ppt_w*sin(2.5*pi*$)">
                                          <p:val>
                                            <p:fltVal val="0"/>
                                          </p:val>
                                        </p:tav>
                                        <p:tav tm="100000">
                                          <p:val>
                                            <p:fltVal val="1"/>
                                          </p:val>
                                        </p:tav>
                                      </p:tavLst>
                                    </p:anim>
                                    <p:anim calcmode="lin" valueType="num">
                                      <p:cBhvr>
                                        <p:cTn id="118" dur="2000" fill="hold"/>
                                        <p:tgtEl>
                                          <p:spTgt spid="6"/>
                                        </p:tgtEl>
                                        <p:attrNameLst>
                                          <p:attrName>ppt_h</p:attrName>
                                        </p:attrNameLst>
                                      </p:cBhvr>
                                      <p:tavLst>
                                        <p:tav tm="0">
                                          <p:val>
                                            <p:strVal val="#ppt_h"/>
                                          </p:val>
                                        </p:tav>
                                        <p:tav tm="100000">
                                          <p:val>
                                            <p:strVal val="#ppt_h"/>
                                          </p:val>
                                        </p:tav>
                                      </p:tavLst>
                                    </p:anim>
                                  </p:childTnLst>
                                </p:cTn>
                              </p:par>
                              <p:par>
                                <p:cTn id="119" presetID="19" presetClass="entr" presetSubtype="10" fill="hold"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p:cTn id="121" dur="2000" fill="hold"/>
                                        <p:tgtEl>
                                          <p:spTgt spid="7"/>
                                        </p:tgtEl>
                                        <p:attrNameLst>
                                          <p:attrName>ppt_w</p:attrName>
                                        </p:attrNameLst>
                                      </p:cBhvr>
                                      <p:tavLst>
                                        <p:tav tm="0" fmla="#ppt_w*sin(2.5*pi*$)">
                                          <p:val>
                                            <p:fltVal val="0"/>
                                          </p:val>
                                        </p:tav>
                                        <p:tav tm="100000">
                                          <p:val>
                                            <p:fltVal val="1"/>
                                          </p:val>
                                        </p:tav>
                                      </p:tavLst>
                                    </p:anim>
                                    <p:anim calcmode="lin" valueType="num">
                                      <p:cBhvr>
                                        <p:cTn id="122" dur="2000" fill="hold"/>
                                        <p:tgtEl>
                                          <p:spTgt spid="7"/>
                                        </p:tgtEl>
                                        <p:attrNameLst>
                                          <p:attrName>ppt_h</p:attrName>
                                        </p:attrNameLst>
                                      </p:cBhvr>
                                      <p:tavLst>
                                        <p:tav tm="0">
                                          <p:val>
                                            <p:strVal val="#ppt_h"/>
                                          </p:val>
                                        </p:tav>
                                        <p:tav tm="100000">
                                          <p:val>
                                            <p:strVal val="#ppt_h"/>
                                          </p:val>
                                        </p:tav>
                                      </p:tavLst>
                                    </p:anim>
                                  </p:childTnLst>
                                </p:cTn>
                              </p:par>
                              <p:par>
                                <p:cTn id="123" presetID="19" presetClass="entr" presetSubtype="10" fill="hold"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p:cTn id="125" dur="2000" fill="hold"/>
                                        <p:tgtEl>
                                          <p:spTgt spid="8"/>
                                        </p:tgtEl>
                                        <p:attrNameLst>
                                          <p:attrName>ppt_w</p:attrName>
                                        </p:attrNameLst>
                                      </p:cBhvr>
                                      <p:tavLst>
                                        <p:tav tm="0" fmla="#ppt_w*sin(2.5*pi*$)">
                                          <p:val>
                                            <p:fltVal val="0"/>
                                          </p:val>
                                        </p:tav>
                                        <p:tav tm="100000">
                                          <p:val>
                                            <p:fltVal val="1"/>
                                          </p:val>
                                        </p:tav>
                                      </p:tavLst>
                                    </p:anim>
                                    <p:anim calcmode="lin" valueType="num">
                                      <p:cBhvr>
                                        <p:cTn id="126" dur="2000" fill="hold"/>
                                        <p:tgtEl>
                                          <p:spTgt spid="8"/>
                                        </p:tgtEl>
                                        <p:attrNameLst>
                                          <p:attrName>ppt_h</p:attrName>
                                        </p:attrNameLst>
                                      </p:cBhvr>
                                      <p:tavLst>
                                        <p:tav tm="0">
                                          <p:val>
                                            <p:strVal val="#ppt_h"/>
                                          </p:val>
                                        </p:tav>
                                        <p:tav tm="100000">
                                          <p:val>
                                            <p:strVal val="#ppt_h"/>
                                          </p:val>
                                        </p:tav>
                                      </p:tavLst>
                                    </p:anim>
                                  </p:childTnLst>
                                </p:cTn>
                              </p:par>
                              <p:par>
                                <p:cTn id="127" presetID="19" presetClass="entr" presetSubtype="10" fill="hold" nodeType="withEffect">
                                  <p:stCondLst>
                                    <p:cond delay="0"/>
                                  </p:stCondLst>
                                  <p:childTnLst>
                                    <p:set>
                                      <p:cBhvr>
                                        <p:cTn id="128" dur="1" fill="hold">
                                          <p:stCondLst>
                                            <p:cond delay="0"/>
                                          </p:stCondLst>
                                        </p:cTn>
                                        <p:tgtEl>
                                          <p:spTgt spid="9"/>
                                        </p:tgtEl>
                                        <p:attrNameLst>
                                          <p:attrName>style.visibility</p:attrName>
                                        </p:attrNameLst>
                                      </p:cBhvr>
                                      <p:to>
                                        <p:strVal val="visible"/>
                                      </p:to>
                                    </p:set>
                                    <p:anim calcmode="lin" valueType="num">
                                      <p:cBhvr>
                                        <p:cTn id="129" dur="2000" fill="hold"/>
                                        <p:tgtEl>
                                          <p:spTgt spid="9"/>
                                        </p:tgtEl>
                                        <p:attrNameLst>
                                          <p:attrName>ppt_w</p:attrName>
                                        </p:attrNameLst>
                                      </p:cBhvr>
                                      <p:tavLst>
                                        <p:tav tm="0" fmla="#ppt_w*sin(2.5*pi*$)">
                                          <p:val>
                                            <p:fltVal val="0"/>
                                          </p:val>
                                        </p:tav>
                                        <p:tav tm="100000">
                                          <p:val>
                                            <p:fltVal val="1"/>
                                          </p:val>
                                        </p:tav>
                                      </p:tavLst>
                                    </p:anim>
                                    <p:anim calcmode="lin" valueType="num">
                                      <p:cBhvr>
                                        <p:cTn id="130" dur="2000" fill="hold"/>
                                        <p:tgtEl>
                                          <p:spTgt spid="9"/>
                                        </p:tgtEl>
                                        <p:attrNameLst>
                                          <p:attrName>ppt_h</p:attrName>
                                        </p:attrNameLst>
                                      </p:cBhvr>
                                      <p:tavLst>
                                        <p:tav tm="0">
                                          <p:val>
                                            <p:strVal val="#ppt_h"/>
                                          </p:val>
                                        </p:tav>
                                        <p:tav tm="100000">
                                          <p:val>
                                            <p:strVal val="#ppt_h"/>
                                          </p:val>
                                        </p:tav>
                                      </p:tavLst>
                                    </p:anim>
                                  </p:childTnLst>
                                </p:cTn>
                              </p:par>
                              <p:par>
                                <p:cTn id="131" presetID="19" presetClass="entr" presetSubtype="10" fill="hold" nodeType="withEffect">
                                  <p:stCondLst>
                                    <p:cond delay="0"/>
                                  </p:stCondLst>
                                  <p:childTnLst>
                                    <p:set>
                                      <p:cBhvr>
                                        <p:cTn id="132" dur="1" fill="hold">
                                          <p:stCondLst>
                                            <p:cond delay="0"/>
                                          </p:stCondLst>
                                        </p:cTn>
                                        <p:tgtEl>
                                          <p:spTgt spid="10"/>
                                        </p:tgtEl>
                                        <p:attrNameLst>
                                          <p:attrName>style.visibility</p:attrName>
                                        </p:attrNameLst>
                                      </p:cBhvr>
                                      <p:to>
                                        <p:strVal val="visible"/>
                                      </p:to>
                                    </p:set>
                                    <p:anim calcmode="lin" valueType="num">
                                      <p:cBhvr>
                                        <p:cTn id="133" dur="2000" fill="hold"/>
                                        <p:tgtEl>
                                          <p:spTgt spid="10"/>
                                        </p:tgtEl>
                                        <p:attrNameLst>
                                          <p:attrName>ppt_w</p:attrName>
                                        </p:attrNameLst>
                                      </p:cBhvr>
                                      <p:tavLst>
                                        <p:tav tm="0" fmla="#ppt_w*sin(2.5*pi*$)">
                                          <p:val>
                                            <p:fltVal val="0"/>
                                          </p:val>
                                        </p:tav>
                                        <p:tav tm="100000">
                                          <p:val>
                                            <p:fltVal val="1"/>
                                          </p:val>
                                        </p:tav>
                                      </p:tavLst>
                                    </p:anim>
                                    <p:anim calcmode="lin" valueType="num">
                                      <p:cBhvr>
                                        <p:cTn id="134" dur="2000" fill="hold"/>
                                        <p:tgtEl>
                                          <p:spTgt spid="10"/>
                                        </p:tgtEl>
                                        <p:attrNameLst>
                                          <p:attrName>ppt_h</p:attrName>
                                        </p:attrNameLst>
                                      </p:cBhvr>
                                      <p:tavLst>
                                        <p:tav tm="0">
                                          <p:val>
                                            <p:strVal val="#ppt_h"/>
                                          </p:val>
                                        </p:tav>
                                        <p:tav tm="100000">
                                          <p:val>
                                            <p:strVal val="#ppt_h"/>
                                          </p:val>
                                        </p:tav>
                                      </p:tavLst>
                                    </p:anim>
                                  </p:childTnLst>
                                </p:cTn>
                              </p:par>
                              <p:par>
                                <p:cTn id="135" presetID="19" presetClass="entr" presetSubtype="10" fill="hold"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p:cTn id="137" dur="2000" fill="hold"/>
                                        <p:tgtEl>
                                          <p:spTgt spid="11"/>
                                        </p:tgtEl>
                                        <p:attrNameLst>
                                          <p:attrName>ppt_w</p:attrName>
                                        </p:attrNameLst>
                                      </p:cBhvr>
                                      <p:tavLst>
                                        <p:tav tm="0" fmla="#ppt_w*sin(2.5*pi*$)">
                                          <p:val>
                                            <p:fltVal val="0"/>
                                          </p:val>
                                        </p:tav>
                                        <p:tav tm="100000">
                                          <p:val>
                                            <p:fltVal val="1"/>
                                          </p:val>
                                        </p:tav>
                                      </p:tavLst>
                                    </p:anim>
                                    <p:anim calcmode="lin" valueType="num">
                                      <p:cBhvr>
                                        <p:cTn id="138" dur="2000" fill="hold"/>
                                        <p:tgtEl>
                                          <p:spTgt spid="11"/>
                                        </p:tgtEl>
                                        <p:attrNameLst>
                                          <p:attrName>ppt_h</p:attrName>
                                        </p:attrNameLst>
                                      </p:cBhvr>
                                      <p:tavLst>
                                        <p:tav tm="0">
                                          <p:val>
                                            <p:strVal val="#ppt_h"/>
                                          </p:val>
                                        </p:tav>
                                        <p:tav tm="100000">
                                          <p:val>
                                            <p:strVal val="#ppt_h"/>
                                          </p:val>
                                        </p:tav>
                                      </p:tavLst>
                                    </p:anim>
                                  </p:childTnLst>
                                </p:cTn>
                              </p:par>
                              <p:par>
                                <p:cTn id="139" presetID="19" presetClass="entr" presetSubtype="10" fill="hold" nodeType="withEffect">
                                  <p:stCondLst>
                                    <p:cond delay="0"/>
                                  </p:stCondLst>
                                  <p:childTnLst>
                                    <p:set>
                                      <p:cBhvr>
                                        <p:cTn id="140" dur="1" fill="hold">
                                          <p:stCondLst>
                                            <p:cond delay="0"/>
                                          </p:stCondLst>
                                        </p:cTn>
                                        <p:tgtEl>
                                          <p:spTgt spid="12"/>
                                        </p:tgtEl>
                                        <p:attrNameLst>
                                          <p:attrName>style.visibility</p:attrName>
                                        </p:attrNameLst>
                                      </p:cBhvr>
                                      <p:to>
                                        <p:strVal val="visible"/>
                                      </p:to>
                                    </p:set>
                                    <p:anim calcmode="lin" valueType="num">
                                      <p:cBhvr>
                                        <p:cTn id="141" dur="2000" fill="hold"/>
                                        <p:tgtEl>
                                          <p:spTgt spid="12"/>
                                        </p:tgtEl>
                                        <p:attrNameLst>
                                          <p:attrName>ppt_w</p:attrName>
                                        </p:attrNameLst>
                                      </p:cBhvr>
                                      <p:tavLst>
                                        <p:tav tm="0" fmla="#ppt_w*sin(2.5*pi*$)">
                                          <p:val>
                                            <p:fltVal val="0"/>
                                          </p:val>
                                        </p:tav>
                                        <p:tav tm="100000">
                                          <p:val>
                                            <p:fltVal val="1"/>
                                          </p:val>
                                        </p:tav>
                                      </p:tavLst>
                                    </p:anim>
                                    <p:anim calcmode="lin" valueType="num">
                                      <p:cBhvr>
                                        <p:cTn id="142" dur="2000" fill="hold"/>
                                        <p:tgtEl>
                                          <p:spTgt spid="12"/>
                                        </p:tgtEl>
                                        <p:attrNameLst>
                                          <p:attrName>ppt_h</p:attrName>
                                        </p:attrNameLst>
                                      </p:cBhvr>
                                      <p:tavLst>
                                        <p:tav tm="0">
                                          <p:val>
                                            <p:strVal val="#ppt_h"/>
                                          </p:val>
                                        </p:tav>
                                        <p:tav tm="100000">
                                          <p:val>
                                            <p:strVal val="#ppt_h"/>
                                          </p:val>
                                        </p:tav>
                                      </p:tavLst>
                                    </p:anim>
                                  </p:childTnLst>
                                </p:cTn>
                              </p:par>
                              <p:par>
                                <p:cTn id="143" presetID="19" presetClass="entr" presetSubtype="10" fill="hold" nodeType="withEffect">
                                  <p:stCondLst>
                                    <p:cond delay="0"/>
                                  </p:stCondLst>
                                  <p:childTnLst>
                                    <p:set>
                                      <p:cBhvr>
                                        <p:cTn id="144" dur="1" fill="hold">
                                          <p:stCondLst>
                                            <p:cond delay="0"/>
                                          </p:stCondLst>
                                        </p:cTn>
                                        <p:tgtEl>
                                          <p:spTgt spid="13"/>
                                        </p:tgtEl>
                                        <p:attrNameLst>
                                          <p:attrName>style.visibility</p:attrName>
                                        </p:attrNameLst>
                                      </p:cBhvr>
                                      <p:to>
                                        <p:strVal val="visible"/>
                                      </p:to>
                                    </p:set>
                                    <p:anim calcmode="lin" valueType="num">
                                      <p:cBhvr>
                                        <p:cTn id="145" dur="2000" fill="hold"/>
                                        <p:tgtEl>
                                          <p:spTgt spid="13"/>
                                        </p:tgtEl>
                                        <p:attrNameLst>
                                          <p:attrName>ppt_w</p:attrName>
                                        </p:attrNameLst>
                                      </p:cBhvr>
                                      <p:tavLst>
                                        <p:tav tm="0" fmla="#ppt_w*sin(2.5*pi*$)">
                                          <p:val>
                                            <p:fltVal val="0"/>
                                          </p:val>
                                        </p:tav>
                                        <p:tav tm="100000">
                                          <p:val>
                                            <p:fltVal val="1"/>
                                          </p:val>
                                        </p:tav>
                                      </p:tavLst>
                                    </p:anim>
                                    <p:anim calcmode="lin" valueType="num">
                                      <p:cBhvr>
                                        <p:cTn id="146" dur="2000" fill="hold"/>
                                        <p:tgtEl>
                                          <p:spTgt spid="13"/>
                                        </p:tgtEl>
                                        <p:attrNameLst>
                                          <p:attrName>ppt_h</p:attrName>
                                        </p:attrNameLst>
                                      </p:cBhvr>
                                      <p:tavLst>
                                        <p:tav tm="0">
                                          <p:val>
                                            <p:strVal val="#ppt_h"/>
                                          </p:val>
                                        </p:tav>
                                        <p:tav tm="100000">
                                          <p:val>
                                            <p:strVal val="#ppt_h"/>
                                          </p:val>
                                        </p:tav>
                                      </p:tavLst>
                                    </p:anim>
                                  </p:childTnLst>
                                </p:cTn>
                              </p:par>
                              <p:par>
                                <p:cTn id="147" presetID="19" presetClass="entr" presetSubtype="10" fill="hold" nodeType="withEffect">
                                  <p:stCondLst>
                                    <p:cond delay="0"/>
                                  </p:stCondLst>
                                  <p:childTnLst>
                                    <p:set>
                                      <p:cBhvr>
                                        <p:cTn id="148" dur="1" fill="hold">
                                          <p:stCondLst>
                                            <p:cond delay="0"/>
                                          </p:stCondLst>
                                        </p:cTn>
                                        <p:tgtEl>
                                          <p:spTgt spid="14"/>
                                        </p:tgtEl>
                                        <p:attrNameLst>
                                          <p:attrName>style.visibility</p:attrName>
                                        </p:attrNameLst>
                                      </p:cBhvr>
                                      <p:to>
                                        <p:strVal val="visible"/>
                                      </p:to>
                                    </p:set>
                                    <p:anim calcmode="lin" valueType="num">
                                      <p:cBhvr>
                                        <p:cTn id="149" dur="2000" fill="hold"/>
                                        <p:tgtEl>
                                          <p:spTgt spid="14"/>
                                        </p:tgtEl>
                                        <p:attrNameLst>
                                          <p:attrName>ppt_w</p:attrName>
                                        </p:attrNameLst>
                                      </p:cBhvr>
                                      <p:tavLst>
                                        <p:tav tm="0" fmla="#ppt_w*sin(2.5*pi*$)">
                                          <p:val>
                                            <p:fltVal val="0"/>
                                          </p:val>
                                        </p:tav>
                                        <p:tav tm="100000">
                                          <p:val>
                                            <p:fltVal val="1"/>
                                          </p:val>
                                        </p:tav>
                                      </p:tavLst>
                                    </p:anim>
                                    <p:anim calcmode="lin" valueType="num">
                                      <p:cBhvr>
                                        <p:cTn id="150" dur="2000" fill="hold"/>
                                        <p:tgtEl>
                                          <p:spTgt spid="14"/>
                                        </p:tgtEl>
                                        <p:attrNameLst>
                                          <p:attrName>ppt_h</p:attrName>
                                        </p:attrNameLst>
                                      </p:cBhvr>
                                      <p:tavLst>
                                        <p:tav tm="0">
                                          <p:val>
                                            <p:strVal val="#ppt_h"/>
                                          </p:val>
                                        </p:tav>
                                        <p:tav tm="100000">
                                          <p:val>
                                            <p:strVal val="#ppt_h"/>
                                          </p:val>
                                        </p:tav>
                                      </p:tavLst>
                                    </p:anim>
                                  </p:childTnLst>
                                </p:cTn>
                              </p:par>
                              <p:par>
                                <p:cTn id="151" presetID="19" presetClass="entr" presetSubtype="10" fill="hold"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p:cTn id="153" dur="2000" fill="hold"/>
                                        <p:tgtEl>
                                          <p:spTgt spid="15"/>
                                        </p:tgtEl>
                                        <p:attrNameLst>
                                          <p:attrName>ppt_w</p:attrName>
                                        </p:attrNameLst>
                                      </p:cBhvr>
                                      <p:tavLst>
                                        <p:tav tm="0" fmla="#ppt_w*sin(2.5*pi*$)">
                                          <p:val>
                                            <p:fltVal val="0"/>
                                          </p:val>
                                        </p:tav>
                                        <p:tav tm="100000">
                                          <p:val>
                                            <p:fltVal val="1"/>
                                          </p:val>
                                        </p:tav>
                                      </p:tavLst>
                                    </p:anim>
                                    <p:anim calcmode="lin" valueType="num">
                                      <p:cBhvr>
                                        <p:cTn id="154" dur="2000" fill="hold"/>
                                        <p:tgtEl>
                                          <p:spTgt spid="15"/>
                                        </p:tgtEl>
                                        <p:attrNameLst>
                                          <p:attrName>ppt_h</p:attrName>
                                        </p:attrNameLst>
                                      </p:cBhvr>
                                      <p:tavLst>
                                        <p:tav tm="0">
                                          <p:val>
                                            <p:strVal val="#ppt_h"/>
                                          </p:val>
                                        </p:tav>
                                        <p:tav tm="100000">
                                          <p:val>
                                            <p:strVal val="#ppt_h"/>
                                          </p:val>
                                        </p:tav>
                                      </p:tavLst>
                                    </p:anim>
                                  </p:childTnLst>
                                </p:cTn>
                              </p:par>
                              <p:par>
                                <p:cTn id="155" presetID="19" presetClass="entr" presetSubtype="10" fill="hold" nodeType="withEffect">
                                  <p:stCondLst>
                                    <p:cond delay="0"/>
                                  </p:stCondLst>
                                  <p:childTnLst>
                                    <p:set>
                                      <p:cBhvr>
                                        <p:cTn id="156" dur="1" fill="hold">
                                          <p:stCondLst>
                                            <p:cond delay="0"/>
                                          </p:stCondLst>
                                        </p:cTn>
                                        <p:tgtEl>
                                          <p:spTgt spid="16"/>
                                        </p:tgtEl>
                                        <p:attrNameLst>
                                          <p:attrName>style.visibility</p:attrName>
                                        </p:attrNameLst>
                                      </p:cBhvr>
                                      <p:to>
                                        <p:strVal val="visible"/>
                                      </p:to>
                                    </p:set>
                                    <p:anim calcmode="lin" valueType="num">
                                      <p:cBhvr>
                                        <p:cTn id="157" dur="2000" fill="hold"/>
                                        <p:tgtEl>
                                          <p:spTgt spid="16"/>
                                        </p:tgtEl>
                                        <p:attrNameLst>
                                          <p:attrName>ppt_w</p:attrName>
                                        </p:attrNameLst>
                                      </p:cBhvr>
                                      <p:tavLst>
                                        <p:tav tm="0" fmla="#ppt_w*sin(2.5*pi*$)">
                                          <p:val>
                                            <p:fltVal val="0"/>
                                          </p:val>
                                        </p:tav>
                                        <p:tav tm="100000">
                                          <p:val>
                                            <p:fltVal val="1"/>
                                          </p:val>
                                        </p:tav>
                                      </p:tavLst>
                                    </p:anim>
                                    <p:anim calcmode="lin" valueType="num">
                                      <p:cBhvr>
                                        <p:cTn id="158" dur="2000" fill="hold"/>
                                        <p:tgtEl>
                                          <p:spTgt spid="16"/>
                                        </p:tgtEl>
                                        <p:attrNameLst>
                                          <p:attrName>ppt_h</p:attrName>
                                        </p:attrNameLst>
                                      </p:cBhvr>
                                      <p:tavLst>
                                        <p:tav tm="0">
                                          <p:val>
                                            <p:strVal val="#ppt_h"/>
                                          </p:val>
                                        </p:tav>
                                        <p:tav tm="100000">
                                          <p:val>
                                            <p:strVal val="#ppt_h"/>
                                          </p:val>
                                        </p:tav>
                                      </p:tavLst>
                                    </p:anim>
                                  </p:childTnLst>
                                </p:cTn>
                              </p:par>
                              <p:par>
                                <p:cTn id="159" presetID="19" presetClass="entr" presetSubtype="10" fill="hold"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2000" fill="hold"/>
                                        <p:tgtEl>
                                          <p:spTgt spid="17"/>
                                        </p:tgtEl>
                                        <p:attrNameLst>
                                          <p:attrName>ppt_w</p:attrName>
                                        </p:attrNameLst>
                                      </p:cBhvr>
                                      <p:tavLst>
                                        <p:tav tm="0" fmla="#ppt_w*sin(2.5*pi*$)">
                                          <p:val>
                                            <p:fltVal val="0"/>
                                          </p:val>
                                        </p:tav>
                                        <p:tav tm="100000">
                                          <p:val>
                                            <p:fltVal val="1"/>
                                          </p:val>
                                        </p:tav>
                                      </p:tavLst>
                                    </p:anim>
                                    <p:anim calcmode="lin" valueType="num">
                                      <p:cBhvr>
                                        <p:cTn id="162" dur="2000" fill="hold"/>
                                        <p:tgtEl>
                                          <p:spTgt spid="17"/>
                                        </p:tgtEl>
                                        <p:attrNameLst>
                                          <p:attrName>ppt_h</p:attrName>
                                        </p:attrNameLst>
                                      </p:cBhvr>
                                      <p:tavLst>
                                        <p:tav tm="0">
                                          <p:val>
                                            <p:strVal val="#ppt_h"/>
                                          </p:val>
                                        </p:tav>
                                        <p:tav tm="100000">
                                          <p:val>
                                            <p:strVal val="#ppt_h"/>
                                          </p:val>
                                        </p:tav>
                                      </p:tavLst>
                                    </p:anim>
                                  </p:childTnLst>
                                </p:cTn>
                              </p:par>
                              <p:par>
                                <p:cTn id="163" presetID="19" presetClass="entr" presetSubtype="10" fill="hold" nodeType="withEffect">
                                  <p:stCondLst>
                                    <p:cond delay="0"/>
                                  </p:stCondLst>
                                  <p:childTnLst>
                                    <p:set>
                                      <p:cBhvr>
                                        <p:cTn id="164" dur="1" fill="hold">
                                          <p:stCondLst>
                                            <p:cond delay="0"/>
                                          </p:stCondLst>
                                        </p:cTn>
                                        <p:tgtEl>
                                          <p:spTgt spid="18"/>
                                        </p:tgtEl>
                                        <p:attrNameLst>
                                          <p:attrName>style.visibility</p:attrName>
                                        </p:attrNameLst>
                                      </p:cBhvr>
                                      <p:to>
                                        <p:strVal val="visible"/>
                                      </p:to>
                                    </p:set>
                                    <p:anim calcmode="lin" valueType="num">
                                      <p:cBhvr>
                                        <p:cTn id="165" dur="2000" fill="hold"/>
                                        <p:tgtEl>
                                          <p:spTgt spid="18"/>
                                        </p:tgtEl>
                                        <p:attrNameLst>
                                          <p:attrName>ppt_w</p:attrName>
                                        </p:attrNameLst>
                                      </p:cBhvr>
                                      <p:tavLst>
                                        <p:tav tm="0" fmla="#ppt_w*sin(2.5*pi*$)">
                                          <p:val>
                                            <p:fltVal val="0"/>
                                          </p:val>
                                        </p:tav>
                                        <p:tav tm="100000">
                                          <p:val>
                                            <p:fltVal val="1"/>
                                          </p:val>
                                        </p:tav>
                                      </p:tavLst>
                                    </p:anim>
                                    <p:anim calcmode="lin" valueType="num">
                                      <p:cBhvr>
                                        <p:cTn id="166" dur="2000" fill="hold"/>
                                        <p:tgtEl>
                                          <p:spTgt spid="18"/>
                                        </p:tgtEl>
                                        <p:attrNameLst>
                                          <p:attrName>ppt_h</p:attrName>
                                        </p:attrNameLst>
                                      </p:cBhvr>
                                      <p:tavLst>
                                        <p:tav tm="0">
                                          <p:val>
                                            <p:strVal val="#ppt_h"/>
                                          </p:val>
                                        </p:tav>
                                        <p:tav tm="100000">
                                          <p:val>
                                            <p:strVal val="#ppt_h"/>
                                          </p:val>
                                        </p:tav>
                                      </p:tavLst>
                                    </p:anim>
                                  </p:childTnLst>
                                </p:cTn>
                              </p:par>
                              <p:par>
                                <p:cTn id="167" presetID="19" presetClass="entr" presetSubtype="10" fill="hold"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p:cTn id="169" dur="2000" fill="hold"/>
                                        <p:tgtEl>
                                          <p:spTgt spid="19"/>
                                        </p:tgtEl>
                                        <p:attrNameLst>
                                          <p:attrName>ppt_w</p:attrName>
                                        </p:attrNameLst>
                                      </p:cBhvr>
                                      <p:tavLst>
                                        <p:tav tm="0" fmla="#ppt_w*sin(2.5*pi*$)">
                                          <p:val>
                                            <p:fltVal val="0"/>
                                          </p:val>
                                        </p:tav>
                                        <p:tav tm="100000">
                                          <p:val>
                                            <p:fltVal val="1"/>
                                          </p:val>
                                        </p:tav>
                                      </p:tavLst>
                                    </p:anim>
                                    <p:anim calcmode="lin" valueType="num">
                                      <p:cBhvr>
                                        <p:cTn id="170" dur="2000" fill="hold"/>
                                        <p:tgtEl>
                                          <p:spTgt spid="19"/>
                                        </p:tgtEl>
                                        <p:attrNameLst>
                                          <p:attrName>ppt_h</p:attrName>
                                        </p:attrNameLst>
                                      </p:cBhvr>
                                      <p:tavLst>
                                        <p:tav tm="0">
                                          <p:val>
                                            <p:strVal val="#ppt_h"/>
                                          </p:val>
                                        </p:tav>
                                        <p:tav tm="100000">
                                          <p:val>
                                            <p:strVal val="#ppt_h"/>
                                          </p:val>
                                        </p:tav>
                                      </p:tavLst>
                                    </p:anim>
                                  </p:childTnLst>
                                </p:cTn>
                              </p:par>
                              <p:par>
                                <p:cTn id="171" presetID="19" presetClass="entr" presetSubtype="10" fill="hold" nodeType="withEffect">
                                  <p:stCondLst>
                                    <p:cond delay="0"/>
                                  </p:stCondLst>
                                  <p:childTnLst>
                                    <p:set>
                                      <p:cBhvr>
                                        <p:cTn id="172" dur="1" fill="hold">
                                          <p:stCondLst>
                                            <p:cond delay="0"/>
                                          </p:stCondLst>
                                        </p:cTn>
                                        <p:tgtEl>
                                          <p:spTgt spid="20"/>
                                        </p:tgtEl>
                                        <p:attrNameLst>
                                          <p:attrName>style.visibility</p:attrName>
                                        </p:attrNameLst>
                                      </p:cBhvr>
                                      <p:to>
                                        <p:strVal val="visible"/>
                                      </p:to>
                                    </p:set>
                                    <p:anim calcmode="lin" valueType="num">
                                      <p:cBhvr>
                                        <p:cTn id="173" dur="2000" fill="hold"/>
                                        <p:tgtEl>
                                          <p:spTgt spid="20"/>
                                        </p:tgtEl>
                                        <p:attrNameLst>
                                          <p:attrName>ppt_w</p:attrName>
                                        </p:attrNameLst>
                                      </p:cBhvr>
                                      <p:tavLst>
                                        <p:tav tm="0" fmla="#ppt_w*sin(2.5*pi*$)">
                                          <p:val>
                                            <p:fltVal val="0"/>
                                          </p:val>
                                        </p:tav>
                                        <p:tav tm="100000">
                                          <p:val>
                                            <p:fltVal val="1"/>
                                          </p:val>
                                        </p:tav>
                                      </p:tavLst>
                                    </p:anim>
                                    <p:anim calcmode="lin" valueType="num">
                                      <p:cBhvr>
                                        <p:cTn id="174" dur="2000" fill="hold"/>
                                        <p:tgtEl>
                                          <p:spTgt spid="20"/>
                                        </p:tgtEl>
                                        <p:attrNameLst>
                                          <p:attrName>ppt_h</p:attrName>
                                        </p:attrNameLst>
                                      </p:cBhvr>
                                      <p:tavLst>
                                        <p:tav tm="0">
                                          <p:val>
                                            <p:strVal val="#ppt_h"/>
                                          </p:val>
                                        </p:tav>
                                        <p:tav tm="100000">
                                          <p:val>
                                            <p:strVal val="#ppt_h"/>
                                          </p:val>
                                        </p:tav>
                                      </p:tavLst>
                                    </p:anim>
                                  </p:childTnLst>
                                </p:cTn>
                              </p:par>
                              <p:par>
                                <p:cTn id="175" presetID="19" presetClass="entr" presetSubtype="10" fill="hold" nodeType="withEffect">
                                  <p:stCondLst>
                                    <p:cond delay="0"/>
                                  </p:stCondLst>
                                  <p:childTnLst>
                                    <p:set>
                                      <p:cBhvr>
                                        <p:cTn id="176" dur="1" fill="hold">
                                          <p:stCondLst>
                                            <p:cond delay="0"/>
                                          </p:stCondLst>
                                        </p:cTn>
                                        <p:tgtEl>
                                          <p:spTgt spid="21"/>
                                        </p:tgtEl>
                                        <p:attrNameLst>
                                          <p:attrName>style.visibility</p:attrName>
                                        </p:attrNameLst>
                                      </p:cBhvr>
                                      <p:to>
                                        <p:strVal val="visible"/>
                                      </p:to>
                                    </p:set>
                                    <p:anim calcmode="lin" valueType="num">
                                      <p:cBhvr>
                                        <p:cTn id="177" dur="2000" fill="hold"/>
                                        <p:tgtEl>
                                          <p:spTgt spid="21"/>
                                        </p:tgtEl>
                                        <p:attrNameLst>
                                          <p:attrName>ppt_w</p:attrName>
                                        </p:attrNameLst>
                                      </p:cBhvr>
                                      <p:tavLst>
                                        <p:tav tm="0" fmla="#ppt_w*sin(2.5*pi*$)">
                                          <p:val>
                                            <p:fltVal val="0"/>
                                          </p:val>
                                        </p:tav>
                                        <p:tav tm="100000">
                                          <p:val>
                                            <p:fltVal val="1"/>
                                          </p:val>
                                        </p:tav>
                                      </p:tavLst>
                                    </p:anim>
                                    <p:anim calcmode="lin" valueType="num">
                                      <p:cBhvr>
                                        <p:cTn id="178" dur="2000" fill="hold"/>
                                        <p:tgtEl>
                                          <p:spTgt spid="21"/>
                                        </p:tgtEl>
                                        <p:attrNameLst>
                                          <p:attrName>ppt_h</p:attrName>
                                        </p:attrNameLst>
                                      </p:cBhvr>
                                      <p:tavLst>
                                        <p:tav tm="0">
                                          <p:val>
                                            <p:strVal val="#ppt_h"/>
                                          </p:val>
                                        </p:tav>
                                        <p:tav tm="100000">
                                          <p:val>
                                            <p:strVal val="#ppt_h"/>
                                          </p:val>
                                        </p:tav>
                                      </p:tavLst>
                                    </p:anim>
                                  </p:childTnLst>
                                </p:cTn>
                              </p:par>
                              <p:par>
                                <p:cTn id="179" presetID="19" presetClass="entr" presetSubtype="10" fill="hold" nodeType="withEffect">
                                  <p:stCondLst>
                                    <p:cond delay="0"/>
                                  </p:stCondLst>
                                  <p:childTnLst>
                                    <p:set>
                                      <p:cBhvr>
                                        <p:cTn id="180" dur="1" fill="hold">
                                          <p:stCondLst>
                                            <p:cond delay="0"/>
                                          </p:stCondLst>
                                        </p:cTn>
                                        <p:tgtEl>
                                          <p:spTgt spid="22"/>
                                        </p:tgtEl>
                                        <p:attrNameLst>
                                          <p:attrName>style.visibility</p:attrName>
                                        </p:attrNameLst>
                                      </p:cBhvr>
                                      <p:to>
                                        <p:strVal val="visible"/>
                                      </p:to>
                                    </p:set>
                                    <p:anim calcmode="lin" valueType="num">
                                      <p:cBhvr>
                                        <p:cTn id="181" dur="2000" fill="hold"/>
                                        <p:tgtEl>
                                          <p:spTgt spid="22"/>
                                        </p:tgtEl>
                                        <p:attrNameLst>
                                          <p:attrName>ppt_w</p:attrName>
                                        </p:attrNameLst>
                                      </p:cBhvr>
                                      <p:tavLst>
                                        <p:tav tm="0" fmla="#ppt_w*sin(2.5*pi*$)">
                                          <p:val>
                                            <p:fltVal val="0"/>
                                          </p:val>
                                        </p:tav>
                                        <p:tav tm="100000">
                                          <p:val>
                                            <p:fltVal val="1"/>
                                          </p:val>
                                        </p:tav>
                                      </p:tavLst>
                                    </p:anim>
                                    <p:anim calcmode="lin" valueType="num">
                                      <p:cBhvr>
                                        <p:cTn id="182" dur="2000" fill="hold"/>
                                        <p:tgtEl>
                                          <p:spTgt spid="22"/>
                                        </p:tgtEl>
                                        <p:attrNameLst>
                                          <p:attrName>ppt_h</p:attrName>
                                        </p:attrNameLst>
                                      </p:cBhvr>
                                      <p:tavLst>
                                        <p:tav tm="0">
                                          <p:val>
                                            <p:strVal val="#ppt_h"/>
                                          </p:val>
                                        </p:tav>
                                        <p:tav tm="100000">
                                          <p:val>
                                            <p:strVal val="#ppt_h"/>
                                          </p:val>
                                        </p:tav>
                                      </p:tavLst>
                                    </p:anim>
                                  </p:childTnLst>
                                </p:cTn>
                              </p:par>
                              <p:par>
                                <p:cTn id="183" presetID="19" presetClass="entr" presetSubtype="10" fill="hold" nodeType="withEffect">
                                  <p:stCondLst>
                                    <p:cond delay="0"/>
                                  </p:stCondLst>
                                  <p:childTnLst>
                                    <p:set>
                                      <p:cBhvr>
                                        <p:cTn id="184" dur="1" fill="hold">
                                          <p:stCondLst>
                                            <p:cond delay="0"/>
                                          </p:stCondLst>
                                        </p:cTn>
                                        <p:tgtEl>
                                          <p:spTgt spid="23"/>
                                        </p:tgtEl>
                                        <p:attrNameLst>
                                          <p:attrName>style.visibility</p:attrName>
                                        </p:attrNameLst>
                                      </p:cBhvr>
                                      <p:to>
                                        <p:strVal val="visible"/>
                                      </p:to>
                                    </p:set>
                                    <p:anim calcmode="lin" valueType="num">
                                      <p:cBhvr>
                                        <p:cTn id="185" dur="2000" fill="hold"/>
                                        <p:tgtEl>
                                          <p:spTgt spid="23"/>
                                        </p:tgtEl>
                                        <p:attrNameLst>
                                          <p:attrName>ppt_w</p:attrName>
                                        </p:attrNameLst>
                                      </p:cBhvr>
                                      <p:tavLst>
                                        <p:tav tm="0" fmla="#ppt_w*sin(2.5*pi*$)">
                                          <p:val>
                                            <p:fltVal val="0"/>
                                          </p:val>
                                        </p:tav>
                                        <p:tav tm="100000">
                                          <p:val>
                                            <p:fltVal val="1"/>
                                          </p:val>
                                        </p:tav>
                                      </p:tavLst>
                                    </p:anim>
                                    <p:anim calcmode="lin" valueType="num">
                                      <p:cBhvr>
                                        <p:cTn id="186" dur="2000" fill="hold"/>
                                        <p:tgtEl>
                                          <p:spTgt spid="23"/>
                                        </p:tgtEl>
                                        <p:attrNameLst>
                                          <p:attrName>ppt_h</p:attrName>
                                        </p:attrNameLst>
                                      </p:cBhvr>
                                      <p:tavLst>
                                        <p:tav tm="0">
                                          <p:val>
                                            <p:strVal val="#ppt_h"/>
                                          </p:val>
                                        </p:tav>
                                        <p:tav tm="100000">
                                          <p:val>
                                            <p:strVal val="#ppt_h"/>
                                          </p:val>
                                        </p:tav>
                                      </p:tavLst>
                                    </p:anim>
                                  </p:childTnLst>
                                </p:cTn>
                              </p:par>
                              <p:par>
                                <p:cTn id="187" presetID="19" presetClass="entr" presetSubtype="10" fill="hold" nodeType="withEffect">
                                  <p:stCondLst>
                                    <p:cond delay="0"/>
                                  </p:stCondLst>
                                  <p:childTnLst>
                                    <p:set>
                                      <p:cBhvr>
                                        <p:cTn id="188" dur="1" fill="hold">
                                          <p:stCondLst>
                                            <p:cond delay="0"/>
                                          </p:stCondLst>
                                        </p:cTn>
                                        <p:tgtEl>
                                          <p:spTgt spid="24"/>
                                        </p:tgtEl>
                                        <p:attrNameLst>
                                          <p:attrName>style.visibility</p:attrName>
                                        </p:attrNameLst>
                                      </p:cBhvr>
                                      <p:to>
                                        <p:strVal val="visible"/>
                                      </p:to>
                                    </p:set>
                                    <p:anim calcmode="lin" valueType="num">
                                      <p:cBhvr>
                                        <p:cTn id="189" dur="2000" fill="hold"/>
                                        <p:tgtEl>
                                          <p:spTgt spid="24"/>
                                        </p:tgtEl>
                                        <p:attrNameLst>
                                          <p:attrName>ppt_w</p:attrName>
                                        </p:attrNameLst>
                                      </p:cBhvr>
                                      <p:tavLst>
                                        <p:tav tm="0" fmla="#ppt_w*sin(2.5*pi*$)">
                                          <p:val>
                                            <p:fltVal val="0"/>
                                          </p:val>
                                        </p:tav>
                                        <p:tav tm="100000">
                                          <p:val>
                                            <p:fltVal val="1"/>
                                          </p:val>
                                        </p:tav>
                                      </p:tavLst>
                                    </p:anim>
                                    <p:anim calcmode="lin" valueType="num">
                                      <p:cBhvr>
                                        <p:cTn id="190" dur="2000" fill="hold"/>
                                        <p:tgtEl>
                                          <p:spTgt spid="24"/>
                                        </p:tgtEl>
                                        <p:attrNameLst>
                                          <p:attrName>ppt_h</p:attrName>
                                        </p:attrNameLst>
                                      </p:cBhvr>
                                      <p:tavLst>
                                        <p:tav tm="0">
                                          <p:val>
                                            <p:strVal val="#ppt_h"/>
                                          </p:val>
                                        </p:tav>
                                        <p:tav tm="100000">
                                          <p:val>
                                            <p:strVal val="#ppt_h"/>
                                          </p:val>
                                        </p:tav>
                                      </p:tavLst>
                                    </p:anim>
                                  </p:childTnLst>
                                </p:cTn>
                              </p:par>
                              <p:par>
                                <p:cTn id="191" presetID="19" presetClass="entr" presetSubtype="10" fill="hold"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p:cTn id="193" dur="2000" fill="hold"/>
                                        <p:tgtEl>
                                          <p:spTgt spid="25"/>
                                        </p:tgtEl>
                                        <p:attrNameLst>
                                          <p:attrName>ppt_w</p:attrName>
                                        </p:attrNameLst>
                                      </p:cBhvr>
                                      <p:tavLst>
                                        <p:tav tm="0" fmla="#ppt_w*sin(2.5*pi*$)">
                                          <p:val>
                                            <p:fltVal val="0"/>
                                          </p:val>
                                        </p:tav>
                                        <p:tav tm="100000">
                                          <p:val>
                                            <p:fltVal val="1"/>
                                          </p:val>
                                        </p:tav>
                                      </p:tavLst>
                                    </p:anim>
                                    <p:anim calcmode="lin" valueType="num">
                                      <p:cBhvr>
                                        <p:cTn id="194" dur="2000" fill="hold"/>
                                        <p:tgtEl>
                                          <p:spTgt spid="25"/>
                                        </p:tgtEl>
                                        <p:attrNameLst>
                                          <p:attrName>ppt_h</p:attrName>
                                        </p:attrNameLst>
                                      </p:cBhvr>
                                      <p:tavLst>
                                        <p:tav tm="0">
                                          <p:val>
                                            <p:strVal val="#ppt_h"/>
                                          </p:val>
                                        </p:tav>
                                        <p:tav tm="100000">
                                          <p:val>
                                            <p:strVal val="#ppt_h"/>
                                          </p:val>
                                        </p:tav>
                                      </p:tavLst>
                                    </p:anim>
                                  </p:childTnLst>
                                </p:cTn>
                              </p:par>
                              <p:par>
                                <p:cTn id="195" presetID="19" presetClass="entr" presetSubtype="10" fill="hold" nodeType="withEffect">
                                  <p:stCondLst>
                                    <p:cond delay="0"/>
                                  </p:stCondLst>
                                  <p:childTnLst>
                                    <p:set>
                                      <p:cBhvr>
                                        <p:cTn id="196" dur="1" fill="hold">
                                          <p:stCondLst>
                                            <p:cond delay="0"/>
                                          </p:stCondLst>
                                        </p:cTn>
                                        <p:tgtEl>
                                          <p:spTgt spid="26"/>
                                        </p:tgtEl>
                                        <p:attrNameLst>
                                          <p:attrName>style.visibility</p:attrName>
                                        </p:attrNameLst>
                                      </p:cBhvr>
                                      <p:to>
                                        <p:strVal val="visible"/>
                                      </p:to>
                                    </p:set>
                                    <p:anim calcmode="lin" valueType="num">
                                      <p:cBhvr>
                                        <p:cTn id="197" dur="2000" fill="hold"/>
                                        <p:tgtEl>
                                          <p:spTgt spid="26"/>
                                        </p:tgtEl>
                                        <p:attrNameLst>
                                          <p:attrName>ppt_w</p:attrName>
                                        </p:attrNameLst>
                                      </p:cBhvr>
                                      <p:tavLst>
                                        <p:tav tm="0" fmla="#ppt_w*sin(2.5*pi*$)">
                                          <p:val>
                                            <p:fltVal val="0"/>
                                          </p:val>
                                        </p:tav>
                                        <p:tav tm="100000">
                                          <p:val>
                                            <p:fltVal val="1"/>
                                          </p:val>
                                        </p:tav>
                                      </p:tavLst>
                                    </p:anim>
                                    <p:anim calcmode="lin" valueType="num">
                                      <p:cBhvr>
                                        <p:cTn id="198" dur="2000" fill="hold"/>
                                        <p:tgtEl>
                                          <p:spTgt spid="26"/>
                                        </p:tgtEl>
                                        <p:attrNameLst>
                                          <p:attrName>ppt_h</p:attrName>
                                        </p:attrNameLst>
                                      </p:cBhvr>
                                      <p:tavLst>
                                        <p:tav tm="0">
                                          <p:val>
                                            <p:strVal val="#ppt_h"/>
                                          </p:val>
                                        </p:tav>
                                        <p:tav tm="100000">
                                          <p:val>
                                            <p:strVal val="#ppt_h"/>
                                          </p:val>
                                        </p:tav>
                                      </p:tavLst>
                                    </p:anim>
                                  </p:childTnLst>
                                </p:cTn>
                              </p:par>
                            </p:childTnLst>
                          </p:cTn>
                        </p:par>
                        <p:par>
                          <p:cTn id="199" fill="hold">
                            <p:stCondLst>
                              <p:cond delay="2000"/>
                            </p:stCondLst>
                            <p:childTnLst>
                              <p:par>
                                <p:cTn id="200" presetID="2" presetClass="exit" presetSubtype="4"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ppt_x"/>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ppt_x"/>
                                          </p:val>
                                        </p:tav>
                                      </p:tavLst>
                                    </p:anim>
                                    <p:anim calcmode="lin" valueType="num">
                                      <p:cBhvr additive="base">
                                        <p:cTn id="206" dur="2000"/>
                                        <p:tgtEl>
                                          <p:spTgt spid="4"/>
                                        </p:tgtEl>
                                        <p:attrNameLst>
                                          <p:attrName>ppt_y</p:attrName>
                                        </p:attrNameLst>
                                      </p:cBhvr>
                                      <p:tavLst>
                                        <p:tav tm="0">
                                          <p:val>
                                            <p:strVal val="ppt_y"/>
                                          </p:val>
                                        </p:tav>
                                        <p:tav tm="100000">
                                          <p:val>
                                            <p:strVal val="1+ppt_h/2"/>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ppt_x"/>
                                          </p:val>
                                        </p:tav>
                                      </p:tavLst>
                                    </p:anim>
                                    <p:anim calcmode="lin" valueType="num">
                                      <p:cBhvr additive="base">
                                        <p:cTn id="210" dur="2000"/>
                                        <p:tgtEl>
                                          <p:spTgt spid="5"/>
                                        </p:tgtEl>
                                        <p:attrNameLst>
                                          <p:attrName>ppt_y</p:attrName>
                                        </p:attrNameLst>
                                      </p:cBhvr>
                                      <p:tavLst>
                                        <p:tav tm="0">
                                          <p:val>
                                            <p:strVal val="ppt_y"/>
                                          </p:val>
                                        </p:tav>
                                        <p:tav tm="100000">
                                          <p:val>
                                            <p:strVal val="1+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6"/>
                                        </p:tgtEl>
                                        <p:attrNameLst>
                                          <p:attrName>ppt_x</p:attrName>
                                        </p:attrNameLst>
                                      </p:cBhvr>
                                      <p:tavLst>
                                        <p:tav tm="0">
                                          <p:val>
                                            <p:strVal val="ppt_x"/>
                                          </p:val>
                                        </p:tav>
                                        <p:tav tm="100000">
                                          <p:val>
                                            <p:strVal val="ppt_x"/>
                                          </p:val>
                                        </p:tav>
                                      </p:tavLst>
                                    </p:anim>
                                    <p:anim calcmode="lin" valueType="num">
                                      <p:cBhvr additive="base">
                                        <p:cTn id="214" dur="2000"/>
                                        <p:tgtEl>
                                          <p:spTgt spid="6"/>
                                        </p:tgtEl>
                                        <p:attrNameLst>
                                          <p:attrName>ppt_y</p:attrName>
                                        </p:attrNameLst>
                                      </p:cBhvr>
                                      <p:tavLst>
                                        <p:tav tm="0">
                                          <p:val>
                                            <p:strVal val="ppt_y"/>
                                          </p:val>
                                        </p:tav>
                                        <p:tav tm="100000">
                                          <p:val>
                                            <p:strVal val="1+ppt_h/2"/>
                                          </p:val>
                                        </p:tav>
                                      </p:tavLst>
                                    </p:anim>
                                    <p:set>
                                      <p:cBhvr>
                                        <p:cTn id="215" dur="1" fill="hold">
                                          <p:stCondLst>
                                            <p:cond delay="1999"/>
                                          </p:stCondLst>
                                        </p:cTn>
                                        <p:tgtEl>
                                          <p:spTgt spid="6"/>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ppt_x"/>
                                          </p:val>
                                        </p:tav>
                                      </p:tavLst>
                                    </p:anim>
                                    <p:anim calcmode="lin" valueType="num">
                                      <p:cBhvr additive="base">
                                        <p:cTn id="218" dur="2000"/>
                                        <p:tgtEl>
                                          <p:spTgt spid="7"/>
                                        </p:tgtEl>
                                        <p:attrNameLst>
                                          <p:attrName>ppt_y</p:attrName>
                                        </p:attrNameLst>
                                      </p:cBhvr>
                                      <p:tavLst>
                                        <p:tav tm="0">
                                          <p:val>
                                            <p:strVal val="ppt_y"/>
                                          </p:val>
                                        </p:tav>
                                        <p:tav tm="100000">
                                          <p:val>
                                            <p:strVal val="1+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8"/>
                                        </p:tgtEl>
                                        <p:attrNameLst>
                                          <p:attrName>ppt_x</p:attrName>
                                        </p:attrNameLst>
                                      </p:cBhvr>
                                      <p:tavLst>
                                        <p:tav tm="0">
                                          <p:val>
                                            <p:strVal val="ppt_x"/>
                                          </p:val>
                                        </p:tav>
                                        <p:tav tm="100000">
                                          <p:val>
                                            <p:strVal val="ppt_x"/>
                                          </p:val>
                                        </p:tav>
                                      </p:tavLst>
                                    </p:anim>
                                    <p:anim calcmode="lin" valueType="num">
                                      <p:cBhvr additive="base">
                                        <p:cTn id="222" dur="2000"/>
                                        <p:tgtEl>
                                          <p:spTgt spid="8"/>
                                        </p:tgtEl>
                                        <p:attrNameLst>
                                          <p:attrName>ppt_y</p:attrName>
                                        </p:attrNameLst>
                                      </p:cBhvr>
                                      <p:tavLst>
                                        <p:tav tm="0">
                                          <p:val>
                                            <p:strVal val="ppt_y"/>
                                          </p:val>
                                        </p:tav>
                                        <p:tav tm="100000">
                                          <p:val>
                                            <p:strVal val="1+ppt_h/2"/>
                                          </p:val>
                                        </p:tav>
                                      </p:tavLst>
                                    </p:anim>
                                    <p:set>
                                      <p:cBhvr>
                                        <p:cTn id="223" dur="1" fill="hold">
                                          <p:stCondLst>
                                            <p:cond delay="1999"/>
                                          </p:stCondLst>
                                        </p:cTn>
                                        <p:tgtEl>
                                          <p:spTgt spid="8"/>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ppt_x"/>
                                          </p:val>
                                        </p:tav>
                                      </p:tavLst>
                                    </p:anim>
                                    <p:anim calcmode="lin" valueType="num">
                                      <p:cBhvr additive="base">
                                        <p:cTn id="226" dur="2000"/>
                                        <p:tgtEl>
                                          <p:spTgt spid="9"/>
                                        </p:tgtEl>
                                        <p:attrNameLst>
                                          <p:attrName>ppt_y</p:attrName>
                                        </p:attrNameLst>
                                      </p:cBhvr>
                                      <p:tavLst>
                                        <p:tav tm="0">
                                          <p:val>
                                            <p:strVal val="ppt_y"/>
                                          </p:val>
                                        </p:tav>
                                        <p:tav tm="100000">
                                          <p:val>
                                            <p:strVal val="1+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ppt_x"/>
                                          </p:val>
                                        </p:tav>
                                      </p:tavLst>
                                    </p:anim>
                                    <p:anim calcmode="lin" valueType="num">
                                      <p:cBhvr additive="base">
                                        <p:cTn id="230" dur="2000"/>
                                        <p:tgtEl>
                                          <p:spTgt spid="10"/>
                                        </p:tgtEl>
                                        <p:attrNameLst>
                                          <p:attrName>ppt_y</p:attrName>
                                        </p:attrNameLst>
                                      </p:cBhvr>
                                      <p:tavLst>
                                        <p:tav tm="0">
                                          <p:val>
                                            <p:strVal val="ppt_y"/>
                                          </p:val>
                                        </p:tav>
                                        <p:tav tm="100000">
                                          <p:val>
                                            <p:strVal val="1+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1"/>
                                        </p:tgtEl>
                                        <p:attrNameLst>
                                          <p:attrName>ppt_x</p:attrName>
                                        </p:attrNameLst>
                                      </p:cBhvr>
                                      <p:tavLst>
                                        <p:tav tm="0">
                                          <p:val>
                                            <p:strVal val="ppt_x"/>
                                          </p:val>
                                        </p:tav>
                                        <p:tav tm="100000">
                                          <p:val>
                                            <p:strVal val="ppt_x"/>
                                          </p:val>
                                        </p:tav>
                                      </p:tavLst>
                                    </p:anim>
                                    <p:anim calcmode="lin" valueType="num">
                                      <p:cBhvr additive="base">
                                        <p:cTn id="234" dur="2000"/>
                                        <p:tgtEl>
                                          <p:spTgt spid="11"/>
                                        </p:tgtEl>
                                        <p:attrNameLst>
                                          <p:attrName>ppt_y</p:attrName>
                                        </p:attrNameLst>
                                      </p:cBhvr>
                                      <p:tavLst>
                                        <p:tav tm="0">
                                          <p:val>
                                            <p:strVal val="ppt_y"/>
                                          </p:val>
                                        </p:tav>
                                        <p:tav tm="100000">
                                          <p:val>
                                            <p:strVal val="1+ppt_h/2"/>
                                          </p:val>
                                        </p:tav>
                                      </p:tavLst>
                                    </p:anim>
                                    <p:set>
                                      <p:cBhvr>
                                        <p:cTn id="235" dur="1" fill="hold">
                                          <p:stCondLst>
                                            <p:cond delay="1999"/>
                                          </p:stCondLst>
                                        </p:cTn>
                                        <p:tgtEl>
                                          <p:spTgt spid="11"/>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ppt_x"/>
                                          </p:val>
                                        </p:tav>
                                      </p:tavLst>
                                    </p:anim>
                                    <p:anim calcmode="lin" valueType="num">
                                      <p:cBhvr additive="base">
                                        <p:cTn id="238" dur="2000"/>
                                        <p:tgtEl>
                                          <p:spTgt spid="12"/>
                                        </p:tgtEl>
                                        <p:attrNameLst>
                                          <p:attrName>ppt_y</p:attrName>
                                        </p:attrNameLst>
                                      </p:cBhvr>
                                      <p:tavLst>
                                        <p:tav tm="0">
                                          <p:val>
                                            <p:strVal val="ppt_y"/>
                                          </p:val>
                                        </p:tav>
                                        <p:tav tm="100000">
                                          <p:val>
                                            <p:strVal val="1+ppt_h/2"/>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ppt_x"/>
                                          </p:val>
                                        </p:tav>
                                      </p:tavLst>
                                    </p:anim>
                                    <p:anim calcmode="lin" valueType="num">
                                      <p:cBhvr additive="base">
                                        <p:cTn id="242" dur="2000"/>
                                        <p:tgtEl>
                                          <p:spTgt spid="13"/>
                                        </p:tgtEl>
                                        <p:attrNameLst>
                                          <p:attrName>ppt_y</p:attrName>
                                        </p:attrNameLst>
                                      </p:cBhvr>
                                      <p:tavLst>
                                        <p:tav tm="0">
                                          <p:val>
                                            <p:strVal val="ppt_y"/>
                                          </p:val>
                                        </p:tav>
                                        <p:tav tm="100000">
                                          <p:val>
                                            <p:strVal val="1+ppt_h/2"/>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ppt_x"/>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ppt_x"/>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ppt_x"/>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ppt_x"/>
                                          </p:val>
                                        </p:tav>
                                      </p:tavLst>
                                    </p:anim>
                                    <p:anim calcmode="lin" valueType="num">
                                      <p:cBhvr additive="base">
                                        <p:cTn id="258" dur="2000"/>
                                        <p:tgtEl>
                                          <p:spTgt spid="17"/>
                                        </p:tgtEl>
                                        <p:attrNameLst>
                                          <p:attrName>ppt_y</p:attrName>
                                        </p:attrNameLst>
                                      </p:cBhvr>
                                      <p:tavLst>
                                        <p:tav tm="0">
                                          <p:val>
                                            <p:strVal val="ppt_y"/>
                                          </p:val>
                                        </p:tav>
                                        <p:tav tm="100000">
                                          <p:val>
                                            <p:strVal val="1+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18"/>
                                        </p:tgtEl>
                                        <p:attrNameLst>
                                          <p:attrName>ppt_x</p:attrName>
                                        </p:attrNameLst>
                                      </p:cBhvr>
                                      <p:tavLst>
                                        <p:tav tm="0">
                                          <p:val>
                                            <p:strVal val="ppt_x"/>
                                          </p:val>
                                        </p:tav>
                                        <p:tav tm="100000">
                                          <p:val>
                                            <p:strVal val="ppt_x"/>
                                          </p:val>
                                        </p:tav>
                                      </p:tavLst>
                                    </p:anim>
                                    <p:anim calcmode="lin" valueType="num">
                                      <p:cBhvr additive="base">
                                        <p:cTn id="262" dur="2000"/>
                                        <p:tgtEl>
                                          <p:spTgt spid="18"/>
                                        </p:tgtEl>
                                        <p:attrNameLst>
                                          <p:attrName>ppt_y</p:attrName>
                                        </p:attrNameLst>
                                      </p:cBhvr>
                                      <p:tavLst>
                                        <p:tav tm="0">
                                          <p:val>
                                            <p:strVal val="ppt_y"/>
                                          </p:val>
                                        </p:tav>
                                        <p:tav tm="100000">
                                          <p:val>
                                            <p:strVal val="1+ppt_h/2"/>
                                          </p:val>
                                        </p:tav>
                                      </p:tavLst>
                                    </p:anim>
                                    <p:set>
                                      <p:cBhvr>
                                        <p:cTn id="263" dur="1" fill="hold">
                                          <p:stCondLst>
                                            <p:cond delay="1999"/>
                                          </p:stCondLst>
                                        </p:cTn>
                                        <p:tgtEl>
                                          <p:spTgt spid="18"/>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19"/>
                                        </p:tgtEl>
                                        <p:attrNameLst>
                                          <p:attrName>ppt_x</p:attrName>
                                        </p:attrNameLst>
                                      </p:cBhvr>
                                      <p:tavLst>
                                        <p:tav tm="0">
                                          <p:val>
                                            <p:strVal val="ppt_x"/>
                                          </p:val>
                                        </p:tav>
                                        <p:tav tm="100000">
                                          <p:val>
                                            <p:strVal val="ppt_x"/>
                                          </p:val>
                                        </p:tav>
                                      </p:tavLst>
                                    </p:anim>
                                    <p:anim calcmode="lin" valueType="num">
                                      <p:cBhvr additive="base">
                                        <p:cTn id="266" dur="2000"/>
                                        <p:tgtEl>
                                          <p:spTgt spid="19"/>
                                        </p:tgtEl>
                                        <p:attrNameLst>
                                          <p:attrName>ppt_y</p:attrName>
                                        </p:attrNameLst>
                                      </p:cBhvr>
                                      <p:tavLst>
                                        <p:tav tm="0">
                                          <p:val>
                                            <p:strVal val="ppt_y"/>
                                          </p:val>
                                        </p:tav>
                                        <p:tav tm="100000">
                                          <p:val>
                                            <p:strVal val="1+ppt_h/2"/>
                                          </p:val>
                                        </p:tav>
                                      </p:tavLst>
                                    </p:anim>
                                    <p:set>
                                      <p:cBhvr>
                                        <p:cTn id="267" dur="1" fill="hold">
                                          <p:stCondLst>
                                            <p:cond delay="1999"/>
                                          </p:stCondLst>
                                        </p:cTn>
                                        <p:tgtEl>
                                          <p:spTgt spid="19"/>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0"/>
                                        </p:tgtEl>
                                        <p:attrNameLst>
                                          <p:attrName>ppt_x</p:attrName>
                                        </p:attrNameLst>
                                      </p:cBhvr>
                                      <p:tavLst>
                                        <p:tav tm="0">
                                          <p:val>
                                            <p:strVal val="ppt_x"/>
                                          </p:val>
                                        </p:tav>
                                        <p:tav tm="100000">
                                          <p:val>
                                            <p:strVal val="ppt_x"/>
                                          </p:val>
                                        </p:tav>
                                      </p:tavLst>
                                    </p:anim>
                                    <p:anim calcmode="lin" valueType="num">
                                      <p:cBhvr additive="base">
                                        <p:cTn id="270" dur="2000"/>
                                        <p:tgtEl>
                                          <p:spTgt spid="20"/>
                                        </p:tgtEl>
                                        <p:attrNameLst>
                                          <p:attrName>ppt_y</p:attrName>
                                        </p:attrNameLst>
                                      </p:cBhvr>
                                      <p:tavLst>
                                        <p:tav tm="0">
                                          <p:val>
                                            <p:strVal val="ppt_y"/>
                                          </p:val>
                                        </p:tav>
                                        <p:tav tm="100000">
                                          <p:val>
                                            <p:strVal val="1+ppt_h/2"/>
                                          </p:val>
                                        </p:tav>
                                      </p:tavLst>
                                    </p:anim>
                                    <p:set>
                                      <p:cBhvr>
                                        <p:cTn id="271" dur="1" fill="hold">
                                          <p:stCondLst>
                                            <p:cond delay="1999"/>
                                          </p:stCondLst>
                                        </p:cTn>
                                        <p:tgtEl>
                                          <p:spTgt spid="20"/>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1"/>
                                        </p:tgtEl>
                                        <p:attrNameLst>
                                          <p:attrName>ppt_x</p:attrName>
                                        </p:attrNameLst>
                                      </p:cBhvr>
                                      <p:tavLst>
                                        <p:tav tm="0">
                                          <p:val>
                                            <p:strVal val="ppt_x"/>
                                          </p:val>
                                        </p:tav>
                                        <p:tav tm="100000">
                                          <p:val>
                                            <p:strVal val="ppt_x"/>
                                          </p:val>
                                        </p:tav>
                                      </p:tavLst>
                                    </p:anim>
                                    <p:anim calcmode="lin" valueType="num">
                                      <p:cBhvr additive="base">
                                        <p:cTn id="274" dur="2000"/>
                                        <p:tgtEl>
                                          <p:spTgt spid="21"/>
                                        </p:tgtEl>
                                        <p:attrNameLst>
                                          <p:attrName>ppt_y</p:attrName>
                                        </p:attrNameLst>
                                      </p:cBhvr>
                                      <p:tavLst>
                                        <p:tav tm="0">
                                          <p:val>
                                            <p:strVal val="ppt_y"/>
                                          </p:val>
                                        </p:tav>
                                        <p:tav tm="100000">
                                          <p:val>
                                            <p:strVal val="1+ppt_h/2"/>
                                          </p:val>
                                        </p:tav>
                                      </p:tavLst>
                                    </p:anim>
                                    <p:set>
                                      <p:cBhvr>
                                        <p:cTn id="275" dur="1" fill="hold">
                                          <p:stCondLst>
                                            <p:cond delay="1999"/>
                                          </p:stCondLst>
                                        </p:cTn>
                                        <p:tgtEl>
                                          <p:spTgt spid="21"/>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2"/>
                                        </p:tgtEl>
                                        <p:attrNameLst>
                                          <p:attrName>ppt_x</p:attrName>
                                        </p:attrNameLst>
                                      </p:cBhvr>
                                      <p:tavLst>
                                        <p:tav tm="0">
                                          <p:val>
                                            <p:strVal val="ppt_x"/>
                                          </p:val>
                                        </p:tav>
                                        <p:tav tm="100000">
                                          <p:val>
                                            <p:strVal val="ppt_x"/>
                                          </p:val>
                                        </p:tav>
                                      </p:tavLst>
                                    </p:anim>
                                    <p:anim calcmode="lin" valueType="num">
                                      <p:cBhvr additive="base">
                                        <p:cTn id="278" dur="2000"/>
                                        <p:tgtEl>
                                          <p:spTgt spid="22"/>
                                        </p:tgtEl>
                                        <p:attrNameLst>
                                          <p:attrName>ppt_y</p:attrName>
                                        </p:attrNameLst>
                                      </p:cBhvr>
                                      <p:tavLst>
                                        <p:tav tm="0">
                                          <p:val>
                                            <p:strVal val="ppt_y"/>
                                          </p:val>
                                        </p:tav>
                                        <p:tav tm="100000">
                                          <p:val>
                                            <p:strVal val="1+ppt_h/2"/>
                                          </p:val>
                                        </p:tav>
                                      </p:tavLst>
                                    </p:anim>
                                    <p:set>
                                      <p:cBhvr>
                                        <p:cTn id="279" dur="1" fill="hold">
                                          <p:stCondLst>
                                            <p:cond delay="1999"/>
                                          </p:stCondLst>
                                        </p:cTn>
                                        <p:tgtEl>
                                          <p:spTgt spid="22"/>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23"/>
                                        </p:tgtEl>
                                        <p:attrNameLst>
                                          <p:attrName>ppt_x</p:attrName>
                                        </p:attrNameLst>
                                      </p:cBhvr>
                                      <p:tavLst>
                                        <p:tav tm="0">
                                          <p:val>
                                            <p:strVal val="ppt_x"/>
                                          </p:val>
                                        </p:tav>
                                        <p:tav tm="100000">
                                          <p:val>
                                            <p:strVal val="ppt_x"/>
                                          </p:val>
                                        </p:tav>
                                      </p:tavLst>
                                    </p:anim>
                                    <p:anim calcmode="lin" valueType="num">
                                      <p:cBhvr additive="base">
                                        <p:cTn id="282" dur="2000"/>
                                        <p:tgtEl>
                                          <p:spTgt spid="23"/>
                                        </p:tgtEl>
                                        <p:attrNameLst>
                                          <p:attrName>ppt_y</p:attrName>
                                        </p:attrNameLst>
                                      </p:cBhvr>
                                      <p:tavLst>
                                        <p:tav tm="0">
                                          <p:val>
                                            <p:strVal val="ppt_y"/>
                                          </p:val>
                                        </p:tav>
                                        <p:tav tm="100000">
                                          <p:val>
                                            <p:strVal val="1+ppt_h/2"/>
                                          </p:val>
                                        </p:tav>
                                      </p:tavLst>
                                    </p:anim>
                                    <p:set>
                                      <p:cBhvr>
                                        <p:cTn id="283" dur="1" fill="hold">
                                          <p:stCondLst>
                                            <p:cond delay="1999"/>
                                          </p:stCondLst>
                                        </p:cTn>
                                        <p:tgtEl>
                                          <p:spTgt spid="23"/>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24"/>
                                        </p:tgtEl>
                                        <p:attrNameLst>
                                          <p:attrName>ppt_x</p:attrName>
                                        </p:attrNameLst>
                                      </p:cBhvr>
                                      <p:tavLst>
                                        <p:tav tm="0">
                                          <p:val>
                                            <p:strVal val="ppt_x"/>
                                          </p:val>
                                        </p:tav>
                                        <p:tav tm="100000">
                                          <p:val>
                                            <p:strVal val="ppt_x"/>
                                          </p:val>
                                        </p:tav>
                                      </p:tavLst>
                                    </p:anim>
                                    <p:anim calcmode="lin" valueType="num">
                                      <p:cBhvr additive="base">
                                        <p:cTn id="286" dur="2000"/>
                                        <p:tgtEl>
                                          <p:spTgt spid="24"/>
                                        </p:tgtEl>
                                        <p:attrNameLst>
                                          <p:attrName>ppt_y</p:attrName>
                                        </p:attrNameLst>
                                      </p:cBhvr>
                                      <p:tavLst>
                                        <p:tav tm="0">
                                          <p:val>
                                            <p:strVal val="ppt_y"/>
                                          </p:val>
                                        </p:tav>
                                        <p:tav tm="100000">
                                          <p:val>
                                            <p:strVal val="1+ppt_h/2"/>
                                          </p:val>
                                        </p:tav>
                                      </p:tavLst>
                                    </p:anim>
                                    <p:set>
                                      <p:cBhvr>
                                        <p:cTn id="287" dur="1" fill="hold">
                                          <p:stCondLst>
                                            <p:cond delay="1999"/>
                                          </p:stCondLst>
                                        </p:cTn>
                                        <p:tgtEl>
                                          <p:spTgt spid="24"/>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ppt_x"/>
                                          </p:val>
                                        </p:tav>
                                      </p:tavLst>
                                    </p:anim>
                                    <p:anim calcmode="lin" valueType="num">
                                      <p:cBhvr additive="base">
                                        <p:cTn id="290" dur="2000"/>
                                        <p:tgtEl>
                                          <p:spTgt spid="25"/>
                                        </p:tgtEl>
                                        <p:attrNameLst>
                                          <p:attrName>ppt_y</p:attrName>
                                        </p:attrNameLst>
                                      </p:cBhvr>
                                      <p:tavLst>
                                        <p:tav tm="0">
                                          <p:val>
                                            <p:strVal val="ppt_y"/>
                                          </p:val>
                                        </p:tav>
                                        <p:tav tm="100000">
                                          <p:val>
                                            <p:strVal val="1+ppt_h/2"/>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26"/>
                                        </p:tgtEl>
                                        <p:attrNameLst>
                                          <p:attrName>ppt_x</p:attrName>
                                        </p:attrNameLst>
                                      </p:cBhvr>
                                      <p:tavLst>
                                        <p:tav tm="0">
                                          <p:val>
                                            <p:strVal val="ppt_x"/>
                                          </p:val>
                                        </p:tav>
                                        <p:tav tm="100000">
                                          <p:val>
                                            <p:strVal val="ppt_x"/>
                                          </p:val>
                                        </p:tav>
                                      </p:tavLst>
                                    </p:anim>
                                    <p:anim calcmode="lin" valueType="num">
                                      <p:cBhvr additive="base">
                                        <p:cTn id="294" dur="2000"/>
                                        <p:tgtEl>
                                          <p:spTgt spid="26"/>
                                        </p:tgtEl>
                                        <p:attrNameLst>
                                          <p:attrName>ppt_y</p:attrName>
                                        </p:attrNameLst>
                                      </p:cBhvr>
                                      <p:tavLst>
                                        <p:tav tm="0">
                                          <p:val>
                                            <p:strVal val="ppt_y"/>
                                          </p:val>
                                        </p:tav>
                                        <p:tav tm="100000">
                                          <p:val>
                                            <p:strVal val="1+ppt_h/2"/>
                                          </p:val>
                                        </p:tav>
                                      </p:tavLst>
                                    </p:anim>
                                    <p:set>
                                      <p:cBhvr>
                                        <p:cTn id="295" dur="1" fill="hold">
                                          <p:stCondLst>
                                            <p:cond delay="1999"/>
                                          </p:stCondLst>
                                        </p:cTn>
                                        <p:tgtEl>
                                          <p:spTgt spid="26"/>
                                        </p:tgtEl>
                                        <p:attrNameLst>
                                          <p:attrName>style.visibility</p:attrName>
                                        </p:attrNameLst>
                                      </p:cBhvr>
                                      <p:to>
                                        <p:strVal val="hidden"/>
                                      </p:to>
                                    </p:set>
                                  </p:childTnLst>
                                </p:cTn>
                              </p:par>
                              <p:par>
                                <p:cTn id="296" presetID="19" presetClass="exit" presetSubtype="10" fill="hold" nodeType="withEffect">
                                  <p:stCondLst>
                                    <p:cond delay="0"/>
                                  </p:stCondLst>
                                  <p:childTnLst>
                                    <p:anim calcmode="lin" valueType="num">
                                      <p:cBhvr>
                                        <p:cTn id="297" dur="2000"/>
                                        <p:tgtEl>
                                          <p:spTgt spid="3"/>
                                        </p:tgtEl>
                                        <p:attrNameLst>
                                          <p:attrName>ppt_h</p:attrName>
                                        </p:attrNameLst>
                                      </p:cBhvr>
                                      <p:tavLst>
                                        <p:tav tm="0">
                                          <p:val>
                                            <p:strVal val="ppt_h"/>
                                          </p:val>
                                        </p:tav>
                                        <p:tav tm="100000">
                                          <p:val>
                                            <p:strVal val="ppt_h"/>
                                          </p:val>
                                        </p:tav>
                                      </p:tavLst>
                                    </p:anim>
                                    <p:anim calcmode="lin" valueType="num">
                                      <p:cBhvr>
                                        <p:cTn id="29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9" dur="1" fill="hold">
                                          <p:stCondLst>
                                            <p:cond delay="1999"/>
                                          </p:stCondLst>
                                        </p:cTn>
                                        <p:tgtEl>
                                          <p:spTgt spid="3"/>
                                        </p:tgtEl>
                                        <p:attrNameLst>
                                          <p:attrName>style.visibility</p:attrName>
                                        </p:attrNameLst>
                                      </p:cBhvr>
                                      <p:to>
                                        <p:strVal val="hidden"/>
                                      </p:to>
                                    </p:set>
                                  </p:childTnLst>
                                </p:cTn>
                              </p:par>
                              <p:par>
                                <p:cTn id="300" presetID="19" presetClass="exit" presetSubtype="10" fill="hold" nodeType="withEffect">
                                  <p:stCondLst>
                                    <p:cond delay="0"/>
                                  </p:stCondLst>
                                  <p:childTnLst>
                                    <p:anim calcmode="lin" valueType="num">
                                      <p:cBhvr>
                                        <p:cTn id="301" dur="2000"/>
                                        <p:tgtEl>
                                          <p:spTgt spid="4"/>
                                        </p:tgtEl>
                                        <p:attrNameLst>
                                          <p:attrName>ppt_h</p:attrName>
                                        </p:attrNameLst>
                                      </p:cBhvr>
                                      <p:tavLst>
                                        <p:tav tm="0">
                                          <p:val>
                                            <p:strVal val="ppt_h"/>
                                          </p:val>
                                        </p:tav>
                                        <p:tav tm="100000">
                                          <p:val>
                                            <p:strVal val="ppt_h"/>
                                          </p:val>
                                        </p:tav>
                                      </p:tavLst>
                                    </p:anim>
                                    <p:anim calcmode="lin" valueType="num">
                                      <p:cBhvr>
                                        <p:cTn id="30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3" dur="1" fill="hold">
                                          <p:stCondLst>
                                            <p:cond delay="1999"/>
                                          </p:stCondLst>
                                        </p:cTn>
                                        <p:tgtEl>
                                          <p:spTgt spid="4"/>
                                        </p:tgtEl>
                                        <p:attrNameLst>
                                          <p:attrName>style.visibility</p:attrName>
                                        </p:attrNameLst>
                                      </p:cBhvr>
                                      <p:to>
                                        <p:strVal val="hidden"/>
                                      </p:to>
                                    </p:set>
                                  </p:childTnLst>
                                </p:cTn>
                              </p:par>
                              <p:par>
                                <p:cTn id="304" presetID="19" presetClass="exit" presetSubtype="10" fill="hold" nodeType="withEffect">
                                  <p:stCondLst>
                                    <p:cond delay="0"/>
                                  </p:stCondLst>
                                  <p:childTnLst>
                                    <p:anim calcmode="lin" valueType="num">
                                      <p:cBhvr>
                                        <p:cTn id="305" dur="2000"/>
                                        <p:tgtEl>
                                          <p:spTgt spid="5"/>
                                        </p:tgtEl>
                                        <p:attrNameLst>
                                          <p:attrName>ppt_h</p:attrName>
                                        </p:attrNameLst>
                                      </p:cBhvr>
                                      <p:tavLst>
                                        <p:tav tm="0">
                                          <p:val>
                                            <p:strVal val="ppt_h"/>
                                          </p:val>
                                        </p:tav>
                                        <p:tav tm="100000">
                                          <p:val>
                                            <p:strVal val="ppt_h"/>
                                          </p:val>
                                        </p:tav>
                                      </p:tavLst>
                                    </p:anim>
                                    <p:anim calcmode="lin" valueType="num">
                                      <p:cBhvr>
                                        <p:cTn id="30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7" dur="1" fill="hold">
                                          <p:stCondLst>
                                            <p:cond delay="1999"/>
                                          </p:stCondLst>
                                        </p:cTn>
                                        <p:tgtEl>
                                          <p:spTgt spid="5"/>
                                        </p:tgtEl>
                                        <p:attrNameLst>
                                          <p:attrName>style.visibility</p:attrName>
                                        </p:attrNameLst>
                                      </p:cBhvr>
                                      <p:to>
                                        <p:strVal val="hidden"/>
                                      </p:to>
                                    </p:set>
                                  </p:childTnLst>
                                </p:cTn>
                              </p:par>
                              <p:par>
                                <p:cTn id="308" presetID="19" presetClass="exit" presetSubtype="10" fill="hold" nodeType="withEffect">
                                  <p:stCondLst>
                                    <p:cond delay="0"/>
                                  </p:stCondLst>
                                  <p:childTnLst>
                                    <p:anim calcmode="lin" valueType="num">
                                      <p:cBhvr>
                                        <p:cTn id="309" dur="2000"/>
                                        <p:tgtEl>
                                          <p:spTgt spid="6"/>
                                        </p:tgtEl>
                                        <p:attrNameLst>
                                          <p:attrName>ppt_h</p:attrName>
                                        </p:attrNameLst>
                                      </p:cBhvr>
                                      <p:tavLst>
                                        <p:tav tm="0">
                                          <p:val>
                                            <p:strVal val="ppt_h"/>
                                          </p:val>
                                        </p:tav>
                                        <p:tav tm="100000">
                                          <p:val>
                                            <p:strVal val="ppt_h"/>
                                          </p:val>
                                        </p:tav>
                                      </p:tavLst>
                                    </p:anim>
                                    <p:anim calcmode="lin" valueType="num">
                                      <p:cBhvr>
                                        <p:cTn id="31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1" dur="1" fill="hold">
                                          <p:stCondLst>
                                            <p:cond delay="1999"/>
                                          </p:stCondLst>
                                        </p:cTn>
                                        <p:tgtEl>
                                          <p:spTgt spid="6"/>
                                        </p:tgtEl>
                                        <p:attrNameLst>
                                          <p:attrName>style.visibility</p:attrName>
                                        </p:attrNameLst>
                                      </p:cBhvr>
                                      <p:to>
                                        <p:strVal val="hidden"/>
                                      </p:to>
                                    </p:set>
                                  </p:childTnLst>
                                </p:cTn>
                              </p:par>
                              <p:par>
                                <p:cTn id="312" presetID="19" presetClass="exit" presetSubtype="10" fill="hold" nodeType="withEffect">
                                  <p:stCondLst>
                                    <p:cond delay="0"/>
                                  </p:stCondLst>
                                  <p:childTnLst>
                                    <p:anim calcmode="lin" valueType="num">
                                      <p:cBhvr>
                                        <p:cTn id="313" dur="2000"/>
                                        <p:tgtEl>
                                          <p:spTgt spid="7"/>
                                        </p:tgtEl>
                                        <p:attrNameLst>
                                          <p:attrName>ppt_h</p:attrName>
                                        </p:attrNameLst>
                                      </p:cBhvr>
                                      <p:tavLst>
                                        <p:tav tm="0">
                                          <p:val>
                                            <p:strVal val="ppt_h"/>
                                          </p:val>
                                        </p:tav>
                                        <p:tav tm="100000">
                                          <p:val>
                                            <p:strVal val="ppt_h"/>
                                          </p:val>
                                        </p:tav>
                                      </p:tavLst>
                                    </p:anim>
                                    <p:anim calcmode="lin" valueType="num">
                                      <p:cBhvr>
                                        <p:cTn id="31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5" dur="1" fill="hold">
                                          <p:stCondLst>
                                            <p:cond delay="1999"/>
                                          </p:stCondLst>
                                        </p:cTn>
                                        <p:tgtEl>
                                          <p:spTgt spid="7"/>
                                        </p:tgtEl>
                                        <p:attrNameLst>
                                          <p:attrName>style.visibility</p:attrName>
                                        </p:attrNameLst>
                                      </p:cBhvr>
                                      <p:to>
                                        <p:strVal val="hidden"/>
                                      </p:to>
                                    </p:set>
                                  </p:childTnLst>
                                </p:cTn>
                              </p:par>
                              <p:par>
                                <p:cTn id="316" presetID="19" presetClass="exit" presetSubtype="10" fill="hold" nodeType="withEffect">
                                  <p:stCondLst>
                                    <p:cond delay="0"/>
                                  </p:stCondLst>
                                  <p:childTnLst>
                                    <p:anim calcmode="lin" valueType="num">
                                      <p:cBhvr>
                                        <p:cTn id="317" dur="2000"/>
                                        <p:tgtEl>
                                          <p:spTgt spid="8"/>
                                        </p:tgtEl>
                                        <p:attrNameLst>
                                          <p:attrName>ppt_h</p:attrName>
                                        </p:attrNameLst>
                                      </p:cBhvr>
                                      <p:tavLst>
                                        <p:tav tm="0">
                                          <p:val>
                                            <p:strVal val="ppt_h"/>
                                          </p:val>
                                        </p:tav>
                                        <p:tav tm="100000">
                                          <p:val>
                                            <p:strVal val="ppt_h"/>
                                          </p:val>
                                        </p:tav>
                                      </p:tavLst>
                                    </p:anim>
                                    <p:anim calcmode="lin" valueType="num">
                                      <p:cBhvr>
                                        <p:cTn id="31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9" dur="1" fill="hold">
                                          <p:stCondLst>
                                            <p:cond delay="1999"/>
                                          </p:stCondLst>
                                        </p:cTn>
                                        <p:tgtEl>
                                          <p:spTgt spid="8"/>
                                        </p:tgtEl>
                                        <p:attrNameLst>
                                          <p:attrName>style.visibility</p:attrName>
                                        </p:attrNameLst>
                                      </p:cBhvr>
                                      <p:to>
                                        <p:strVal val="hidden"/>
                                      </p:to>
                                    </p:set>
                                  </p:childTnLst>
                                </p:cTn>
                              </p:par>
                              <p:par>
                                <p:cTn id="320" presetID="19" presetClass="exit" presetSubtype="10" fill="hold" nodeType="withEffect">
                                  <p:stCondLst>
                                    <p:cond delay="0"/>
                                  </p:stCondLst>
                                  <p:childTnLst>
                                    <p:anim calcmode="lin" valueType="num">
                                      <p:cBhvr>
                                        <p:cTn id="321" dur="2000"/>
                                        <p:tgtEl>
                                          <p:spTgt spid="9"/>
                                        </p:tgtEl>
                                        <p:attrNameLst>
                                          <p:attrName>ppt_h</p:attrName>
                                        </p:attrNameLst>
                                      </p:cBhvr>
                                      <p:tavLst>
                                        <p:tav tm="0">
                                          <p:val>
                                            <p:strVal val="ppt_h"/>
                                          </p:val>
                                        </p:tav>
                                        <p:tav tm="100000">
                                          <p:val>
                                            <p:strVal val="ppt_h"/>
                                          </p:val>
                                        </p:tav>
                                      </p:tavLst>
                                    </p:anim>
                                    <p:anim calcmode="lin" valueType="num">
                                      <p:cBhvr>
                                        <p:cTn id="32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3" dur="1" fill="hold">
                                          <p:stCondLst>
                                            <p:cond delay="1999"/>
                                          </p:stCondLst>
                                        </p:cTn>
                                        <p:tgtEl>
                                          <p:spTgt spid="9"/>
                                        </p:tgtEl>
                                        <p:attrNameLst>
                                          <p:attrName>style.visibility</p:attrName>
                                        </p:attrNameLst>
                                      </p:cBhvr>
                                      <p:to>
                                        <p:strVal val="hidden"/>
                                      </p:to>
                                    </p:set>
                                  </p:childTnLst>
                                </p:cTn>
                              </p:par>
                              <p:par>
                                <p:cTn id="324" presetID="19" presetClass="exit" presetSubtype="10" fill="hold" nodeType="withEffect">
                                  <p:stCondLst>
                                    <p:cond delay="0"/>
                                  </p:stCondLst>
                                  <p:childTnLst>
                                    <p:anim calcmode="lin" valueType="num">
                                      <p:cBhvr>
                                        <p:cTn id="325" dur="2000"/>
                                        <p:tgtEl>
                                          <p:spTgt spid="10"/>
                                        </p:tgtEl>
                                        <p:attrNameLst>
                                          <p:attrName>ppt_h</p:attrName>
                                        </p:attrNameLst>
                                      </p:cBhvr>
                                      <p:tavLst>
                                        <p:tav tm="0">
                                          <p:val>
                                            <p:strVal val="ppt_h"/>
                                          </p:val>
                                        </p:tav>
                                        <p:tav tm="100000">
                                          <p:val>
                                            <p:strVal val="ppt_h"/>
                                          </p:val>
                                        </p:tav>
                                      </p:tavLst>
                                    </p:anim>
                                    <p:anim calcmode="lin" valueType="num">
                                      <p:cBhvr>
                                        <p:cTn id="32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7" dur="1" fill="hold">
                                          <p:stCondLst>
                                            <p:cond delay="1999"/>
                                          </p:stCondLst>
                                        </p:cTn>
                                        <p:tgtEl>
                                          <p:spTgt spid="10"/>
                                        </p:tgtEl>
                                        <p:attrNameLst>
                                          <p:attrName>style.visibility</p:attrName>
                                        </p:attrNameLst>
                                      </p:cBhvr>
                                      <p:to>
                                        <p:strVal val="hidden"/>
                                      </p:to>
                                    </p:set>
                                  </p:childTnLst>
                                </p:cTn>
                              </p:par>
                              <p:par>
                                <p:cTn id="328" presetID="19" presetClass="exit" presetSubtype="10" fill="hold" nodeType="withEffect">
                                  <p:stCondLst>
                                    <p:cond delay="0"/>
                                  </p:stCondLst>
                                  <p:childTnLst>
                                    <p:anim calcmode="lin" valueType="num">
                                      <p:cBhvr>
                                        <p:cTn id="329" dur="2000"/>
                                        <p:tgtEl>
                                          <p:spTgt spid="11"/>
                                        </p:tgtEl>
                                        <p:attrNameLst>
                                          <p:attrName>ppt_h</p:attrName>
                                        </p:attrNameLst>
                                      </p:cBhvr>
                                      <p:tavLst>
                                        <p:tav tm="0">
                                          <p:val>
                                            <p:strVal val="ppt_h"/>
                                          </p:val>
                                        </p:tav>
                                        <p:tav tm="100000">
                                          <p:val>
                                            <p:strVal val="ppt_h"/>
                                          </p:val>
                                        </p:tav>
                                      </p:tavLst>
                                    </p:anim>
                                    <p:anim calcmode="lin" valueType="num">
                                      <p:cBhvr>
                                        <p:cTn id="330"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1" dur="1" fill="hold">
                                          <p:stCondLst>
                                            <p:cond delay="1999"/>
                                          </p:stCondLst>
                                        </p:cTn>
                                        <p:tgtEl>
                                          <p:spTgt spid="11"/>
                                        </p:tgtEl>
                                        <p:attrNameLst>
                                          <p:attrName>style.visibility</p:attrName>
                                        </p:attrNameLst>
                                      </p:cBhvr>
                                      <p:to>
                                        <p:strVal val="hidden"/>
                                      </p:to>
                                    </p:set>
                                  </p:childTnLst>
                                </p:cTn>
                              </p:par>
                              <p:par>
                                <p:cTn id="332" presetID="19" presetClass="exit" presetSubtype="10" fill="hold" nodeType="withEffect">
                                  <p:stCondLst>
                                    <p:cond delay="0"/>
                                  </p:stCondLst>
                                  <p:childTnLst>
                                    <p:anim calcmode="lin" valueType="num">
                                      <p:cBhvr>
                                        <p:cTn id="333" dur="2000"/>
                                        <p:tgtEl>
                                          <p:spTgt spid="12"/>
                                        </p:tgtEl>
                                        <p:attrNameLst>
                                          <p:attrName>ppt_h</p:attrName>
                                        </p:attrNameLst>
                                      </p:cBhvr>
                                      <p:tavLst>
                                        <p:tav tm="0">
                                          <p:val>
                                            <p:strVal val="ppt_h"/>
                                          </p:val>
                                        </p:tav>
                                        <p:tav tm="100000">
                                          <p:val>
                                            <p:strVal val="ppt_h"/>
                                          </p:val>
                                        </p:tav>
                                      </p:tavLst>
                                    </p:anim>
                                    <p:anim calcmode="lin" valueType="num">
                                      <p:cBhvr>
                                        <p:cTn id="334"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5" dur="1" fill="hold">
                                          <p:stCondLst>
                                            <p:cond delay="1999"/>
                                          </p:stCondLst>
                                        </p:cTn>
                                        <p:tgtEl>
                                          <p:spTgt spid="12"/>
                                        </p:tgtEl>
                                        <p:attrNameLst>
                                          <p:attrName>style.visibility</p:attrName>
                                        </p:attrNameLst>
                                      </p:cBhvr>
                                      <p:to>
                                        <p:strVal val="hidden"/>
                                      </p:to>
                                    </p:set>
                                  </p:childTnLst>
                                </p:cTn>
                              </p:par>
                              <p:par>
                                <p:cTn id="336" presetID="19" presetClass="exit" presetSubtype="10" fill="hold" nodeType="withEffect">
                                  <p:stCondLst>
                                    <p:cond delay="0"/>
                                  </p:stCondLst>
                                  <p:childTnLst>
                                    <p:anim calcmode="lin" valueType="num">
                                      <p:cBhvr>
                                        <p:cTn id="337" dur="2000"/>
                                        <p:tgtEl>
                                          <p:spTgt spid="13"/>
                                        </p:tgtEl>
                                        <p:attrNameLst>
                                          <p:attrName>ppt_h</p:attrName>
                                        </p:attrNameLst>
                                      </p:cBhvr>
                                      <p:tavLst>
                                        <p:tav tm="0">
                                          <p:val>
                                            <p:strVal val="ppt_h"/>
                                          </p:val>
                                        </p:tav>
                                        <p:tav tm="100000">
                                          <p:val>
                                            <p:strVal val="ppt_h"/>
                                          </p:val>
                                        </p:tav>
                                      </p:tavLst>
                                    </p:anim>
                                    <p:anim calcmode="lin" valueType="num">
                                      <p:cBhvr>
                                        <p:cTn id="338"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9" dur="1" fill="hold">
                                          <p:stCondLst>
                                            <p:cond delay="1999"/>
                                          </p:stCondLst>
                                        </p:cTn>
                                        <p:tgtEl>
                                          <p:spTgt spid="13"/>
                                        </p:tgtEl>
                                        <p:attrNameLst>
                                          <p:attrName>style.visibility</p:attrName>
                                        </p:attrNameLst>
                                      </p:cBhvr>
                                      <p:to>
                                        <p:strVal val="hidden"/>
                                      </p:to>
                                    </p:set>
                                  </p:childTnLst>
                                </p:cTn>
                              </p:par>
                              <p:par>
                                <p:cTn id="340" presetID="19" presetClass="exit" presetSubtype="10" fill="hold" nodeType="withEffect">
                                  <p:stCondLst>
                                    <p:cond delay="0"/>
                                  </p:stCondLst>
                                  <p:childTnLst>
                                    <p:anim calcmode="lin" valueType="num">
                                      <p:cBhvr>
                                        <p:cTn id="341" dur="2000"/>
                                        <p:tgtEl>
                                          <p:spTgt spid="14"/>
                                        </p:tgtEl>
                                        <p:attrNameLst>
                                          <p:attrName>ppt_h</p:attrName>
                                        </p:attrNameLst>
                                      </p:cBhvr>
                                      <p:tavLst>
                                        <p:tav tm="0">
                                          <p:val>
                                            <p:strVal val="ppt_h"/>
                                          </p:val>
                                        </p:tav>
                                        <p:tav tm="100000">
                                          <p:val>
                                            <p:strVal val="ppt_h"/>
                                          </p:val>
                                        </p:tav>
                                      </p:tavLst>
                                    </p:anim>
                                    <p:anim calcmode="lin" valueType="num">
                                      <p:cBhvr>
                                        <p:cTn id="342"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3" dur="1" fill="hold">
                                          <p:stCondLst>
                                            <p:cond delay="1999"/>
                                          </p:stCondLst>
                                        </p:cTn>
                                        <p:tgtEl>
                                          <p:spTgt spid="14"/>
                                        </p:tgtEl>
                                        <p:attrNameLst>
                                          <p:attrName>style.visibility</p:attrName>
                                        </p:attrNameLst>
                                      </p:cBhvr>
                                      <p:to>
                                        <p:strVal val="hidden"/>
                                      </p:to>
                                    </p:set>
                                  </p:childTnLst>
                                </p:cTn>
                              </p:par>
                              <p:par>
                                <p:cTn id="344" presetID="19" presetClass="exit" presetSubtype="10" fill="hold" nodeType="withEffect">
                                  <p:stCondLst>
                                    <p:cond delay="0"/>
                                  </p:stCondLst>
                                  <p:childTnLst>
                                    <p:anim calcmode="lin" valueType="num">
                                      <p:cBhvr>
                                        <p:cTn id="345" dur="2000"/>
                                        <p:tgtEl>
                                          <p:spTgt spid="15"/>
                                        </p:tgtEl>
                                        <p:attrNameLst>
                                          <p:attrName>ppt_h</p:attrName>
                                        </p:attrNameLst>
                                      </p:cBhvr>
                                      <p:tavLst>
                                        <p:tav tm="0">
                                          <p:val>
                                            <p:strVal val="ppt_h"/>
                                          </p:val>
                                        </p:tav>
                                        <p:tav tm="100000">
                                          <p:val>
                                            <p:strVal val="ppt_h"/>
                                          </p:val>
                                        </p:tav>
                                      </p:tavLst>
                                    </p:anim>
                                    <p:anim calcmode="lin" valueType="num">
                                      <p:cBhvr>
                                        <p:cTn id="346"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7" dur="1" fill="hold">
                                          <p:stCondLst>
                                            <p:cond delay="1999"/>
                                          </p:stCondLst>
                                        </p:cTn>
                                        <p:tgtEl>
                                          <p:spTgt spid="15"/>
                                        </p:tgtEl>
                                        <p:attrNameLst>
                                          <p:attrName>style.visibility</p:attrName>
                                        </p:attrNameLst>
                                      </p:cBhvr>
                                      <p:to>
                                        <p:strVal val="hidden"/>
                                      </p:to>
                                    </p:set>
                                  </p:childTnLst>
                                </p:cTn>
                              </p:par>
                              <p:par>
                                <p:cTn id="348" presetID="19" presetClass="exit" presetSubtype="10" fill="hold" nodeType="withEffect">
                                  <p:stCondLst>
                                    <p:cond delay="0"/>
                                  </p:stCondLst>
                                  <p:childTnLst>
                                    <p:anim calcmode="lin" valueType="num">
                                      <p:cBhvr>
                                        <p:cTn id="349" dur="2000"/>
                                        <p:tgtEl>
                                          <p:spTgt spid="16"/>
                                        </p:tgtEl>
                                        <p:attrNameLst>
                                          <p:attrName>ppt_h</p:attrName>
                                        </p:attrNameLst>
                                      </p:cBhvr>
                                      <p:tavLst>
                                        <p:tav tm="0">
                                          <p:val>
                                            <p:strVal val="ppt_h"/>
                                          </p:val>
                                        </p:tav>
                                        <p:tav tm="100000">
                                          <p:val>
                                            <p:strVal val="ppt_h"/>
                                          </p:val>
                                        </p:tav>
                                      </p:tavLst>
                                    </p:anim>
                                    <p:anim calcmode="lin" valueType="num">
                                      <p:cBhvr>
                                        <p:cTn id="350"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1" dur="1" fill="hold">
                                          <p:stCondLst>
                                            <p:cond delay="1999"/>
                                          </p:stCondLst>
                                        </p:cTn>
                                        <p:tgtEl>
                                          <p:spTgt spid="16"/>
                                        </p:tgtEl>
                                        <p:attrNameLst>
                                          <p:attrName>style.visibility</p:attrName>
                                        </p:attrNameLst>
                                      </p:cBhvr>
                                      <p:to>
                                        <p:strVal val="hidden"/>
                                      </p:to>
                                    </p:set>
                                  </p:childTnLst>
                                </p:cTn>
                              </p:par>
                              <p:par>
                                <p:cTn id="352" presetID="19" presetClass="exit" presetSubtype="10" fill="hold" nodeType="withEffect">
                                  <p:stCondLst>
                                    <p:cond delay="0"/>
                                  </p:stCondLst>
                                  <p:childTnLst>
                                    <p:anim calcmode="lin" valueType="num">
                                      <p:cBhvr>
                                        <p:cTn id="353" dur="2000"/>
                                        <p:tgtEl>
                                          <p:spTgt spid="17"/>
                                        </p:tgtEl>
                                        <p:attrNameLst>
                                          <p:attrName>ppt_h</p:attrName>
                                        </p:attrNameLst>
                                      </p:cBhvr>
                                      <p:tavLst>
                                        <p:tav tm="0">
                                          <p:val>
                                            <p:strVal val="ppt_h"/>
                                          </p:val>
                                        </p:tav>
                                        <p:tav tm="100000">
                                          <p:val>
                                            <p:strVal val="ppt_h"/>
                                          </p:val>
                                        </p:tav>
                                      </p:tavLst>
                                    </p:anim>
                                    <p:anim calcmode="lin" valueType="num">
                                      <p:cBhvr>
                                        <p:cTn id="354"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5" dur="1" fill="hold">
                                          <p:stCondLst>
                                            <p:cond delay="1999"/>
                                          </p:stCondLst>
                                        </p:cTn>
                                        <p:tgtEl>
                                          <p:spTgt spid="17"/>
                                        </p:tgtEl>
                                        <p:attrNameLst>
                                          <p:attrName>style.visibility</p:attrName>
                                        </p:attrNameLst>
                                      </p:cBhvr>
                                      <p:to>
                                        <p:strVal val="hidden"/>
                                      </p:to>
                                    </p:set>
                                  </p:childTnLst>
                                </p:cTn>
                              </p:par>
                              <p:par>
                                <p:cTn id="356" presetID="19" presetClass="exit" presetSubtype="10" fill="hold" nodeType="withEffect">
                                  <p:stCondLst>
                                    <p:cond delay="0"/>
                                  </p:stCondLst>
                                  <p:childTnLst>
                                    <p:anim calcmode="lin" valueType="num">
                                      <p:cBhvr>
                                        <p:cTn id="357" dur="2000"/>
                                        <p:tgtEl>
                                          <p:spTgt spid="18"/>
                                        </p:tgtEl>
                                        <p:attrNameLst>
                                          <p:attrName>ppt_h</p:attrName>
                                        </p:attrNameLst>
                                      </p:cBhvr>
                                      <p:tavLst>
                                        <p:tav tm="0">
                                          <p:val>
                                            <p:strVal val="ppt_h"/>
                                          </p:val>
                                        </p:tav>
                                        <p:tav tm="100000">
                                          <p:val>
                                            <p:strVal val="ppt_h"/>
                                          </p:val>
                                        </p:tav>
                                      </p:tavLst>
                                    </p:anim>
                                    <p:anim calcmode="lin" valueType="num">
                                      <p:cBhvr>
                                        <p:cTn id="358"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9" dur="1" fill="hold">
                                          <p:stCondLst>
                                            <p:cond delay="1999"/>
                                          </p:stCondLst>
                                        </p:cTn>
                                        <p:tgtEl>
                                          <p:spTgt spid="18"/>
                                        </p:tgtEl>
                                        <p:attrNameLst>
                                          <p:attrName>style.visibility</p:attrName>
                                        </p:attrNameLst>
                                      </p:cBhvr>
                                      <p:to>
                                        <p:strVal val="hidden"/>
                                      </p:to>
                                    </p:set>
                                  </p:childTnLst>
                                </p:cTn>
                              </p:par>
                              <p:par>
                                <p:cTn id="360" presetID="19" presetClass="exit" presetSubtype="10" fill="hold" nodeType="withEffect">
                                  <p:stCondLst>
                                    <p:cond delay="0"/>
                                  </p:stCondLst>
                                  <p:childTnLst>
                                    <p:anim calcmode="lin" valueType="num">
                                      <p:cBhvr>
                                        <p:cTn id="361" dur="2000"/>
                                        <p:tgtEl>
                                          <p:spTgt spid="19"/>
                                        </p:tgtEl>
                                        <p:attrNameLst>
                                          <p:attrName>ppt_h</p:attrName>
                                        </p:attrNameLst>
                                      </p:cBhvr>
                                      <p:tavLst>
                                        <p:tav tm="0">
                                          <p:val>
                                            <p:strVal val="ppt_h"/>
                                          </p:val>
                                        </p:tav>
                                        <p:tav tm="100000">
                                          <p:val>
                                            <p:strVal val="ppt_h"/>
                                          </p:val>
                                        </p:tav>
                                      </p:tavLst>
                                    </p:anim>
                                    <p:anim calcmode="lin" valueType="num">
                                      <p:cBhvr>
                                        <p:cTn id="362"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3" dur="1" fill="hold">
                                          <p:stCondLst>
                                            <p:cond delay="1999"/>
                                          </p:stCondLst>
                                        </p:cTn>
                                        <p:tgtEl>
                                          <p:spTgt spid="19"/>
                                        </p:tgtEl>
                                        <p:attrNameLst>
                                          <p:attrName>style.visibility</p:attrName>
                                        </p:attrNameLst>
                                      </p:cBhvr>
                                      <p:to>
                                        <p:strVal val="hidden"/>
                                      </p:to>
                                    </p:set>
                                  </p:childTnLst>
                                </p:cTn>
                              </p:par>
                              <p:par>
                                <p:cTn id="364" presetID="19" presetClass="exit" presetSubtype="10" fill="hold" nodeType="withEffect">
                                  <p:stCondLst>
                                    <p:cond delay="0"/>
                                  </p:stCondLst>
                                  <p:childTnLst>
                                    <p:anim calcmode="lin" valueType="num">
                                      <p:cBhvr>
                                        <p:cTn id="365" dur="2000"/>
                                        <p:tgtEl>
                                          <p:spTgt spid="20"/>
                                        </p:tgtEl>
                                        <p:attrNameLst>
                                          <p:attrName>ppt_h</p:attrName>
                                        </p:attrNameLst>
                                      </p:cBhvr>
                                      <p:tavLst>
                                        <p:tav tm="0">
                                          <p:val>
                                            <p:strVal val="ppt_h"/>
                                          </p:val>
                                        </p:tav>
                                        <p:tav tm="100000">
                                          <p:val>
                                            <p:strVal val="ppt_h"/>
                                          </p:val>
                                        </p:tav>
                                      </p:tavLst>
                                    </p:anim>
                                    <p:anim calcmode="lin" valueType="num">
                                      <p:cBhvr>
                                        <p:cTn id="366"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7" dur="1" fill="hold">
                                          <p:stCondLst>
                                            <p:cond delay="1999"/>
                                          </p:stCondLst>
                                        </p:cTn>
                                        <p:tgtEl>
                                          <p:spTgt spid="20"/>
                                        </p:tgtEl>
                                        <p:attrNameLst>
                                          <p:attrName>style.visibility</p:attrName>
                                        </p:attrNameLst>
                                      </p:cBhvr>
                                      <p:to>
                                        <p:strVal val="hidden"/>
                                      </p:to>
                                    </p:set>
                                  </p:childTnLst>
                                </p:cTn>
                              </p:par>
                              <p:par>
                                <p:cTn id="368" presetID="19" presetClass="exit" presetSubtype="10" fill="hold" nodeType="withEffect">
                                  <p:stCondLst>
                                    <p:cond delay="0"/>
                                  </p:stCondLst>
                                  <p:childTnLst>
                                    <p:anim calcmode="lin" valueType="num">
                                      <p:cBhvr>
                                        <p:cTn id="369" dur="2000"/>
                                        <p:tgtEl>
                                          <p:spTgt spid="21"/>
                                        </p:tgtEl>
                                        <p:attrNameLst>
                                          <p:attrName>ppt_h</p:attrName>
                                        </p:attrNameLst>
                                      </p:cBhvr>
                                      <p:tavLst>
                                        <p:tav tm="0">
                                          <p:val>
                                            <p:strVal val="ppt_h"/>
                                          </p:val>
                                        </p:tav>
                                        <p:tav tm="100000">
                                          <p:val>
                                            <p:strVal val="ppt_h"/>
                                          </p:val>
                                        </p:tav>
                                      </p:tavLst>
                                    </p:anim>
                                    <p:anim calcmode="lin" valueType="num">
                                      <p:cBhvr>
                                        <p:cTn id="370"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1" dur="1" fill="hold">
                                          <p:stCondLst>
                                            <p:cond delay="1999"/>
                                          </p:stCondLst>
                                        </p:cTn>
                                        <p:tgtEl>
                                          <p:spTgt spid="21"/>
                                        </p:tgtEl>
                                        <p:attrNameLst>
                                          <p:attrName>style.visibility</p:attrName>
                                        </p:attrNameLst>
                                      </p:cBhvr>
                                      <p:to>
                                        <p:strVal val="hidden"/>
                                      </p:to>
                                    </p:set>
                                  </p:childTnLst>
                                </p:cTn>
                              </p:par>
                              <p:par>
                                <p:cTn id="372" presetID="19" presetClass="exit" presetSubtype="10" fill="hold" nodeType="withEffect">
                                  <p:stCondLst>
                                    <p:cond delay="0"/>
                                  </p:stCondLst>
                                  <p:childTnLst>
                                    <p:anim calcmode="lin" valueType="num">
                                      <p:cBhvr>
                                        <p:cTn id="373" dur="2000"/>
                                        <p:tgtEl>
                                          <p:spTgt spid="22"/>
                                        </p:tgtEl>
                                        <p:attrNameLst>
                                          <p:attrName>ppt_h</p:attrName>
                                        </p:attrNameLst>
                                      </p:cBhvr>
                                      <p:tavLst>
                                        <p:tav tm="0">
                                          <p:val>
                                            <p:strVal val="ppt_h"/>
                                          </p:val>
                                        </p:tav>
                                        <p:tav tm="100000">
                                          <p:val>
                                            <p:strVal val="ppt_h"/>
                                          </p:val>
                                        </p:tav>
                                      </p:tavLst>
                                    </p:anim>
                                    <p:anim calcmode="lin" valueType="num">
                                      <p:cBhvr>
                                        <p:cTn id="374"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5" dur="1" fill="hold">
                                          <p:stCondLst>
                                            <p:cond delay="1999"/>
                                          </p:stCondLst>
                                        </p:cTn>
                                        <p:tgtEl>
                                          <p:spTgt spid="22"/>
                                        </p:tgtEl>
                                        <p:attrNameLst>
                                          <p:attrName>style.visibility</p:attrName>
                                        </p:attrNameLst>
                                      </p:cBhvr>
                                      <p:to>
                                        <p:strVal val="hidden"/>
                                      </p:to>
                                    </p:set>
                                  </p:childTnLst>
                                </p:cTn>
                              </p:par>
                              <p:par>
                                <p:cTn id="376" presetID="19" presetClass="exit" presetSubtype="10" fill="hold" nodeType="withEffect">
                                  <p:stCondLst>
                                    <p:cond delay="0"/>
                                  </p:stCondLst>
                                  <p:childTnLst>
                                    <p:anim calcmode="lin" valueType="num">
                                      <p:cBhvr>
                                        <p:cTn id="377" dur="2000"/>
                                        <p:tgtEl>
                                          <p:spTgt spid="23"/>
                                        </p:tgtEl>
                                        <p:attrNameLst>
                                          <p:attrName>ppt_h</p:attrName>
                                        </p:attrNameLst>
                                      </p:cBhvr>
                                      <p:tavLst>
                                        <p:tav tm="0">
                                          <p:val>
                                            <p:strVal val="ppt_h"/>
                                          </p:val>
                                        </p:tav>
                                        <p:tav tm="100000">
                                          <p:val>
                                            <p:strVal val="ppt_h"/>
                                          </p:val>
                                        </p:tav>
                                      </p:tavLst>
                                    </p:anim>
                                    <p:anim calcmode="lin" valueType="num">
                                      <p:cBhvr>
                                        <p:cTn id="378"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9" dur="1" fill="hold">
                                          <p:stCondLst>
                                            <p:cond delay="1999"/>
                                          </p:stCondLst>
                                        </p:cTn>
                                        <p:tgtEl>
                                          <p:spTgt spid="23"/>
                                        </p:tgtEl>
                                        <p:attrNameLst>
                                          <p:attrName>style.visibility</p:attrName>
                                        </p:attrNameLst>
                                      </p:cBhvr>
                                      <p:to>
                                        <p:strVal val="hidden"/>
                                      </p:to>
                                    </p:set>
                                  </p:childTnLst>
                                </p:cTn>
                              </p:par>
                              <p:par>
                                <p:cTn id="380" presetID="19" presetClass="exit" presetSubtype="10" fill="hold" nodeType="withEffect">
                                  <p:stCondLst>
                                    <p:cond delay="0"/>
                                  </p:stCondLst>
                                  <p:childTnLst>
                                    <p:anim calcmode="lin" valueType="num">
                                      <p:cBhvr>
                                        <p:cTn id="381" dur="2000"/>
                                        <p:tgtEl>
                                          <p:spTgt spid="24"/>
                                        </p:tgtEl>
                                        <p:attrNameLst>
                                          <p:attrName>ppt_h</p:attrName>
                                        </p:attrNameLst>
                                      </p:cBhvr>
                                      <p:tavLst>
                                        <p:tav tm="0">
                                          <p:val>
                                            <p:strVal val="ppt_h"/>
                                          </p:val>
                                        </p:tav>
                                        <p:tav tm="100000">
                                          <p:val>
                                            <p:strVal val="ppt_h"/>
                                          </p:val>
                                        </p:tav>
                                      </p:tavLst>
                                    </p:anim>
                                    <p:anim calcmode="lin" valueType="num">
                                      <p:cBhvr>
                                        <p:cTn id="382"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3" dur="1" fill="hold">
                                          <p:stCondLst>
                                            <p:cond delay="1999"/>
                                          </p:stCondLst>
                                        </p:cTn>
                                        <p:tgtEl>
                                          <p:spTgt spid="24"/>
                                        </p:tgtEl>
                                        <p:attrNameLst>
                                          <p:attrName>style.visibility</p:attrName>
                                        </p:attrNameLst>
                                      </p:cBhvr>
                                      <p:to>
                                        <p:strVal val="hidden"/>
                                      </p:to>
                                    </p:set>
                                  </p:childTnLst>
                                </p:cTn>
                              </p:par>
                              <p:par>
                                <p:cTn id="384" presetID="19" presetClass="exit" presetSubtype="10" fill="hold" nodeType="withEffect">
                                  <p:stCondLst>
                                    <p:cond delay="0"/>
                                  </p:stCondLst>
                                  <p:childTnLst>
                                    <p:anim calcmode="lin" valueType="num">
                                      <p:cBhvr>
                                        <p:cTn id="385" dur="2000"/>
                                        <p:tgtEl>
                                          <p:spTgt spid="25"/>
                                        </p:tgtEl>
                                        <p:attrNameLst>
                                          <p:attrName>ppt_h</p:attrName>
                                        </p:attrNameLst>
                                      </p:cBhvr>
                                      <p:tavLst>
                                        <p:tav tm="0">
                                          <p:val>
                                            <p:strVal val="ppt_h"/>
                                          </p:val>
                                        </p:tav>
                                        <p:tav tm="100000">
                                          <p:val>
                                            <p:strVal val="ppt_h"/>
                                          </p:val>
                                        </p:tav>
                                      </p:tavLst>
                                    </p:anim>
                                    <p:anim calcmode="lin" valueType="num">
                                      <p:cBhvr>
                                        <p:cTn id="386"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7" dur="1" fill="hold">
                                          <p:stCondLst>
                                            <p:cond delay="1999"/>
                                          </p:stCondLst>
                                        </p:cTn>
                                        <p:tgtEl>
                                          <p:spTgt spid="25"/>
                                        </p:tgtEl>
                                        <p:attrNameLst>
                                          <p:attrName>style.visibility</p:attrName>
                                        </p:attrNameLst>
                                      </p:cBhvr>
                                      <p:to>
                                        <p:strVal val="hidden"/>
                                      </p:to>
                                    </p:set>
                                  </p:childTnLst>
                                </p:cTn>
                              </p:par>
                              <p:par>
                                <p:cTn id="388" presetID="19" presetClass="exit" presetSubtype="10" fill="hold" nodeType="withEffect">
                                  <p:stCondLst>
                                    <p:cond delay="0"/>
                                  </p:stCondLst>
                                  <p:childTnLst>
                                    <p:anim calcmode="lin" valueType="num">
                                      <p:cBhvr>
                                        <p:cTn id="389" dur="2000"/>
                                        <p:tgtEl>
                                          <p:spTgt spid="26"/>
                                        </p:tgtEl>
                                        <p:attrNameLst>
                                          <p:attrName>ppt_h</p:attrName>
                                        </p:attrNameLst>
                                      </p:cBhvr>
                                      <p:tavLst>
                                        <p:tav tm="0">
                                          <p:val>
                                            <p:strVal val="ppt_h"/>
                                          </p:val>
                                        </p:tav>
                                        <p:tav tm="100000">
                                          <p:val>
                                            <p:strVal val="ppt_h"/>
                                          </p:val>
                                        </p:tav>
                                      </p:tavLst>
                                    </p:anim>
                                    <p:anim calcmode="lin" valueType="num">
                                      <p:cBhvr>
                                        <p:cTn id="390"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1" dur="1" fill="hold">
                                          <p:stCondLst>
                                            <p:cond delay="1999"/>
                                          </p:stCondLst>
                                        </p:cTn>
                                        <p:tgtEl>
                                          <p:spTgt spid="26"/>
                                        </p:tgtEl>
                                        <p:attrNameLst>
                                          <p:attrName>style.visibility</p:attrName>
                                        </p:attrNameLst>
                                      </p:cBhvr>
                                      <p:to>
                                        <p:strVal val="hidden"/>
                                      </p:to>
                                    </p:set>
                                  </p:childTnLst>
                                </p:cTn>
                              </p:par>
                              <p:par>
                                <p:cTn id="392" presetID="17" presetClass="entr" presetSubtype="1"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ppt_x</p:attrName>
                                        </p:attrNameLst>
                                      </p:cBhvr>
                                      <p:tavLst>
                                        <p:tav tm="0">
                                          <p:val>
                                            <p:strVal val="#ppt_x"/>
                                          </p:val>
                                        </p:tav>
                                        <p:tav tm="100000">
                                          <p:val>
                                            <p:strVal val="#ppt_x"/>
                                          </p:val>
                                        </p:tav>
                                      </p:tavLst>
                                    </p:anim>
                                    <p:anim calcmode="lin" valueType="num">
                                      <p:cBhvr>
                                        <p:cTn id="395" dur="2000" fill="hold"/>
                                        <p:tgtEl>
                                          <p:spTgt spid="2"/>
                                        </p:tgtEl>
                                        <p:attrNameLst>
                                          <p:attrName>ppt_y</p:attrName>
                                        </p:attrNameLst>
                                      </p:cBhvr>
                                      <p:tavLst>
                                        <p:tav tm="0">
                                          <p:val>
                                            <p:strVal val="#ppt_y-#ppt_h/2"/>
                                          </p:val>
                                        </p:tav>
                                        <p:tav tm="100000">
                                          <p:val>
                                            <p:strVal val="#ppt_y"/>
                                          </p:val>
                                        </p:tav>
                                      </p:tavLst>
                                    </p:anim>
                                    <p:anim calcmode="lin" valueType="num">
                                      <p:cBhvr>
                                        <p:cTn id="396" dur="2000" fill="hold"/>
                                        <p:tgtEl>
                                          <p:spTgt spid="2"/>
                                        </p:tgtEl>
                                        <p:attrNameLst>
                                          <p:attrName>ppt_w</p:attrName>
                                        </p:attrNameLst>
                                      </p:cBhvr>
                                      <p:tavLst>
                                        <p:tav tm="0">
                                          <p:val>
                                            <p:strVal val="#ppt_w"/>
                                          </p:val>
                                        </p:tav>
                                        <p:tav tm="100000">
                                          <p:val>
                                            <p:strVal val="#ppt_w"/>
                                          </p:val>
                                        </p:tav>
                                      </p:tavLst>
                                    </p:anim>
                                    <p:anim calcmode="lin" valueType="num">
                                      <p:cBhvr>
                                        <p:cTn id="397" dur="2000" fill="hold"/>
                                        <p:tgtEl>
                                          <p:spTgt spid="2"/>
                                        </p:tgtEl>
                                        <p:attrNameLst>
                                          <p:attrName>ppt_h</p:attrName>
                                        </p:attrNameLst>
                                      </p:cBhvr>
                                      <p:tavLst>
                                        <p:tav tm="0">
                                          <p:val>
                                            <p:fltVal val="0"/>
                                          </p:val>
                                        </p:tav>
                                        <p:tav tm="100000">
                                          <p:val>
                                            <p:strVal val="#ppt_h"/>
                                          </p:val>
                                        </p:tav>
                                      </p:tavLst>
                                    </p:anim>
                                  </p:childTnLst>
                                </p:cTn>
                              </p:par>
                              <p:par>
                                <p:cTn id="398" presetID="3" presetClass="entr" presetSubtype="10" fill="hold" nodeType="withEffect">
                                  <p:stCondLst>
                                    <p:cond delay="0"/>
                                  </p:stCondLst>
                                  <p:childTnLst>
                                    <p:set>
                                      <p:cBhvr>
                                        <p:cTn id="399" dur="1" fill="hold">
                                          <p:stCondLst>
                                            <p:cond delay="0"/>
                                          </p:stCondLst>
                                        </p:cTn>
                                        <p:tgtEl>
                                          <p:spTgt spid="2"/>
                                        </p:tgtEl>
                                        <p:attrNameLst>
                                          <p:attrName>style.visibility</p:attrName>
                                        </p:attrNameLst>
                                      </p:cBhvr>
                                      <p:to>
                                        <p:strVal val="visible"/>
                                      </p:to>
                                    </p:set>
                                    <p:animEffect transition="in" filter="blinds(horizontal)">
                                      <p:cBhvr>
                                        <p:cTn id="40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duotone>
              <a:schemeClr val="accent6">
                <a:shade val="45000"/>
                <a:satMod val="135000"/>
              </a:schemeClr>
              <a:prstClr val="white"/>
            </a:duotone>
            <a:lum bright="-10000" contrast="40000"/>
          </a:blip>
          <a:stretch>
            <a:fillRect/>
          </a:stretch>
        </p:blipFill>
        <p:spPr>
          <a:xfrm>
            <a:off x="8143900" y="1000114"/>
            <a:ext cx="857256" cy="677160"/>
          </a:xfrm>
          <a:prstGeom prst="rect">
            <a:avLst/>
          </a:prstGeom>
        </p:spPr>
      </p:pic>
      <p:sp>
        <p:nvSpPr>
          <p:cNvPr id="17" name="16 CuadroTexto"/>
          <p:cNvSpPr txBox="1"/>
          <p:nvPr/>
        </p:nvSpPr>
        <p:spPr>
          <a:xfrm>
            <a:off x="2428860" y="1714494"/>
            <a:ext cx="4214842" cy="1754326"/>
          </a:xfrm>
          <a:prstGeom prst="rect">
            <a:avLst/>
          </a:prstGeom>
          <a:noFill/>
        </p:spPr>
        <p:txBody>
          <a:bodyPr wrap="square" rtlCol="0">
            <a:spAutoFit/>
          </a:bodyPr>
          <a:lstStyle/>
          <a:p>
            <a:r>
              <a:rPr lang="es-PE" dirty="0" smtClean="0">
                <a:solidFill>
                  <a:srgbClr val="0000FF"/>
                </a:solidFill>
              </a:rPr>
              <a:t>A medida que nos sumergimos más profundamente en sus aguas, descubrimos no solo la asombrosa diversidad de la vida marina, sino también la importancia de conservar y proteger este precioso recurso para las generaciones venideras.</a:t>
            </a:r>
          </a:p>
          <a:p>
            <a:endParaRPr lang="es-PE" dirty="0">
              <a:solidFill>
                <a:srgbClr val="0000FF"/>
              </a:solidFill>
            </a:endParaRPr>
          </a:p>
        </p:txBody>
      </p:sp>
    </p:spTree>
  </p:cSld>
  <p:clrMapOvr>
    <a:masterClrMapping/>
  </p:clrMapOvr>
  <p:transition advTm="30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pic>
        <p:nvPicPr>
          <p:cNvPr id="2" name="1 Imagen" descr="wallpaperuse.com-coral-reef-wallpaper-hd-18488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08-9085760_white-decorative-line-png.png"/>
          <p:cNvPicPr>
            <a:picLocks noChangeAspect="1"/>
          </p:cNvPicPr>
          <p:nvPr/>
        </p:nvPicPr>
        <p:blipFill>
          <a:blip r:embed="rId3">
            <a:duotone>
              <a:schemeClr val="accent6">
                <a:shade val="45000"/>
                <a:satMod val="135000"/>
              </a:schemeClr>
              <a:prstClr val="white"/>
            </a:duotone>
            <a:lum contrast="40000"/>
          </a:blip>
          <a:stretch>
            <a:fillRect/>
          </a:stretch>
        </p:blipFill>
        <p:spPr>
          <a:xfrm>
            <a:off x="4572000" y="0"/>
            <a:ext cx="1905266" cy="962159"/>
          </a:xfrm>
          <a:prstGeom prst="rect">
            <a:avLst/>
          </a:prstGeom>
          <a:effectLst>
            <a:reflection blurRad="6350" stA="50000" endA="300" endPos="90000" dir="5400000" sy="-100000" algn="bl" rotWithShape="0"/>
          </a:effectLst>
        </p:spPr>
      </p:pic>
      <p:pic>
        <p:nvPicPr>
          <p:cNvPr id="4" name="3 Imagen" descr="908-9085760_white-decorative-line-png.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2714612" y="0"/>
            <a:ext cx="1866912" cy="962159"/>
          </a:xfrm>
          <a:prstGeom prst="rect">
            <a:avLst/>
          </a:prstGeom>
          <a:effectLst>
            <a:reflection blurRad="6350" stA="50000" endA="300" endPos="90000" dir="5400000" sy="-100000" algn="bl" rotWithShape="0"/>
          </a:effectLst>
        </p:spPr>
      </p:pic>
      <p:pic>
        <p:nvPicPr>
          <p:cNvPr id="5" name="4 Imagen" descr="908-9085760_white-decorative-line-png.png"/>
          <p:cNvPicPr>
            <a:picLocks noChangeAspect="1"/>
          </p:cNvPicPr>
          <p:nvPr/>
        </p:nvPicPr>
        <p:blipFill>
          <a:blip r:embed="rId3">
            <a:duotone>
              <a:schemeClr val="accent6">
                <a:shade val="45000"/>
                <a:satMod val="135000"/>
              </a:schemeClr>
              <a:prstClr val="white"/>
            </a:duotone>
            <a:lum contrast="40000"/>
          </a:blip>
          <a:stretch>
            <a:fillRect/>
          </a:stretch>
        </p:blipFill>
        <p:spPr>
          <a:xfrm>
            <a:off x="4572000" y="1000114"/>
            <a:ext cx="1905266" cy="962159"/>
          </a:xfrm>
          <a:prstGeom prst="rect">
            <a:avLst/>
          </a:prstGeom>
          <a:effectLst>
            <a:reflection blurRad="6350" stA="50000" endA="300" endPos="90000" dir="5400000" sy="-100000" algn="bl" rotWithShape="0"/>
          </a:effectLst>
        </p:spPr>
      </p:pic>
      <p:pic>
        <p:nvPicPr>
          <p:cNvPr id="6" name="5 Imagen" descr="908-9085760_white-decorative-line-png.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2714612" y="1000114"/>
            <a:ext cx="1866912" cy="962159"/>
          </a:xfrm>
          <a:prstGeom prst="rect">
            <a:avLst/>
          </a:prstGeom>
          <a:effectLst>
            <a:reflection blurRad="6350" stA="50000" endA="300" endPos="90000" dir="5400000" sy="-100000" algn="bl" rotWithShape="0"/>
          </a:effectLst>
        </p:spPr>
      </p:pic>
      <p:pic>
        <p:nvPicPr>
          <p:cNvPr id="7" name="6 Imagen" descr="908-9085760_white-decorative-line-png.png"/>
          <p:cNvPicPr>
            <a:picLocks noChangeAspect="1"/>
          </p:cNvPicPr>
          <p:nvPr/>
        </p:nvPicPr>
        <p:blipFill>
          <a:blip r:embed="rId3">
            <a:duotone>
              <a:schemeClr val="accent6">
                <a:shade val="45000"/>
                <a:satMod val="135000"/>
              </a:schemeClr>
              <a:prstClr val="white"/>
            </a:duotone>
            <a:lum contrast="40000"/>
          </a:blip>
          <a:stretch>
            <a:fillRect/>
          </a:stretch>
        </p:blipFill>
        <p:spPr>
          <a:xfrm>
            <a:off x="4572000" y="1928808"/>
            <a:ext cx="1905266" cy="962159"/>
          </a:xfrm>
          <a:prstGeom prst="rect">
            <a:avLst/>
          </a:prstGeom>
          <a:effectLst>
            <a:reflection blurRad="6350" stA="50000" endA="300" endPos="90000" dir="5400000" sy="-100000" algn="bl" rotWithShape="0"/>
          </a:effectLst>
        </p:spPr>
      </p:pic>
      <p:pic>
        <p:nvPicPr>
          <p:cNvPr id="8" name="7 Imagen" descr="908-9085760_white-decorative-line-png.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2714612" y="1928808"/>
            <a:ext cx="1866912" cy="962159"/>
          </a:xfrm>
          <a:prstGeom prst="rect">
            <a:avLst/>
          </a:prstGeom>
          <a:effectLst>
            <a:reflection blurRad="6350" stA="50000" endA="300" endPos="90000" dir="5400000" sy="-100000" algn="bl" rotWithShape="0"/>
          </a:effectLst>
        </p:spPr>
      </p:pic>
      <p:pic>
        <p:nvPicPr>
          <p:cNvPr id="9" name="8 Imagen" descr="908-9085760_white-decorative-line-png.png"/>
          <p:cNvPicPr>
            <a:picLocks noChangeAspect="1"/>
          </p:cNvPicPr>
          <p:nvPr/>
        </p:nvPicPr>
        <p:blipFill>
          <a:blip r:embed="rId3">
            <a:duotone>
              <a:schemeClr val="accent6">
                <a:shade val="45000"/>
                <a:satMod val="135000"/>
              </a:schemeClr>
              <a:prstClr val="white"/>
            </a:duotone>
            <a:lum contrast="40000"/>
          </a:blip>
          <a:stretch>
            <a:fillRect/>
          </a:stretch>
        </p:blipFill>
        <p:spPr>
          <a:xfrm>
            <a:off x="4500562" y="2928940"/>
            <a:ext cx="1905266" cy="962159"/>
          </a:xfrm>
          <a:prstGeom prst="rect">
            <a:avLst/>
          </a:prstGeom>
          <a:effectLst>
            <a:reflection blurRad="6350" stA="50000" endA="300" endPos="90000" dir="5400000" sy="-100000" algn="bl" rotWithShape="0"/>
          </a:effectLst>
        </p:spPr>
      </p:pic>
      <p:pic>
        <p:nvPicPr>
          <p:cNvPr id="10" name="9 Imagen" descr="908-9085760_white-decorative-line-png.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2643174" y="2928940"/>
            <a:ext cx="1866912" cy="962159"/>
          </a:xfrm>
          <a:prstGeom prst="rect">
            <a:avLst/>
          </a:prstGeom>
          <a:effectLst>
            <a:reflection blurRad="6350" stA="50000" endA="300" endPos="90000" dir="5400000" sy="-100000" algn="bl" rotWithShape="0"/>
          </a:effectLst>
        </p:spPr>
      </p:pic>
      <p:pic>
        <p:nvPicPr>
          <p:cNvPr id="11" name="10 Imagen" descr="908-9085760_white-decorative-line-png.png"/>
          <p:cNvPicPr>
            <a:picLocks noChangeAspect="1"/>
          </p:cNvPicPr>
          <p:nvPr/>
        </p:nvPicPr>
        <p:blipFill>
          <a:blip r:embed="rId3">
            <a:duotone>
              <a:schemeClr val="accent6">
                <a:shade val="45000"/>
                <a:satMod val="135000"/>
              </a:schemeClr>
              <a:prstClr val="white"/>
            </a:duotone>
            <a:lum contrast="40000"/>
          </a:blip>
          <a:stretch>
            <a:fillRect/>
          </a:stretch>
        </p:blipFill>
        <p:spPr>
          <a:xfrm>
            <a:off x="4500562" y="4000510"/>
            <a:ext cx="1905266" cy="962159"/>
          </a:xfrm>
          <a:prstGeom prst="rect">
            <a:avLst/>
          </a:prstGeom>
          <a:effectLst>
            <a:reflection blurRad="6350" stA="50000" endA="300" endPos="90000" dir="5400000" sy="-100000" algn="bl" rotWithShape="0"/>
          </a:effectLst>
        </p:spPr>
      </p:pic>
      <p:pic>
        <p:nvPicPr>
          <p:cNvPr id="12" name="11 Imagen" descr="908-9085760_white-decorative-line-png.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2643174" y="4000510"/>
            <a:ext cx="1866912" cy="962159"/>
          </a:xfrm>
          <a:prstGeom prst="rect">
            <a:avLst/>
          </a:prstGeom>
          <a:effectLst>
            <a:reflection blurRad="6350" stA="50000" endA="300" endPos="90000" dir="5400000" sy="-100000" algn="bl" rotWithShape="0"/>
          </a:effectLst>
        </p:spPr>
      </p:pic>
      <p:pic>
        <p:nvPicPr>
          <p:cNvPr id="13" name="12 Imagen" descr="wallpaperuse.com-coral-reef-wallpaper-hd-18488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3"/>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1"/>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ppt_y"/>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0-ppt_w/2"/>
                                          </p:val>
                                        </p:tav>
                                      </p:tavLst>
                                    </p:anim>
                                    <p:anim calcmode="lin" valueType="num">
                                      <p:cBhvr additive="base">
                                        <p:cTn id="90" dur="2000"/>
                                        <p:tgtEl>
                                          <p:spTgt spid="3"/>
                                        </p:tgtEl>
                                        <p:attrNameLst>
                                          <p:attrName>ppt_y</p:attrName>
                                        </p:attrNameLst>
                                      </p:cBhvr>
                                      <p:tavLst>
                                        <p:tav tm="0">
                                          <p:val>
                                            <p:strVal val="ppt_y"/>
                                          </p:val>
                                        </p:tav>
                                        <p:tav tm="100000">
                                          <p:val>
                                            <p:strVal val="ppt_y"/>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17" presetClass="entr" presetSubtype="10"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ppt_w</p:attrName>
                                        </p:attrNameLst>
                                      </p:cBhvr>
                                      <p:tavLst>
                                        <p:tav tm="0">
                                          <p:val>
                                            <p:fltVal val="0"/>
                                          </p:val>
                                        </p:tav>
                                        <p:tav tm="100000">
                                          <p:val>
                                            <p:strVal val="#ppt_w"/>
                                          </p:val>
                                        </p:tav>
                                      </p:tavLst>
                                    </p:anim>
                                    <p:anim calcmode="lin" valueType="num">
                                      <p:cBhvr>
                                        <p:cTn id="111" dur="2000" fill="hold"/>
                                        <p:tgtEl>
                                          <p:spTgt spid="2"/>
                                        </p:tgtEl>
                                        <p:attrNameLst>
                                          <p:attrName>ppt_h</p:attrName>
                                        </p:attrNameLst>
                                      </p:cBhvr>
                                      <p:tavLst>
                                        <p:tav tm="0">
                                          <p:val>
                                            <p:strVal val="#ppt_h"/>
                                          </p:val>
                                        </p:tav>
                                        <p:tav tm="100000">
                                          <p:val>
                                            <p:strVal val="#ppt_h"/>
                                          </p:val>
                                        </p:tav>
                                      </p:tavLst>
                                    </p:anim>
                                  </p:childTnLst>
                                </p:cTn>
                              </p:par>
                              <p:par>
                                <p:cTn id="112" presetID="16" presetClass="entr" presetSubtype="37"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Effect transition="in" filter="barn(outVertical)">
                                      <p:cBhvr>
                                        <p:cTn id="1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25000">
              <a:srgbClr val="21D6E0"/>
            </a:gs>
            <a:gs pos="75000">
              <a:srgbClr val="0087E6"/>
            </a:gs>
            <a:gs pos="100000">
              <a:srgbClr val="005CB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ryba-manta-nad-rafa-koralow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usiness-company-logo-540EDCB439-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rot="5613290">
            <a:off x="3946600" y="780857"/>
            <a:ext cx="1571636" cy="1225877"/>
          </a:xfrm>
          <a:prstGeom prst="rect">
            <a:avLst/>
          </a:prstGeom>
        </p:spPr>
      </p:pic>
      <p:pic>
        <p:nvPicPr>
          <p:cNvPr id="4" name="3 Imagen" descr="business-company-logo-540EDCB439-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rot="10197273">
            <a:off x="4881182" y="1913605"/>
            <a:ext cx="1571636" cy="1225877"/>
          </a:xfrm>
          <a:prstGeom prst="rect">
            <a:avLst/>
          </a:prstGeom>
        </p:spPr>
      </p:pic>
      <p:pic>
        <p:nvPicPr>
          <p:cNvPr id="5" name="4 Imagen" descr="business-company-logo-540EDCB439-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rot="15989196">
            <a:off x="3445993" y="2780714"/>
            <a:ext cx="1571636" cy="1225877"/>
          </a:xfrm>
          <a:prstGeom prst="rect">
            <a:avLst/>
          </a:prstGeom>
        </p:spPr>
      </p:pic>
      <p:pic>
        <p:nvPicPr>
          <p:cNvPr id="6" name="5 Imagen" descr="business-company-logo-540EDCB439-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a:off x="2571737" y="1500180"/>
            <a:ext cx="1571636" cy="1225877"/>
          </a:xfrm>
          <a:prstGeom prst="rect">
            <a:avLst/>
          </a:prstGeom>
        </p:spPr>
      </p:pic>
      <p:pic>
        <p:nvPicPr>
          <p:cNvPr id="7" name="6 Imagen" descr="business-company-logo-540EDCB439-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rot="7497591">
            <a:off x="4524481" y="1239535"/>
            <a:ext cx="1571636" cy="1225877"/>
          </a:xfrm>
          <a:prstGeom prst="rect">
            <a:avLst/>
          </a:prstGeom>
        </p:spPr>
      </p:pic>
      <p:pic>
        <p:nvPicPr>
          <p:cNvPr id="8" name="7 Imagen" descr="business-company-logo-540EDCB439-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rot="13503838">
            <a:off x="4346488" y="2733704"/>
            <a:ext cx="1571636" cy="1225877"/>
          </a:xfrm>
          <a:prstGeom prst="rect">
            <a:avLst/>
          </a:prstGeom>
        </p:spPr>
      </p:pic>
      <p:pic>
        <p:nvPicPr>
          <p:cNvPr id="9" name="8 Imagen" descr="business-company-logo-540EDCB439-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rot="18922310">
            <a:off x="2704323" y="2304127"/>
            <a:ext cx="1571636" cy="1225877"/>
          </a:xfrm>
          <a:prstGeom prst="rect">
            <a:avLst/>
          </a:prstGeom>
        </p:spPr>
      </p:pic>
      <p:pic>
        <p:nvPicPr>
          <p:cNvPr id="10" name="9 Imagen" descr="business-company-logo-540EDCB439-seeklogo.com.png"/>
          <p:cNvPicPr>
            <a:picLocks noChangeAspect="1"/>
          </p:cNvPicPr>
          <p:nvPr/>
        </p:nvPicPr>
        <p:blipFill>
          <a:blip r:embed="rId3">
            <a:duotone>
              <a:schemeClr val="accent1">
                <a:shade val="45000"/>
                <a:satMod val="135000"/>
              </a:schemeClr>
              <a:prstClr val="white"/>
            </a:duotone>
            <a:lum contrast="40000"/>
          </a:blip>
          <a:stretch>
            <a:fillRect/>
          </a:stretch>
        </p:blipFill>
        <p:spPr>
          <a:xfrm rot="2634535">
            <a:off x="3134328" y="945110"/>
            <a:ext cx="1571636" cy="1225877"/>
          </a:xfrm>
          <a:prstGeom prst="rect">
            <a:avLst/>
          </a:prstGeom>
        </p:spPr>
      </p:pic>
      <p:pic>
        <p:nvPicPr>
          <p:cNvPr id="11" name="10 Imagen" descr="tapeta-ryba-manta-nad-rafa-koralow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b309b6bd.png"/>
          <p:cNvPicPr>
            <a:picLocks noChangeAspect="1"/>
          </p:cNvPicPr>
          <p:nvPr/>
        </p:nvPicPr>
        <p:blipFill>
          <a:blip r:embed="rId3"/>
          <a:stretch>
            <a:fillRect/>
          </a:stretch>
        </p:blipFill>
        <p:spPr>
          <a:xfrm>
            <a:off x="1357290" y="0"/>
            <a:ext cx="6585787" cy="5143500"/>
          </a:xfrm>
          <a:prstGeom prst="rect">
            <a:avLst/>
          </a:prstGeom>
        </p:spPr>
      </p:pic>
      <p:pic>
        <p:nvPicPr>
          <p:cNvPr id="3" name="2 Imagen" descr="27214.gif"/>
          <p:cNvPicPr>
            <a:picLocks noChangeAspect="1"/>
          </p:cNvPicPr>
          <p:nvPr/>
        </p:nvPicPr>
        <p:blipFill>
          <a:blip r:embed="rId4"/>
          <a:stretch>
            <a:fillRect/>
          </a:stretch>
        </p:blipFill>
        <p:spPr>
          <a:xfrm rot="2337531">
            <a:off x="7918469" y="3882130"/>
            <a:ext cx="869831" cy="954008"/>
          </a:xfrm>
          <a:prstGeom prst="rect">
            <a:avLst/>
          </a:prstGeom>
        </p:spPr>
      </p:pic>
      <p:pic>
        <p:nvPicPr>
          <p:cNvPr id="4" name="3 Imagen" descr="ANIMALES (PECES) (50).gif"/>
          <p:cNvPicPr>
            <a:picLocks noChangeAspect="1"/>
          </p:cNvPicPr>
          <p:nvPr/>
        </p:nvPicPr>
        <p:blipFill>
          <a:blip r:embed="rId5"/>
          <a:stretch>
            <a:fillRect/>
          </a:stretch>
        </p:blipFill>
        <p:spPr>
          <a:xfrm rot="20065965">
            <a:off x="28707" y="2560467"/>
            <a:ext cx="1339976" cy="686132"/>
          </a:xfrm>
          <a:prstGeom prst="rect">
            <a:avLst/>
          </a:prstGeom>
        </p:spPr>
      </p:pic>
      <p:pic>
        <p:nvPicPr>
          <p:cNvPr id="5" name="4 Imagen" descr="27298.gif"/>
          <p:cNvPicPr>
            <a:picLocks noChangeAspect="1"/>
          </p:cNvPicPr>
          <p:nvPr/>
        </p:nvPicPr>
        <p:blipFill>
          <a:blip r:embed="rId6"/>
          <a:stretch>
            <a:fillRect/>
          </a:stretch>
        </p:blipFill>
        <p:spPr>
          <a:xfrm rot="2011153">
            <a:off x="182245" y="3840190"/>
            <a:ext cx="1002732" cy="962025"/>
          </a:xfrm>
          <a:prstGeom prst="rect">
            <a:avLst/>
          </a:prstGeom>
        </p:spPr>
      </p:pic>
      <p:pic>
        <p:nvPicPr>
          <p:cNvPr id="7" name="6 Imagen" descr="27248.gif"/>
          <p:cNvPicPr>
            <a:picLocks noChangeAspect="1"/>
          </p:cNvPicPr>
          <p:nvPr/>
        </p:nvPicPr>
        <p:blipFill>
          <a:blip r:embed="rId7"/>
          <a:stretch>
            <a:fillRect/>
          </a:stretch>
        </p:blipFill>
        <p:spPr>
          <a:xfrm rot="1206864">
            <a:off x="428018" y="646111"/>
            <a:ext cx="952500" cy="581025"/>
          </a:xfrm>
          <a:prstGeom prst="rect">
            <a:avLst/>
          </a:prstGeom>
          <a:effectLst>
            <a:softEdge rad="12700"/>
          </a:effectLst>
        </p:spPr>
      </p:pic>
      <p:pic>
        <p:nvPicPr>
          <p:cNvPr id="9" name="8 Imagen" descr="graphics-fish-803819.gif"/>
          <p:cNvPicPr>
            <a:picLocks noChangeAspect="1"/>
          </p:cNvPicPr>
          <p:nvPr/>
        </p:nvPicPr>
        <p:blipFill>
          <a:blip r:embed="rId8"/>
          <a:stretch>
            <a:fillRect/>
          </a:stretch>
        </p:blipFill>
        <p:spPr>
          <a:xfrm rot="20269930" flipH="1">
            <a:off x="7705729" y="2469837"/>
            <a:ext cx="1157305" cy="933450"/>
          </a:xfrm>
          <a:prstGeom prst="rect">
            <a:avLst/>
          </a:prstGeom>
        </p:spPr>
      </p:pic>
      <p:pic>
        <p:nvPicPr>
          <p:cNvPr id="10" name="9 Imagen" descr="poisson_035.gif"/>
          <p:cNvPicPr>
            <a:picLocks noChangeAspect="1"/>
          </p:cNvPicPr>
          <p:nvPr/>
        </p:nvPicPr>
        <p:blipFill>
          <a:blip r:embed="rId9"/>
          <a:stretch>
            <a:fillRect/>
          </a:stretch>
        </p:blipFill>
        <p:spPr>
          <a:xfrm>
            <a:off x="7929586" y="1571618"/>
            <a:ext cx="857250" cy="647700"/>
          </a:xfrm>
          <a:prstGeom prst="rect">
            <a:avLst/>
          </a:prstGeom>
        </p:spPr>
      </p:pic>
      <p:pic>
        <p:nvPicPr>
          <p:cNvPr id="11" name="10 Imagen" descr="f3cdeg5z.gif"/>
          <p:cNvPicPr>
            <a:picLocks noChangeAspect="1"/>
          </p:cNvPicPr>
          <p:nvPr/>
        </p:nvPicPr>
        <p:blipFill>
          <a:blip r:embed="rId10"/>
          <a:stretch>
            <a:fillRect/>
          </a:stretch>
        </p:blipFill>
        <p:spPr>
          <a:xfrm>
            <a:off x="3643306" y="3990975"/>
            <a:ext cx="2305050" cy="1152525"/>
          </a:xfrm>
          <a:prstGeom prst="rect">
            <a:avLst/>
          </a:prstGeom>
          <a:effectLst>
            <a:softEdge rad="12700"/>
          </a:effectLst>
        </p:spPr>
      </p:pic>
      <p:pic>
        <p:nvPicPr>
          <p:cNvPr id="12" name="11 Imagen" descr="27312.gif"/>
          <p:cNvPicPr>
            <a:picLocks noChangeAspect="1"/>
          </p:cNvPicPr>
          <p:nvPr/>
        </p:nvPicPr>
        <p:blipFill>
          <a:blip r:embed="rId11"/>
          <a:stretch>
            <a:fillRect/>
          </a:stretch>
        </p:blipFill>
        <p:spPr>
          <a:xfrm rot="20327088">
            <a:off x="142844" y="1500180"/>
            <a:ext cx="1357322" cy="633417"/>
          </a:xfrm>
          <a:prstGeom prst="rect">
            <a:avLst/>
          </a:prstGeom>
        </p:spPr>
      </p:pic>
      <p:pic>
        <p:nvPicPr>
          <p:cNvPr id="15" name="14 Imagen" descr="tpws57kr.gif"/>
          <p:cNvPicPr>
            <a:picLocks noChangeAspect="1"/>
          </p:cNvPicPr>
          <p:nvPr/>
        </p:nvPicPr>
        <p:blipFill>
          <a:blip r:embed="rId12">
            <a:lum bright="-20000" contrast="40000"/>
          </a:blip>
          <a:stretch>
            <a:fillRect/>
          </a:stretch>
        </p:blipFill>
        <p:spPr>
          <a:xfrm flipH="1">
            <a:off x="7786710" y="285734"/>
            <a:ext cx="957276" cy="647700"/>
          </a:xfrm>
          <a:prstGeom prst="rect">
            <a:avLst/>
          </a:prstGeom>
          <a:effectLst>
            <a:softEdge rad="12700"/>
          </a:effectLst>
        </p:spPr>
      </p:pic>
      <p:pic>
        <p:nvPicPr>
          <p:cNvPr id="16" name="15 Imagen" descr="27312.gif"/>
          <p:cNvPicPr>
            <a:picLocks noChangeAspect="1"/>
          </p:cNvPicPr>
          <p:nvPr/>
        </p:nvPicPr>
        <p:blipFill>
          <a:blip r:embed="rId11"/>
          <a:stretch>
            <a:fillRect/>
          </a:stretch>
        </p:blipFill>
        <p:spPr>
          <a:xfrm rot="20327088" flipH="1">
            <a:off x="3920418" y="112286"/>
            <a:ext cx="1528962" cy="633417"/>
          </a:xfrm>
          <a:prstGeom prst="rect">
            <a:avLst/>
          </a:prstGeom>
        </p:spPr>
      </p:pic>
      <p:pic>
        <p:nvPicPr>
          <p:cNvPr id="13" name="12 Imagen" descr="210805115746721008.gif"/>
          <p:cNvPicPr>
            <a:picLocks noChangeAspect="1"/>
          </p:cNvPicPr>
          <p:nvPr/>
        </p:nvPicPr>
        <p:blipFill>
          <a:blip r:embed="rId13" cstate="print">
            <a:duotone>
              <a:prstClr val="black"/>
              <a:schemeClr val="accent6">
                <a:tint val="45000"/>
                <a:satMod val="400000"/>
              </a:schemeClr>
            </a:duotone>
            <a:lum contrast="40000"/>
          </a:blip>
          <a:stretch>
            <a:fillRect/>
          </a:stretch>
        </p:blipFill>
        <p:spPr>
          <a:xfrm>
            <a:off x="428596" y="3286130"/>
            <a:ext cx="857256" cy="677160"/>
          </a:xfrm>
          <a:prstGeom prst="rect">
            <a:avLst/>
          </a:prstGeom>
        </p:spPr>
      </p:pic>
      <p:pic>
        <p:nvPicPr>
          <p:cNvPr id="14" name="13 Imagen" descr="210805115746721008.gif"/>
          <p:cNvPicPr>
            <a:picLocks noChangeAspect="1"/>
          </p:cNvPicPr>
          <p:nvPr/>
        </p:nvPicPr>
        <p:blipFill>
          <a:blip r:embed="rId13" cstate="print">
            <a:lum bright="-10000"/>
          </a:blip>
          <a:stretch>
            <a:fillRect/>
          </a:stretch>
        </p:blipFill>
        <p:spPr>
          <a:xfrm>
            <a:off x="8001024" y="928676"/>
            <a:ext cx="857256" cy="677160"/>
          </a:xfrm>
          <a:prstGeom prst="rect">
            <a:avLst/>
          </a:prstGeom>
        </p:spPr>
      </p:pic>
      <p:sp>
        <p:nvSpPr>
          <p:cNvPr id="17" name="16 CuadroTexto"/>
          <p:cNvSpPr txBox="1"/>
          <p:nvPr/>
        </p:nvSpPr>
        <p:spPr>
          <a:xfrm>
            <a:off x="2571736" y="1714494"/>
            <a:ext cx="4000528" cy="2031325"/>
          </a:xfrm>
          <a:prstGeom prst="rect">
            <a:avLst/>
          </a:prstGeom>
          <a:noFill/>
        </p:spPr>
        <p:txBody>
          <a:bodyPr wrap="square" rtlCol="0">
            <a:spAutoFit/>
          </a:bodyPr>
          <a:lstStyle/>
          <a:p>
            <a:r>
              <a:rPr lang="es-PE" dirty="0" smtClean="0">
                <a:solidFill>
                  <a:srgbClr val="0000FF"/>
                </a:solidFill>
              </a:rPr>
              <a:t>En última instancia, el encanto del azul profundo del mar y su vida marina nos recuerda la importancia de preservar la maravillosa diversidad de nuestro planeta y de celebrar la belleza y la maravilla del mundo natural en todas sus formas.</a:t>
            </a:r>
          </a:p>
          <a:p>
            <a:r>
              <a:rPr lang="es-PE" dirty="0" smtClean="0">
                <a:solidFill>
                  <a:srgbClr val="0000FF"/>
                </a:solidFill>
              </a:rPr>
              <a:t> </a:t>
            </a:r>
          </a:p>
          <a:p>
            <a:endParaRPr lang="es-PE" dirty="0">
              <a:solidFill>
                <a:srgbClr val="0000FF"/>
              </a:solidFill>
            </a:endParaRPr>
          </a:p>
        </p:txBody>
      </p:sp>
    </p:spTree>
  </p:cSld>
  <p:clrMapOvr>
    <a:masterClrMapping/>
  </p:clrMapOvr>
  <p:transition advTm="2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wallpaperuse.com-wallpaper-agua-1398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a:off x="6561731" y="-91607"/>
            <a:ext cx="1357290" cy="1401074"/>
          </a:xfrm>
          <a:prstGeom prst="rect">
            <a:avLst/>
          </a:prstGeom>
        </p:spPr>
      </p:pic>
      <p:pic>
        <p:nvPicPr>
          <p:cNvPr id="4" name="3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15617427">
            <a:off x="1285884" y="0"/>
            <a:ext cx="1357290" cy="1401074"/>
          </a:xfrm>
          <a:prstGeom prst="rect">
            <a:avLst/>
          </a:prstGeom>
        </p:spPr>
      </p:pic>
      <p:pic>
        <p:nvPicPr>
          <p:cNvPr id="5" name="4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10800000">
            <a:off x="1285884" y="3885302"/>
            <a:ext cx="1357290" cy="1401074"/>
          </a:xfrm>
          <a:prstGeom prst="rect">
            <a:avLst/>
          </a:prstGeom>
        </p:spPr>
      </p:pic>
      <p:pic>
        <p:nvPicPr>
          <p:cNvPr id="6" name="5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5149838">
            <a:off x="6713081" y="3715182"/>
            <a:ext cx="1357290" cy="1401074"/>
          </a:xfrm>
          <a:prstGeom prst="rect">
            <a:avLst/>
          </a:prstGeom>
        </p:spPr>
      </p:pic>
      <p:pic>
        <p:nvPicPr>
          <p:cNvPr id="7" name="6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15671914">
            <a:off x="1831963" y="434479"/>
            <a:ext cx="1357290" cy="1401074"/>
          </a:xfrm>
          <a:prstGeom prst="rect">
            <a:avLst/>
          </a:prstGeom>
        </p:spPr>
      </p:pic>
      <p:pic>
        <p:nvPicPr>
          <p:cNvPr id="8" name="7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15428012">
            <a:off x="2379314" y="763908"/>
            <a:ext cx="1357290" cy="1401074"/>
          </a:xfrm>
          <a:prstGeom prst="rect">
            <a:avLst/>
          </a:prstGeom>
        </p:spPr>
      </p:pic>
      <p:pic>
        <p:nvPicPr>
          <p:cNvPr id="9" name="8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15638089">
            <a:off x="2950818" y="1192536"/>
            <a:ext cx="1357290" cy="1401074"/>
          </a:xfrm>
          <a:prstGeom prst="rect">
            <a:avLst/>
          </a:prstGeom>
        </p:spPr>
      </p:pic>
      <p:pic>
        <p:nvPicPr>
          <p:cNvPr id="10" name="9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10800000">
            <a:off x="1857356" y="3429006"/>
            <a:ext cx="1357290" cy="1401074"/>
          </a:xfrm>
          <a:prstGeom prst="rect">
            <a:avLst/>
          </a:prstGeom>
        </p:spPr>
      </p:pic>
      <p:pic>
        <p:nvPicPr>
          <p:cNvPr id="11" name="10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10800000">
            <a:off x="2357422" y="2928940"/>
            <a:ext cx="1357290" cy="1401074"/>
          </a:xfrm>
          <a:prstGeom prst="rect">
            <a:avLst/>
          </a:prstGeom>
        </p:spPr>
      </p:pic>
      <p:pic>
        <p:nvPicPr>
          <p:cNvPr id="12" name="11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10800000">
            <a:off x="2857488" y="2285998"/>
            <a:ext cx="1357290" cy="1401074"/>
          </a:xfrm>
          <a:prstGeom prst="rect">
            <a:avLst/>
          </a:prstGeom>
        </p:spPr>
      </p:pic>
      <p:pic>
        <p:nvPicPr>
          <p:cNvPr id="13" name="12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324830">
            <a:off x="6053294" y="326469"/>
            <a:ext cx="1357290" cy="1401074"/>
          </a:xfrm>
          <a:prstGeom prst="rect">
            <a:avLst/>
          </a:prstGeom>
        </p:spPr>
      </p:pic>
      <p:pic>
        <p:nvPicPr>
          <p:cNvPr id="14" name="13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324830">
            <a:off x="5410353" y="826535"/>
            <a:ext cx="1357290" cy="1401074"/>
          </a:xfrm>
          <a:prstGeom prst="rect">
            <a:avLst/>
          </a:prstGeom>
        </p:spPr>
      </p:pic>
      <p:pic>
        <p:nvPicPr>
          <p:cNvPr id="15" name="14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324830">
            <a:off x="4910287" y="1326602"/>
            <a:ext cx="1357290" cy="1401074"/>
          </a:xfrm>
          <a:prstGeom prst="rect">
            <a:avLst/>
          </a:prstGeom>
        </p:spPr>
      </p:pic>
      <p:pic>
        <p:nvPicPr>
          <p:cNvPr id="16" name="15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5149838">
            <a:off x="6273920" y="3293205"/>
            <a:ext cx="1357290" cy="1401074"/>
          </a:xfrm>
          <a:prstGeom prst="rect">
            <a:avLst/>
          </a:prstGeom>
        </p:spPr>
      </p:pic>
      <p:pic>
        <p:nvPicPr>
          <p:cNvPr id="17" name="16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5149838">
            <a:off x="5773854" y="2864577"/>
            <a:ext cx="1357290" cy="1401074"/>
          </a:xfrm>
          <a:prstGeom prst="rect">
            <a:avLst/>
          </a:prstGeom>
        </p:spPr>
      </p:pic>
      <p:pic>
        <p:nvPicPr>
          <p:cNvPr id="18" name="17 Imagen" descr="botanical-ihgjnsfthy.png"/>
          <p:cNvPicPr>
            <a:picLocks noChangeAspect="1"/>
          </p:cNvPicPr>
          <p:nvPr/>
        </p:nvPicPr>
        <p:blipFill>
          <a:blip r:embed="rId3" cstate="print">
            <a:duotone>
              <a:schemeClr val="accent1">
                <a:shade val="45000"/>
                <a:satMod val="135000"/>
              </a:schemeClr>
              <a:prstClr val="white"/>
            </a:duotone>
            <a:lum bright="-10000" contrast="40000"/>
          </a:blip>
          <a:srcRect l="16741" t="14350" r="9119" b="9119"/>
          <a:stretch>
            <a:fillRect/>
          </a:stretch>
        </p:blipFill>
        <p:spPr>
          <a:xfrm rot="5149838">
            <a:off x="5130912" y="2293074"/>
            <a:ext cx="1357290" cy="1401074"/>
          </a:xfrm>
          <a:prstGeom prst="rect">
            <a:avLst/>
          </a:prstGeom>
        </p:spPr>
      </p:pic>
      <p:pic>
        <p:nvPicPr>
          <p:cNvPr id="19" name="18 Imagen" descr="wallpaperuse.com-wallpaper-agua-1398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050" name="Picture 2" descr="Rendered Image"/>
          <p:cNvPicPr>
            <a:picLocks noChangeAspect="1" noChangeArrowheads="1"/>
          </p:cNvPicPr>
          <p:nvPr/>
        </p:nvPicPr>
        <p:blipFill>
          <a:blip r:embed="rId4"/>
          <a:srcRect/>
          <a:stretch>
            <a:fillRect/>
          </a:stretch>
        </p:blipFill>
        <p:spPr bwMode="auto">
          <a:xfrm rot="20090447">
            <a:off x="7770235" y="4043250"/>
            <a:ext cx="1071570" cy="526705"/>
          </a:xfrm>
          <a:prstGeom prst="rect">
            <a:avLst/>
          </a:prstGeom>
          <a:noFill/>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0-#ppt_w/2"/>
                                          </p:val>
                                        </p:tav>
                                        <p:tav tm="100000">
                                          <p:val>
                                            <p:strVal val="#ppt_x"/>
                                          </p:val>
                                        </p:tav>
                                      </p:tavLst>
                                    </p:anim>
                                    <p:anim calcmode="lin" valueType="num">
                                      <p:cBhvr additive="base">
                                        <p:cTn id="26" dur="2000" fill="hold"/>
                                        <p:tgtEl>
                                          <p:spTgt spid="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childTnLst>
                          </p:cTn>
                        </p:par>
                        <p:par>
                          <p:cTn id="71" fill="hold">
                            <p:stCondLst>
                              <p:cond delay="2000"/>
                            </p:stCondLst>
                            <p:childTnLst>
                              <p:par>
                                <p:cTn id="72" presetID="2" presetClass="exit" presetSubtype="9" fill="hold" nodeType="after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0-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9"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0-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9"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0-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9"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0-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1+ppt_w/2"/>
                                          </p:val>
                                        </p:tav>
                                      </p:tavLst>
                                    </p:anim>
                                    <p:anim calcmode="lin" valueType="num">
                                      <p:cBhvr additive="base">
                                        <p:cTn id="90" dur="2000"/>
                                        <p:tgtEl>
                                          <p:spTgt spid="3"/>
                                        </p:tgtEl>
                                        <p:attrNameLst>
                                          <p:attrName>ppt_y</p:attrName>
                                        </p:attrNameLst>
                                      </p:cBhvr>
                                      <p:tavLst>
                                        <p:tav tm="0">
                                          <p:val>
                                            <p:strVal val="ppt_y"/>
                                          </p:val>
                                        </p:tav>
                                        <p:tav tm="100000">
                                          <p:val>
                                            <p:strVal val="0-ppt_h/2"/>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1+ppt_w/2"/>
                                          </p:val>
                                        </p:tav>
                                      </p:tavLst>
                                    </p:anim>
                                    <p:anim calcmode="lin" valueType="num">
                                      <p:cBhvr additive="base">
                                        <p:cTn id="94" dur="2000"/>
                                        <p:tgtEl>
                                          <p:spTgt spid="13"/>
                                        </p:tgtEl>
                                        <p:attrNameLst>
                                          <p:attrName>ppt_y</p:attrName>
                                        </p:attrNameLst>
                                      </p:cBhvr>
                                      <p:tavLst>
                                        <p:tav tm="0">
                                          <p:val>
                                            <p:strVal val="ppt_y"/>
                                          </p:val>
                                        </p:tav>
                                        <p:tav tm="100000">
                                          <p:val>
                                            <p:strVal val="0-ppt_h/2"/>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1+ppt_w/2"/>
                                          </p:val>
                                        </p:tav>
                                      </p:tavLst>
                                    </p:anim>
                                    <p:anim calcmode="lin" valueType="num">
                                      <p:cBhvr additive="base">
                                        <p:cTn id="98" dur="2000"/>
                                        <p:tgtEl>
                                          <p:spTgt spid="14"/>
                                        </p:tgtEl>
                                        <p:attrNameLst>
                                          <p:attrName>ppt_y</p:attrName>
                                        </p:attrNameLst>
                                      </p:cBhvr>
                                      <p:tavLst>
                                        <p:tav tm="0">
                                          <p:val>
                                            <p:strVal val="ppt_y"/>
                                          </p:val>
                                        </p:tav>
                                        <p:tav tm="100000">
                                          <p:val>
                                            <p:strVal val="0-ppt_h/2"/>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0-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0-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0-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0-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1+ppt_w/2"/>
                                          </p:val>
                                        </p:tav>
                                      </p:tavLst>
                                    </p:anim>
                                    <p:anim calcmode="lin" valueType="num">
                                      <p:cBhvr additive="base">
                                        <p:cTn id="126" dur="2000"/>
                                        <p:tgtEl>
                                          <p:spTgt spid="16"/>
                                        </p:tgtEl>
                                        <p:attrNameLst>
                                          <p:attrName>ppt_y</p:attrName>
                                        </p:attrNameLst>
                                      </p:cBhvr>
                                      <p:tavLst>
                                        <p:tav tm="0">
                                          <p:val>
                                            <p:strVal val="ppt_y"/>
                                          </p:val>
                                        </p:tav>
                                        <p:tav tm="100000">
                                          <p:val>
                                            <p:strVal val="1+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1+ppt_w/2"/>
                                          </p:val>
                                        </p:tav>
                                      </p:tavLst>
                                    </p:anim>
                                    <p:anim calcmode="lin" valueType="num">
                                      <p:cBhvr additive="base">
                                        <p:cTn id="130" dur="2000"/>
                                        <p:tgtEl>
                                          <p:spTgt spid="17"/>
                                        </p:tgtEl>
                                        <p:attrNameLst>
                                          <p:attrName>ppt_y</p:attrName>
                                        </p:attrNameLst>
                                      </p:cBhvr>
                                      <p:tavLst>
                                        <p:tav tm="0">
                                          <p:val>
                                            <p:strVal val="ppt_y"/>
                                          </p:val>
                                        </p:tav>
                                        <p:tav tm="100000">
                                          <p:val>
                                            <p:strVal val="1+ppt_h/2"/>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1+ppt_w/2"/>
                                          </p:val>
                                        </p:tav>
                                      </p:tavLst>
                                    </p:anim>
                                    <p:anim calcmode="lin" valueType="num">
                                      <p:cBhvr additive="base">
                                        <p:cTn id="134" dur="2000"/>
                                        <p:tgtEl>
                                          <p:spTgt spid="18"/>
                                        </p:tgtEl>
                                        <p:attrNameLst>
                                          <p:attrName>ppt_y</p:attrName>
                                        </p:attrNameLst>
                                      </p:cBhvr>
                                      <p:tavLst>
                                        <p:tav tm="0">
                                          <p:val>
                                            <p:strVal val="ppt_y"/>
                                          </p:val>
                                        </p:tav>
                                        <p:tav tm="100000">
                                          <p:val>
                                            <p:strVal val="1+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8" presetClass="emph" presetSubtype="0" fill="hold"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7"/>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3"/>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5"/>
                                        </p:tgtEl>
                                        <p:attrNameLst>
                                          <p:attrName>r</p:attrName>
                                        </p:attrNameLst>
                                      </p:cBhvr>
                                    </p:animRot>
                                  </p:childTnLst>
                                </p:cTn>
                              </p:par>
                              <p:par>
                                <p:cTn id="152" presetID="8" presetClass="emph" presetSubtype="0" fill="hold"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fill="hold" nodeType="withEffect">
                                  <p:stCondLst>
                                    <p:cond delay="0"/>
                                  </p:stCondLst>
                                  <p:childTnLst>
                                    <p:animRot by="-21600000">
                                      <p:cBhvr>
                                        <p:cTn id="157" dur="2000" fill="hold"/>
                                        <p:tgtEl>
                                          <p:spTgt spid="11"/>
                                        </p:tgtEl>
                                        <p:attrNameLst>
                                          <p:attrName>r</p:attrName>
                                        </p:attrNameLst>
                                      </p:cBhvr>
                                    </p:animRot>
                                  </p:childTnLst>
                                </p:cTn>
                              </p:par>
                              <p:par>
                                <p:cTn id="158" presetID="8" presetClass="emph" presetSubtype="0" fill="hold" nodeType="withEffect">
                                  <p:stCondLst>
                                    <p:cond delay="0"/>
                                  </p:stCondLst>
                                  <p:childTnLst>
                                    <p:animRot by="-21600000">
                                      <p:cBhvr>
                                        <p:cTn id="159" dur="2000" fill="hold"/>
                                        <p:tgtEl>
                                          <p:spTgt spid="12"/>
                                        </p:tgtEl>
                                        <p:attrNameLst>
                                          <p:attrName>r</p:attrName>
                                        </p:attrNameLst>
                                      </p:cBhvr>
                                    </p:animRot>
                                  </p:childTnLst>
                                </p:cTn>
                              </p:par>
                              <p:par>
                                <p:cTn id="160" presetID="8" presetClass="emph" presetSubtype="0" fill="hold" nodeType="withEffect">
                                  <p:stCondLst>
                                    <p:cond delay="0"/>
                                  </p:stCondLst>
                                  <p:childTnLst>
                                    <p:animRot by="21600000">
                                      <p:cBhvr>
                                        <p:cTn id="161" dur="2000" fill="hold"/>
                                        <p:tgtEl>
                                          <p:spTgt spid="6"/>
                                        </p:tgtEl>
                                        <p:attrNameLst>
                                          <p:attrName>r</p:attrName>
                                        </p:attrNameLst>
                                      </p:cBhvr>
                                    </p:animRot>
                                  </p:childTnLst>
                                </p:cTn>
                              </p:par>
                              <p:par>
                                <p:cTn id="162" presetID="8" presetClass="emph" presetSubtype="0" fill="hold" nodeType="withEffect">
                                  <p:stCondLst>
                                    <p:cond delay="0"/>
                                  </p:stCondLst>
                                  <p:childTnLst>
                                    <p:animRot by="21600000">
                                      <p:cBhvr>
                                        <p:cTn id="163" dur="2000" fill="hold"/>
                                        <p:tgtEl>
                                          <p:spTgt spid="16"/>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17"/>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8"/>
                                        </p:tgtEl>
                                        <p:attrNameLst>
                                          <p:attrName>r</p:attrName>
                                        </p:attrNameLst>
                                      </p:cBhvr>
                                    </p:animRo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4" presetClass="entr" presetSubtype="3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ox(out)">
                                      <p:cBhvr>
                                        <p:cTn id="174" dur="2000"/>
                                        <p:tgtEl>
                                          <p:spTgt spid="2"/>
                                        </p:tgtEl>
                                      </p:cBhvr>
                                    </p:animEffect>
                                  </p:childTnLst>
                                </p:cTn>
                              </p:par>
                            </p:childTnLst>
                          </p:cTn>
                        </p:par>
                        <p:par>
                          <p:cTn id="175" fill="hold">
                            <p:stCondLst>
                              <p:cond delay="4000"/>
                            </p:stCondLst>
                            <p:childTnLst>
                              <p:par>
                                <p:cTn id="176" presetID="23" presetClass="entr" presetSubtype="16" fill="hold" nodeType="afterEffect">
                                  <p:stCondLst>
                                    <p:cond delay="0"/>
                                  </p:stCondLst>
                                  <p:childTnLst>
                                    <p:set>
                                      <p:cBhvr>
                                        <p:cTn id="177" dur="1" fill="hold">
                                          <p:stCondLst>
                                            <p:cond delay="0"/>
                                          </p:stCondLst>
                                        </p:cTn>
                                        <p:tgtEl>
                                          <p:spTgt spid="2050"/>
                                        </p:tgtEl>
                                        <p:attrNameLst>
                                          <p:attrName>style.visibility</p:attrName>
                                        </p:attrNameLst>
                                      </p:cBhvr>
                                      <p:to>
                                        <p:strVal val="visible"/>
                                      </p:to>
                                    </p:set>
                                    <p:anim calcmode="lin" valueType="num">
                                      <p:cBhvr>
                                        <p:cTn id="178" dur="1000" fill="hold"/>
                                        <p:tgtEl>
                                          <p:spTgt spid="2050"/>
                                        </p:tgtEl>
                                        <p:attrNameLst>
                                          <p:attrName>ppt_w</p:attrName>
                                        </p:attrNameLst>
                                      </p:cBhvr>
                                      <p:tavLst>
                                        <p:tav tm="0">
                                          <p:val>
                                            <p:fltVal val="0"/>
                                          </p:val>
                                        </p:tav>
                                        <p:tav tm="100000">
                                          <p:val>
                                            <p:strVal val="#ppt_w"/>
                                          </p:val>
                                        </p:tav>
                                      </p:tavLst>
                                    </p:anim>
                                    <p:anim calcmode="lin" valueType="num">
                                      <p:cBhvr>
                                        <p:cTn id="179" dur="1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616</Words>
  <Application>Microsoft Office PowerPoint</Application>
  <PresentationFormat>Presentación en pantalla (16:9)</PresentationFormat>
  <Paragraphs>19</Paragraphs>
  <Slides>37</Slides>
  <Notes>1</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47</cp:revision>
  <dcterms:created xsi:type="dcterms:W3CDTF">2024-03-26T22:46:30Z</dcterms:created>
  <dcterms:modified xsi:type="dcterms:W3CDTF">2024-04-16T15:27:32Z</dcterms:modified>
</cp:coreProperties>
</file>