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1" r:id="rId3"/>
    <p:sldId id="306" r:id="rId4"/>
    <p:sldId id="281" r:id="rId5"/>
    <p:sldId id="257" r:id="rId6"/>
    <p:sldId id="260" r:id="rId7"/>
    <p:sldId id="259" r:id="rId8"/>
    <p:sldId id="258" r:id="rId9"/>
    <p:sldId id="284" r:id="rId10"/>
    <p:sldId id="262" r:id="rId11"/>
    <p:sldId id="263" r:id="rId12"/>
    <p:sldId id="265" r:id="rId13"/>
    <p:sldId id="261" r:id="rId14"/>
    <p:sldId id="270" r:id="rId15"/>
    <p:sldId id="266" r:id="rId16"/>
    <p:sldId id="268" r:id="rId17"/>
    <p:sldId id="269" r:id="rId18"/>
    <p:sldId id="275" r:id="rId19"/>
    <p:sldId id="272" r:id="rId20"/>
    <p:sldId id="271" r:id="rId21"/>
    <p:sldId id="278" r:id="rId22"/>
    <p:sldId id="277" r:id="rId23"/>
    <p:sldId id="279" r:id="rId24"/>
    <p:sldId id="285" r:id="rId25"/>
    <p:sldId id="288" r:id="rId26"/>
    <p:sldId id="289" r:id="rId27"/>
    <p:sldId id="299" r:id="rId28"/>
    <p:sldId id="308" r:id="rId29"/>
    <p:sldId id="283" r:id="rId30"/>
    <p:sldId id="295" r:id="rId31"/>
    <p:sldId id="304" r:id="rId32"/>
    <p:sldId id="296" r:id="rId33"/>
    <p:sldId id="297" r:id="rId34"/>
    <p:sldId id="301" r:id="rId35"/>
    <p:sldId id="300" r:id="rId36"/>
    <p:sldId id="305" r:id="rId37"/>
    <p:sldId id="303" r:id="rId38"/>
    <p:sldId id="302" r:id="rId39"/>
    <p:sldId id="309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4rt2YYwIuvHTvgLMnh0qg" hashData="yWp1OBaoh92XedbO8GVAoZdukQ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AB61"/>
    <a:srgbClr val="004620"/>
    <a:srgbClr val="004821"/>
    <a:srgbClr val="004200"/>
    <a:srgbClr val="39471D"/>
    <a:srgbClr val="0050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4" autoAdjust="0"/>
    <p:restoredTop sz="94660"/>
  </p:normalViewPr>
  <p:slideViewPr>
    <p:cSldViewPr>
      <p:cViewPr>
        <p:scale>
          <a:sx n="178" d="100"/>
          <a:sy n="178" d="100"/>
        </p:scale>
        <p:origin x="390" y="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0AF46-C56C-4638-8B56-755D28E880F6}" type="datetimeFigureOut">
              <a:rPr lang="es-PE" smtClean="0"/>
              <a:pPr/>
              <a:t>23/08/2016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C78D4-BE3F-4AB8-B222-9D8AA2F2BFD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FAB61">
                <a:shade val="67500"/>
                <a:satMod val="115000"/>
              </a:srgbClr>
            </a:gs>
            <a:gs pos="100000">
              <a:srgbClr val="6FAB6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eaeec1018979c90b137d2c302ec715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17" name="16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73000">
                <a:schemeClr val="tx1">
                  <a:alpha val="81000"/>
                </a:schemeClr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9" name="28 Imagen" descr="g-gif-update (2)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71934" y="714362"/>
            <a:ext cx="971550" cy="714375"/>
          </a:xfrm>
          <a:prstGeom prst="rect">
            <a:avLst/>
          </a:prstGeom>
        </p:spPr>
      </p:pic>
      <p:pic>
        <p:nvPicPr>
          <p:cNvPr id="30" name="29 Imagen" descr="g-gif-update (1)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071802" y="1428742"/>
            <a:ext cx="3067050" cy="714375"/>
          </a:xfrm>
          <a:prstGeom prst="rect">
            <a:avLst/>
          </a:prstGeom>
        </p:spPr>
      </p:pic>
      <p:pic>
        <p:nvPicPr>
          <p:cNvPr id="31" name="30 Imagen" descr="g-gif-update (3)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143240" y="2214560"/>
            <a:ext cx="1066800" cy="714375"/>
          </a:xfrm>
          <a:prstGeom prst="rect">
            <a:avLst/>
          </a:prstGeom>
        </p:spPr>
      </p:pic>
      <p:pic>
        <p:nvPicPr>
          <p:cNvPr id="32" name="31 Imagen" descr="g-gif-update (4)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4500562" y="2214560"/>
            <a:ext cx="1390650" cy="714375"/>
          </a:xfrm>
          <a:prstGeom prst="rect">
            <a:avLst/>
          </a:prstGeom>
        </p:spPr>
      </p:pic>
      <p:pic>
        <p:nvPicPr>
          <p:cNvPr id="33" name="32 Imagen" descr="g-gif-update (5)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2857488" y="3214692"/>
            <a:ext cx="3390900" cy="714375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5140" y="4357700"/>
            <a:ext cx="2000264" cy="347663"/>
          </a:xfrm>
          <a:prstGeom prst="rect">
            <a:avLst/>
          </a:prstGeom>
          <a:noFill/>
        </p:spPr>
      </p:pic>
      <p:pic>
        <p:nvPicPr>
          <p:cNvPr id="35" name="34 Imagen" descr="eaeec1018979c90b137d2c302ec715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</p:spTree>
  </p:cSld>
  <p:clrMapOvr>
    <a:masterClrMapping/>
  </p:clrMapOvr>
  <p:transition advTm="22000">
    <p:sndAc>
      <p:stSnd loop="1">
        <p:snd r:embed="rId2" name="Pide_al_tiempo_que_vuel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000"/>
                            </p:stCondLst>
                            <p:childTnLst>
                              <p:par>
                                <p:cTn id="18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000"/>
                            </p:stCondLst>
                            <p:childTnLst>
                              <p:par>
                                <p:cTn id="19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8000"/>
                            </p:stCondLst>
                            <p:childTnLst>
                              <p:par>
                                <p:cTn id="19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yistavka-czarstvo-tropicheskix-paporotnikov-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0418Beltri0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4" name="53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f7caf8df7712db0e88917a53485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071552"/>
            <a:ext cx="2143108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928662" y="1017973"/>
            <a:ext cx="2286016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1017973"/>
            <a:ext cx="2286016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1017973"/>
            <a:ext cx="2428860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786214" y="1071552"/>
            <a:ext cx="2143108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714876" y="1017973"/>
            <a:ext cx="2286016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643570" y="1017973"/>
            <a:ext cx="2286016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715140" y="1017973"/>
            <a:ext cx="2428860" cy="2839661"/>
          </a:xfrm>
          <a:prstGeom prst="diamond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005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08"/>
            <a:ext cx="9644130" cy="642942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86a2492d7404e1710acb869788198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27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aa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357208"/>
            <a:ext cx="9644130" cy="650085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ba56ec3ab778a775c8e6202a7863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WP_20150829_11_40_06_P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44cda62647d9dbc88f9a89f802f5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c286490a11fb370d444d92d1ef20c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37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bbbab7731a5aee064c484833edb0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d48fe581a02685fedd60c1f9cd0f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2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0689fbaa45d9073fd7958ca4f40c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42000">
                <a:schemeClr val="bg1">
                  <a:alpha val="98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4ac12eac879a5ce0adb87c39e027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4c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357208"/>
            <a:ext cx="9644130" cy="6715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beae3d1f2c11cd42b67aca81895c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fb95c0822896d6ed43c384f5bc2e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2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1e199805b2f02ceaad140f166d12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66000">
                <a:schemeClr val="tx1">
                  <a:alpha val="5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357208"/>
            <a:ext cx="9644130" cy="61436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ef16d353a95e282e8e2adbd6f28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467_paki-zwiniete-liscie-papro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426b93b62e27ec633ab6af0e2bb6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583_dziewczynka_czerwona_sukienka_paprocie_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357208"/>
            <a:ext cx="9644130" cy="6215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2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d9de179eb4deaee7222af8e744fe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813c5aa32f50fd2b0c8ae923148c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806255" y="2433039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297174" y="2517841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-45126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218678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449716" y="2452219"/>
            <a:ext cx="5719025" cy="224972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2887393" y="2457091"/>
            <a:ext cx="5681904" cy="196397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052024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640752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27a2b9653677a559c7fee788565e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-paprocie-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66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b7sNRS70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071552"/>
            <a:ext cx="2143108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928662" y="1017973"/>
            <a:ext cx="2286016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1017973"/>
            <a:ext cx="2286016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1017973"/>
            <a:ext cx="2428860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786214" y="1071552"/>
            <a:ext cx="2143108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714876" y="1017973"/>
            <a:ext cx="2286016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643570" y="1017973"/>
            <a:ext cx="2286016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715140" y="1017973"/>
            <a:ext cx="2428860" cy="2839661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c32f1a72628b9d912414bcad434f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89aa0cf7e0ef1c47365786affa17f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9000">
                <a:schemeClr val="bg1">
                  <a:alpha val="28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proc_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2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29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mienie-paprocie-oczko-wod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scie-paproci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wn-and-garden-fern-d710216b718740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0"/>
            <a:ext cx="9358346" cy="52640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357208"/>
            <a:ext cx="9644130" cy="61436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2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proc-kam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47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L-summer-2014-homeback-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30000">
                <a:schemeClr val="bg1">
                  <a:alpha val="52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357208"/>
            <a:ext cx="9644130" cy="61436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sc-paproci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527763">
            <a:off x="5429256" y="3286130"/>
            <a:ext cx="1905000" cy="126682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285784" y="-357208"/>
            <a:ext cx="9644130" cy="585791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FAB61">
                  <a:shade val="67500"/>
                  <a:satMod val="115000"/>
                </a:srgbClr>
              </a:gs>
              <a:gs pos="100000">
                <a:srgbClr val="6FAB6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helech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Presentación1helecho</Template>
  <TotalTime>0</TotalTime>
  <Words>29</Words>
  <Application>Microsoft Office PowerPoint</Application>
  <PresentationFormat>Presentación en pantalla (16:9)</PresentationFormat>
  <Paragraphs>3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Presentación1helecho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84</cp:revision>
  <dcterms:created xsi:type="dcterms:W3CDTF">2016-08-23T00:57:48Z</dcterms:created>
  <dcterms:modified xsi:type="dcterms:W3CDTF">2016-08-23T15:42:29Z</dcterms:modified>
</cp:coreProperties>
</file>