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0" r:id="rId3"/>
    <p:sldId id="280" r:id="rId4"/>
    <p:sldId id="307" r:id="rId5"/>
    <p:sldId id="261" r:id="rId6"/>
    <p:sldId id="285" r:id="rId7"/>
    <p:sldId id="309" r:id="rId8"/>
    <p:sldId id="266" r:id="rId9"/>
    <p:sldId id="279" r:id="rId10"/>
    <p:sldId id="259" r:id="rId11"/>
    <p:sldId id="308" r:id="rId12"/>
    <p:sldId id="258" r:id="rId13"/>
    <p:sldId id="302" r:id="rId14"/>
    <p:sldId id="262" r:id="rId15"/>
    <p:sldId id="310" r:id="rId16"/>
    <p:sldId id="257" r:id="rId17"/>
    <p:sldId id="284" r:id="rId18"/>
    <p:sldId id="264" r:id="rId19"/>
    <p:sldId id="311" r:id="rId20"/>
    <p:sldId id="267" r:id="rId21"/>
    <p:sldId id="263" r:id="rId22"/>
    <p:sldId id="312" r:id="rId23"/>
    <p:sldId id="268" r:id="rId24"/>
    <p:sldId id="271" r:id="rId25"/>
    <p:sldId id="313" r:id="rId26"/>
    <p:sldId id="265" r:id="rId27"/>
    <p:sldId id="276" r:id="rId28"/>
    <p:sldId id="314" r:id="rId29"/>
    <p:sldId id="272" r:id="rId30"/>
    <p:sldId id="273" r:id="rId31"/>
    <p:sldId id="315" r:id="rId32"/>
    <p:sldId id="277" r:id="rId33"/>
    <p:sldId id="306" r:id="rId34"/>
    <p:sldId id="316" r:id="rId35"/>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cn9Y0ubyEsdyn9mThh4qaQ" hashData="gaP6Jz3CmrqGtET5k82uM9sMGc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322000"/>
    <a:srgbClr val="8B5A19"/>
    <a:srgbClr val="7A4E00"/>
    <a:srgbClr val="FF9900"/>
    <a:srgbClr val="FDEAC3"/>
    <a:srgbClr val="F7DFBB"/>
    <a:srgbClr val="FFE8D1"/>
    <a:srgbClr val="996633"/>
    <a:srgbClr val="E8BB8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4316" autoAdjust="0"/>
    <p:restoredTop sz="94660"/>
  </p:normalViewPr>
  <p:slideViewPr>
    <p:cSldViewPr>
      <p:cViewPr>
        <p:scale>
          <a:sx n="400" d="100"/>
          <a:sy n="400" d="100"/>
        </p:scale>
        <p:origin x="5826" y="394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D9664EE5-1BFA-4687-A682-19E2690692E7}" type="datetimeFigureOut">
              <a:rPr lang="es-PE" smtClean="0"/>
              <a:pPr/>
              <a:t>6/06/2020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1A31865-2F13-401F-B50B-38F4553107F2}" type="slidenum">
              <a:rPr lang="es-PE" smtClean="0"/>
              <a:pPr/>
              <a:t>‹Nº›</a:t>
            </a:fld>
            <a:endParaRPr lang="es-PE"/>
          </a:p>
        </p:txBody>
      </p:sp>
    </p:spTree>
  </p:cSld>
  <p:clrMapOvr>
    <a:masterClrMapping/>
  </p:clrMapOvr>
  <p:transition advClick="0" advTm="16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D9664EE5-1BFA-4687-A682-19E2690692E7}" type="datetimeFigureOut">
              <a:rPr lang="es-PE" smtClean="0"/>
              <a:pPr/>
              <a:t>6/06/2020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1A31865-2F13-401F-B50B-38F4553107F2}" type="slidenum">
              <a:rPr lang="es-PE" smtClean="0"/>
              <a:pPr/>
              <a:t>‹Nº›</a:t>
            </a:fld>
            <a:endParaRPr lang="es-PE"/>
          </a:p>
        </p:txBody>
      </p:sp>
    </p:spTree>
  </p:cSld>
  <p:clrMapOvr>
    <a:masterClrMapping/>
  </p:clrMapOvr>
  <p:transition advClick="0" advTm="16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9664EE5-1BFA-4687-A682-19E2690692E7}" type="datetimeFigureOut">
              <a:rPr lang="es-PE" smtClean="0"/>
              <a:pPr/>
              <a:t>6/06/2020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1A31865-2F13-401F-B50B-38F4553107F2}" type="slidenum">
              <a:rPr lang="es-PE" smtClean="0"/>
              <a:pPr/>
              <a:t>‹Nº›</a:t>
            </a:fld>
            <a:endParaRPr lang="es-PE"/>
          </a:p>
        </p:txBody>
      </p:sp>
    </p:spTree>
  </p:cSld>
  <p:clrMapOvr>
    <a:masterClrMapping/>
  </p:clrMapOvr>
  <p:transition advClick="0" advTm="16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D9664EE5-1BFA-4687-A682-19E2690692E7}" type="datetimeFigureOut">
              <a:rPr lang="es-PE" smtClean="0"/>
              <a:pPr/>
              <a:t>6/06/2020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41A31865-2F13-401F-B50B-38F4553107F2}" type="slidenum">
              <a:rPr lang="es-PE" smtClean="0"/>
              <a:pPr/>
              <a:t>‹Nº›</a:t>
            </a:fld>
            <a:endParaRPr lang="es-PE"/>
          </a:p>
        </p:txBody>
      </p:sp>
    </p:spTree>
  </p:cSld>
  <p:clrMapOvr>
    <a:masterClrMapping/>
  </p:clrMapOvr>
  <p:transition advClick="0" advTm="16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D9664EE5-1BFA-4687-A682-19E2690692E7}" type="datetimeFigureOut">
              <a:rPr lang="es-PE" smtClean="0"/>
              <a:pPr/>
              <a:t>6/06/2020</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41A31865-2F13-401F-B50B-38F4553107F2}" type="slidenum">
              <a:rPr lang="es-PE" smtClean="0"/>
              <a:pPr/>
              <a:t>‹Nº›</a:t>
            </a:fld>
            <a:endParaRPr lang="es-PE"/>
          </a:p>
        </p:txBody>
      </p:sp>
    </p:spTree>
  </p:cSld>
  <p:clrMapOvr>
    <a:masterClrMapping/>
  </p:clrMapOvr>
  <p:transition advClick="0" advTm="16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D9664EE5-1BFA-4687-A682-19E2690692E7}" type="datetimeFigureOut">
              <a:rPr lang="es-PE" smtClean="0"/>
              <a:pPr/>
              <a:t>6/06/2020</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41A31865-2F13-401F-B50B-38F4553107F2}" type="slidenum">
              <a:rPr lang="es-PE" smtClean="0"/>
              <a:pPr/>
              <a:t>‹Nº›</a:t>
            </a:fld>
            <a:endParaRPr lang="es-PE"/>
          </a:p>
        </p:txBody>
      </p:sp>
    </p:spTree>
  </p:cSld>
  <p:clrMapOvr>
    <a:masterClrMapping/>
  </p:clrMapOvr>
  <p:transition advClick="0" advTm="16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9664EE5-1BFA-4687-A682-19E2690692E7}" type="datetimeFigureOut">
              <a:rPr lang="es-PE" smtClean="0"/>
              <a:pPr/>
              <a:t>6/06/2020</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41A31865-2F13-401F-B50B-38F4553107F2}" type="slidenum">
              <a:rPr lang="es-PE" smtClean="0"/>
              <a:pPr/>
              <a:t>‹Nº›</a:t>
            </a:fld>
            <a:endParaRPr lang="es-PE"/>
          </a:p>
        </p:txBody>
      </p:sp>
    </p:spTree>
  </p:cSld>
  <p:clrMapOvr>
    <a:masterClrMapping/>
  </p:clrMapOvr>
  <p:transition advClick="0" advTm="16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9664EE5-1BFA-4687-A682-19E2690692E7}" type="datetimeFigureOut">
              <a:rPr lang="es-PE" smtClean="0"/>
              <a:pPr/>
              <a:t>6/06/2020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41A31865-2F13-401F-B50B-38F4553107F2}" type="slidenum">
              <a:rPr lang="es-PE" smtClean="0"/>
              <a:pPr/>
              <a:t>‹Nº›</a:t>
            </a:fld>
            <a:endParaRPr lang="es-PE"/>
          </a:p>
        </p:txBody>
      </p:sp>
    </p:spTree>
  </p:cSld>
  <p:clrMapOvr>
    <a:masterClrMapping/>
  </p:clrMapOvr>
  <p:transition advClick="0" advTm="16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9664EE5-1BFA-4687-A682-19E2690692E7}" type="datetimeFigureOut">
              <a:rPr lang="es-PE" smtClean="0"/>
              <a:pPr/>
              <a:t>6/06/2020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41A31865-2F13-401F-B50B-38F4553107F2}" type="slidenum">
              <a:rPr lang="es-PE" smtClean="0"/>
              <a:pPr/>
              <a:t>‹Nº›</a:t>
            </a:fld>
            <a:endParaRPr lang="es-PE"/>
          </a:p>
        </p:txBody>
      </p:sp>
    </p:spTree>
  </p:cSld>
  <p:clrMapOvr>
    <a:masterClrMapping/>
  </p:clrMapOvr>
  <p:transition advClick="0" advTm="16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D9664EE5-1BFA-4687-A682-19E2690692E7}" type="datetimeFigureOut">
              <a:rPr lang="es-PE" smtClean="0"/>
              <a:pPr/>
              <a:t>6/06/2020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1A31865-2F13-401F-B50B-38F4553107F2}" type="slidenum">
              <a:rPr lang="es-PE" smtClean="0"/>
              <a:pPr/>
              <a:t>‹Nº›</a:t>
            </a:fld>
            <a:endParaRPr lang="es-PE"/>
          </a:p>
        </p:txBody>
      </p:sp>
    </p:spTree>
  </p:cSld>
  <p:clrMapOvr>
    <a:masterClrMapping/>
  </p:clrMapOvr>
  <p:transition advClick="0" advTm="16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D9664EE5-1BFA-4687-A682-19E2690692E7}" type="datetimeFigureOut">
              <a:rPr lang="es-PE" smtClean="0"/>
              <a:pPr/>
              <a:t>6/06/2020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1A31865-2F13-401F-B50B-38F4553107F2}" type="slidenum">
              <a:rPr lang="es-PE" smtClean="0"/>
              <a:pPr/>
              <a:t>‹Nº›</a:t>
            </a:fld>
            <a:endParaRPr lang="es-PE"/>
          </a:p>
        </p:txBody>
      </p:sp>
    </p:spTree>
  </p:cSld>
  <p:clrMapOvr>
    <a:masterClrMapping/>
  </p:clrMapOvr>
  <p:transition advClick="0" advTm="16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Click="0" advTm="16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D9664EE5-1BFA-4687-A682-19E2690692E7}" type="datetimeFigureOut">
              <a:rPr lang="es-PE" smtClean="0"/>
              <a:pPr/>
              <a:t>6/06/2020</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41A31865-2F13-401F-B50B-38F4553107F2}"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6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Click="0" advTm="16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image" Target="../media/image43.png"/><Relationship Id="rId18" Type="http://schemas.openxmlformats.org/officeDocument/2006/relationships/image" Target="../media/image4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9.png"/><Relationship Id="rId11" Type="http://schemas.openxmlformats.org/officeDocument/2006/relationships/image" Target="../media/image42.png"/><Relationship Id="rId5" Type="http://schemas.openxmlformats.org/officeDocument/2006/relationships/hyperlink" Target="http://www.mispps.com/" TargetMode="External"/><Relationship Id="rId15" Type="http://schemas.openxmlformats.org/officeDocument/2006/relationships/image" Target="../media/image44.png"/><Relationship Id="rId10" Type="http://schemas.openxmlformats.org/officeDocument/2006/relationships/hyperlink" Target="https://www.facebook.com/mispps" TargetMode="External"/><Relationship Id="rId4" Type="http://schemas.openxmlformats.org/officeDocument/2006/relationships/image" Target="../media/image38.png"/><Relationship Id="rId9" Type="http://schemas.openxmlformats.org/officeDocument/2006/relationships/image" Target="../media/image4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30000">
              <a:srgbClr val="FF6600"/>
            </a:gs>
            <a:gs pos="20000">
              <a:srgbClr val="000040"/>
            </a:gs>
            <a:gs pos="50000">
              <a:srgbClr val="400040"/>
            </a:gs>
            <a:gs pos="75000">
              <a:srgbClr val="8F0040"/>
            </a:gs>
            <a:gs pos="89999">
              <a:srgbClr val="F27300"/>
            </a:gs>
            <a:gs pos="100000">
              <a:srgbClr val="FFBF00"/>
            </a:gs>
          </a:gsLst>
          <a:lin ang="0" scaled="1"/>
          <a:tileRect/>
        </a:gradFill>
        <a:effectLst/>
      </p:bgPr>
    </p:bg>
    <p:spTree>
      <p:nvGrpSpPr>
        <p:cNvPr id="1" name=""/>
        <p:cNvGrpSpPr/>
        <p:nvPr/>
      </p:nvGrpSpPr>
      <p:grpSpPr>
        <a:xfrm>
          <a:off x="0" y="0"/>
          <a:ext cx="0" cy="0"/>
          <a:chOff x="0" y="0"/>
          <a:chExt cx="0" cy="0"/>
        </a:xfrm>
      </p:grpSpPr>
      <p:pic>
        <p:nvPicPr>
          <p:cNvPr id="2" name="1 Imagen" descr="7bj49rhpellltqg6ue6vd2akd1534a37dba8aa5.jpg"/>
          <p:cNvPicPr>
            <a:picLocks noGrp="1" noChangeAspect="1"/>
          </p:cNvPicPr>
          <p:nvPr isPhoto="1"/>
        </p:nvPicPr>
        <p:blipFill>
          <a:blip r:embed="rId3">
            <a:lum/>
          </a:blip>
          <a:stretch>
            <a:fillRect/>
          </a:stretch>
        </p:blipFill>
        <p:spPr>
          <a:xfrm>
            <a:off x="0" y="0"/>
            <a:ext cx="9144000" cy="5143500"/>
          </a:xfrm>
          <a:prstGeom prst="rect">
            <a:avLst/>
          </a:prstGeom>
          <a:gradFill flip="none" rotWithShape="1">
            <a:gsLst>
              <a:gs pos="39000">
                <a:srgbClr val="FFF200">
                  <a:alpha val="59000"/>
                </a:srgbClr>
              </a:gs>
              <a:gs pos="45000">
                <a:srgbClr val="FF7A00"/>
              </a:gs>
              <a:gs pos="70000">
                <a:srgbClr val="FF0300"/>
              </a:gs>
              <a:gs pos="100000">
                <a:srgbClr val="4D0808"/>
              </a:gs>
            </a:gsLst>
            <a:path path="shape">
              <a:fillToRect l="50000" t="50000" r="50000" b="50000"/>
            </a:path>
            <a:tileRect/>
          </a:gradFill>
          <a:ln>
            <a:noFill/>
          </a:ln>
        </p:spPr>
      </p:pic>
      <p:sp>
        <p:nvSpPr>
          <p:cNvPr id="19" name="18 Rectángulo"/>
          <p:cNvSpPr/>
          <p:nvPr/>
        </p:nvSpPr>
        <p:spPr>
          <a:xfrm>
            <a:off x="0" y="0"/>
            <a:ext cx="9144000" cy="5143500"/>
          </a:xfrm>
          <a:prstGeom prst="rect">
            <a:avLst/>
          </a:prstGeom>
          <a:gradFill flip="none" rotWithShape="1">
            <a:gsLst>
              <a:gs pos="0">
                <a:srgbClr val="8B5A19"/>
              </a:gs>
              <a:gs pos="64999">
                <a:srgbClr val="F0EBD5"/>
              </a:gs>
              <a:gs pos="100000">
                <a:srgbClr val="D1C39F"/>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Rectángulo"/>
          <p:cNvSpPr/>
          <p:nvPr/>
        </p:nvSpPr>
        <p:spPr>
          <a:xfrm>
            <a:off x="0" y="0"/>
            <a:ext cx="9144000" cy="5143500"/>
          </a:xfrm>
          <a:prstGeom prst="rect">
            <a:avLst/>
          </a:prstGeom>
          <a:gradFill flip="none" rotWithShape="1">
            <a:gsLst>
              <a:gs pos="0">
                <a:srgbClr val="FFF200"/>
              </a:gs>
              <a:gs pos="45000">
                <a:srgbClr val="FF7A00"/>
              </a:gs>
              <a:gs pos="70000">
                <a:srgbClr val="FF0300"/>
              </a:gs>
              <a:gs pos="100000">
                <a:srgbClr val="4D080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cooltext-357172055437701.png"/>
          <p:cNvPicPr>
            <a:picLocks noChangeAspect="1"/>
          </p:cNvPicPr>
          <p:nvPr/>
        </p:nvPicPr>
        <p:blipFill>
          <a:blip r:embed="rId4">
            <a:lum bright="-20000" contrast="40000"/>
          </a:blip>
          <a:stretch>
            <a:fillRect/>
          </a:stretch>
        </p:blipFill>
        <p:spPr>
          <a:xfrm>
            <a:off x="6286512" y="428610"/>
            <a:ext cx="1130159" cy="812698"/>
          </a:xfrm>
          <a:prstGeom prst="rect">
            <a:avLst/>
          </a:prstGeom>
        </p:spPr>
      </p:pic>
      <p:pic>
        <p:nvPicPr>
          <p:cNvPr id="6" name="5 Imagen" descr="cooltext-357172039878752.png"/>
          <p:cNvPicPr>
            <a:picLocks noChangeAspect="1"/>
          </p:cNvPicPr>
          <p:nvPr/>
        </p:nvPicPr>
        <p:blipFill>
          <a:blip r:embed="rId5">
            <a:lum bright="-20000" contrast="40000"/>
          </a:blip>
          <a:stretch>
            <a:fillRect/>
          </a:stretch>
        </p:blipFill>
        <p:spPr>
          <a:xfrm>
            <a:off x="5143504" y="1285866"/>
            <a:ext cx="3580953" cy="812698"/>
          </a:xfrm>
          <a:prstGeom prst="rect">
            <a:avLst/>
          </a:prstGeom>
        </p:spPr>
      </p:pic>
      <p:pic>
        <p:nvPicPr>
          <p:cNvPr id="7" name="6 Imagen" descr="cooltext-357172003790578.png"/>
          <p:cNvPicPr>
            <a:picLocks noChangeAspect="1"/>
          </p:cNvPicPr>
          <p:nvPr/>
        </p:nvPicPr>
        <p:blipFill>
          <a:blip r:embed="rId6">
            <a:lum bright="-20000" contrast="40000"/>
          </a:blip>
          <a:stretch>
            <a:fillRect/>
          </a:stretch>
        </p:blipFill>
        <p:spPr>
          <a:xfrm>
            <a:off x="5214942" y="2357436"/>
            <a:ext cx="3571900" cy="812698"/>
          </a:xfrm>
          <a:prstGeom prst="rect">
            <a:avLst/>
          </a:prstGeom>
        </p:spPr>
      </p:pic>
      <p:pic>
        <p:nvPicPr>
          <p:cNvPr id="8" name="7 Imagen" descr="cooltext-357171985817101.png"/>
          <p:cNvPicPr>
            <a:picLocks noChangeAspect="1"/>
          </p:cNvPicPr>
          <p:nvPr/>
        </p:nvPicPr>
        <p:blipFill>
          <a:blip r:embed="rId7">
            <a:lum bright="-20000" contrast="40000"/>
          </a:blip>
          <a:stretch>
            <a:fillRect/>
          </a:stretch>
        </p:blipFill>
        <p:spPr>
          <a:xfrm>
            <a:off x="5214942" y="3357568"/>
            <a:ext cx="3555556" cy="812698"/>
          </a:xfrm>
          <a:prstGeom prst="rect">
            <a:avLst/>
          </a:prstGeom>
        </p:spPr>
      </p:pic>
      <p:pic>
        <p:nvPicPr>
          <p:cNvPr id="32770" name="Picture 2" descr="Rendered Image"/>
          <p:cNvPicPr>
            <a:picLocks noChangeAspect="1" noChangeArrowheads="1"/>
          </p:cNvPicPr>
          <p:nvPr/>
        </p:nvPicPr>
        <p:blipFill>
          <a:blip r:embed="rId8">
            <a:duotone>
              <a:prstClr val="black"/>
              <a:schemeClr val="accent6">
                <a:tint val="45000"/>
                <a:satMod val="400000"/>
              </a:schemeClr>
            </a:duotone>
            <a:lum bright="20000" contrast="40000"/>
          </a:blip>
          <a:srcRect/>
          <a:stretch>
            <a:fillRect/>
          </a:stretch>
        </p:blipFill>
        <p:spPr bwMode="auto">
          <a:xfrm>
            <a:off x="428596" y="4286262"/>
            <a:ext cx="2357454" cy="419101"/>
          </a:xfrm>
          <a:prstGeom prst="rect">
            <a:avLst/>
          </a:prstGeom>
          <a:noFill/>
        </p:spPr>
      </p:pic>
      <p:pic>
        <p:nvPicPr>
          <p:cNvPr id="10" name="9 Imagen" descr="7bj49rhpellltqg6ue6vd2akd1534a37dba8aa5.jpg"/>
          <p:cNvPicPr>
            <a:picLocks noGrp="1" noChangeAspect="1"/>
          </p:cNvPicPr>
          <p:nvPr isPhoto="1"/>
        </p:nvPicPr>
        <p:blipFill>
          <a:blip r:embed="rId3">
            <a:lum/>
          </a:blip>
          <a:stretch>
            <a:fillRect/>
          </a:stretch>
        </p:blipFill>
        <p:spPr>
          <a:xfrm>
            <a:off x="0" y="0"/>
            <a:ext cx="9144000" cy="5143500"/>
          </a:xfrm>
          <a:prstGeom prst="rect">
            <a:avLst/>
          </a:prstGeom>
          <a:gradFill flip="none" rotWithShape="1">
            <a:gsLst>
              <a:gs pos="39000">
                <a:srgbClr val="FFF200">
                  <a:alpha val="59000"/>
                </a:srgbClr>
              </a:gs>
              <a:gs pos="45000">
                <a:srgbClr val="FF7A00"/>
              </a:gs>
              <a:gs pos="70000">
                <a:srgbClr val="FF0300"/>
              </a:gs>
              <a:gs pos="100000">
                <a:srgbClr val="4D0808"/>
              </a:gs>
            </a:gsLst>
            <a:path path="shape">
              <a:fillToRect l="50000" t="50000" r="50000" b="50000"/>
            </a:path>
            <a:tileRect/>
          </a:gradFill>
          <a:ln>
            <a:noFill/>
          </a:ln>
        </p:spPr>
      </p:pic>
    </p:spTree>
  </p:cSld>
  <p:clrMapOvr>
    <a:masterClrMapping/>
  </p:clrMapOvr>
  <p:transition advClick="0" advTm="30000">
    <p:sndAc>
      <p:stSnd loop="1">
        <p:snd r:embed="rId2" name="Caballo viej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20"/>
                                        </p:tgtEl>
                                        <p:attrNameLst>
                                          <p:attrName>ppt_w</p:attrName>
                                        </p:attrNameLst>
                                      </p:cBhvr>
                                      <p:tavLst>
                                        <p:tav tm="0">
                                          <p:val>
                                            <p:strVal val="ppt_w"/>
                                          </p:val>
                                        </p:tav>
                                        <p:tav tm="100000">
                                          <p:val>
                                            <p:strVal val="4/3*ppt_w"/>
                                          </p:val>
                                        </p:tav>
                                      </p:tavLst>
                                    </p:anim>
                                    <p:anim calcmode="lin" valueType="num">
                                      <p:cBhvr>
                                        <p:cTn id="9" dur="5000"/>
                                        <p:tgtEl>
                                          <p:spTgt spid="20"/>
                                        </p:tgtEl>
                                        <p:attrNameLst>
                                          <p:attrName>ppt_h</p:attrName>
                                        </p:attrNameLst>
                                      </p:cBhvr>
                                      <p:tavLst>
                                        <p:tav tm="0">
                                          <p:val>
                                            <p:strVal val="ppt_h"/>
                                          </p:val>
                                        </p:tav>
                                        <p:tav tm="100000">
                                          <p:val>
                                            <p:strVal val="4/3*ppt_h"/>
                                          </p:val>
                                        </p:tav>
                                      </p:tavLst>
                                    </p:anim>
                                    <p:set>
                                      <p:cBhvr>
                                        <p:cTn id="10" dur="1" fill="hold">
                                          <p:stCondLst>
                                            <p:cond delay="4999"/>
                                          </p:stCondLst>
                                        </p:cTn>
                                        <p:tgtEl>
                                          <p:spTgt spid="20"/>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20"/>
                                        </p:tgtEl>
                                      </p:cBhvr>
                                    </p:animEffect>
                                    <p:set>
                                      <p:cBhvr>
                                        <p:cTn id="13" dur="1" fill="hold">
                                          <p:stCondLst>
                                            <p:cond delay="4999"/>
                                          </p:stCondLst>
                                        </p:cTn>
                                        <p:tgtEl>
                                          <p:spTgt spid="20"/>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19"/>
                                        </p:tgtEl>
                                        <p:attrNameLst>
                                          <p:attrName>ppt_w</p:attrName>
                                        </p:attrNameLst>
                                      </p:cBhvr>
                                      <p:tavLst>
                                        <p:tav tm="0">
                                          <p:val>
                                            <p:strVal val="ppt_w"/>
                                          </p:val>
                                        </p:tav>
                                        <p:tav tm="100000">
                                          <p:val>
                                            <p:strVal val="4/3*ppt_w"/>
                                          </p:val>
                                        </p:tav>
                                      </p:tavLst>
                                    </p:anim>
                                    <p:anim calcmode="lin" valueType="num">
                                      <p:cBhvr>
                                        <p:cTn id="16" dur="5000"/>
                                        <p:tgtEl>
                                          <p:spTgt spid="19"/>
                                        </p:tgtEl>
                                        <p:attrNameLst>
                                          <p:attrName>ppt_h</p:attrName>
                                        </p:attrNameLst>
                                      </p:cBhvr>
                                      <p:tavLst>
                                        <p:tav tm="0">
                                          <p:val>
                                            <p:strVal val="ppt_h"/>
                                          </p:val>
                                        </p:tav>
                                        <p:tav tm="100000">
                                          <p:val>
                                            <p:strVal val="4/3*ppt_h"/>
                                          </p:val>
                                        </p:tav>
                                      </p:tavLst>
                                    </p:anim>
                                    <p:set>
                                      <p:cBhvr>
                                        <p:cTn id="17" dur="1" fill="hold">
                                          <p:stCondLst>
                                            <p:cond delay="4999"/>
                                          </p:stCondLst>
                                        </p:cTn>
                                        <p:tgtEl>
                                          <p:spTgt spid="19"/>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19"/>
                                        </p:tgtEl>
                                      </p:cBhvr>
                                    </p:animEffect>
                                    <p:set>
                                      <p:cBhvr>
                                        <p:cTn id="20" dur="1" fill="hold">
                                          <p:stCondLst>
                                            <p:cond delay="4999"/>
                                          </p:stCondLst>
                                        </p:cTn>
                                        <p:tgtEl>
                                          <p:spTgt spid="19"/>
                                        </p:tgtEl>
                                        <p:attrNameLst>
                                          <p:attrName>style.visibility</p:attrName>
                                        </p:attrNameLst>
                                      </p:cBhvr>
                                      <p:to>
                                        <p:strVal val="hidden"/>
                                      </p:to>
                                    </p:set>
                                  </p:childTnLst>
                                </p:cTn>
                              </p:par>
                              <p:par>
                                <p:cTn id="21" presetID="23" presetClass="entr" presetSubtype="16"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fltVal val="0"/>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5000"/>
                                        <p:tgtEl>
                                          <p:spTgt spid="2"/>
                                        </p:tgtEl>
                                      </p:cBhvr>
                                    </p:animEffect>
                                  </p:childTnLst>
                                </p:cTn>
                              </p:par>
                            </p:childTnLst>
                          </p:cTn>
                        </p:par>
                        <p:par>
                          <p:cTn id="28" fill="hold">
                            <p:stCondLst>
                              <p:cond delay="5000"/>
                            </p:stCondLst>
                            <p:childTnLst>
                              <p:par>
                                <p:cTn id="29" presetID="52" presetClass="entr" presetSubtype="0"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Scale>
                                      <p:cBhvr>
                                        <p:cTn id="31" dur="2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2000" decel="50000" fill="hold">
                                          <p:stCondLst>
                                            <p:cond delay="0"/>
                                          </p:stCondLst>
                                        </p:cTn>
                                        <p:tgtEl>
                                          <p:spTgt spid="5"/>
                                        </p:tgtEl>
                                        <p:attrNameLst>
                                          <p:attrName>ppt_x</p:attrName>
                                          <p:attrName>ppt_y</p:attrName>
                                        </p:attrNameLst>
                                      </p:cBhvr>
                                    </p:animMotion>
                                    <p:animEffect transition="in" filter="fade">
                                      <p:cBhvr>
                                        <p:cTn id="33" dur="2000"/>
                                        <p:tgtEl>
                                          <p:spTgt spid="5"/>
                                        </p:tgtEl>
                                      </p:cBhvr>
                                    </p:animEffect>
                                  </p:childTnLst>
                                </p:cTn>
                              </p:par>
                            </p:childTnLst>
                          </p:cTn>
                        </p:par>
                        <p:par>
                          <p:cTn id="34" fill="hold">
                            <p:stCondLst>
                              <p:cond delay="7000"/>
                            </p:stCondLst>
                            <p:childTnLst>
                              <p:par>
                                <p:cTn id="35" presetID="52" presetClass="entr" presetSubtype="0" fill="hold" nodeType="afterEffect">
                                  <p:stCondLst>
                                    <p:cond delay="0"/>
                                  </p:stCondLst>
                                  <p:childTnLst>
                                    <p:set>
                                      <p:cBhvr>
                                        <p:cTn id="36" dur="1" fill="hold">
                                          <p:stCondLst>
                                            <p:cond delay="0"/>
                                          </p:stCondLst>
                                        </p:cTn>
                                        <p:tgtEl>
                                          <p:spTgt spid="6"/>
                                        </p:tgtEl>
                                        <p:attrNameLst>
                                          <p:attrName>style.visibility</p:attrName>
                                        </p:attrNameLst>
                                      </p:cBhvr>
                                      <p:to>
                                        <p:strVal val="visible"/>
                                      </p:to>
                                    </p:set>
                                    <p:animScale>
                                      <p:cBhvr>
                                        <p:cTn id="37" dur="2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2000" decel="50000" fill="hold">
                                          <p:stCondLst>
                                            <p:cond delay="0"/>
                                          </p:stCondLst>
                                        </p:cTn>
                                        <p:tgtEl>
                                          <p:spTgt spid="6"/>
                                        </p:tgtEl>
                                        <p:attrNameLst>
                                          <p:attrName>ppt_x</p:attrName>
                                          <p:attrName>ppt_y</p:attrName>
                                        </p:attrNameLst>
                                      </p:cBhvr>
                                    </p:animMotion>
                                    <p:animEffect transition="in" filter="fade">
                                      <p:cBhvr>
                                        <p:cTn id="39" dur="2000"/>
                                        <p:tgtEl>
                                          <p:spTgt spid="6"/>
                                        </p:tgtEl>
                                      </p:cBhvr>
                                    </p:animEffect>
                                  </p:childTnLst>
                                </p:cTn>
                              </p:par>
                            </p:childTnLst>
                          </p:cTn>
                        </p:par>
                        <p:par>
                          <p:cTn id="40" fill="hold">
                            <p:stCondLst>
                              <p:cond delay="9000"/>
                            </p:stCondLst>
                            <p:childTnLst>
                              <p:par>
                                <p:cTn id="41" presetID="52" presetClass="entr" presetSubtype="0" fill="hold" nodeType="afterEffect">
                                  <p:stCondLst>
                                    <p:cond delay="0"/>
                                  </p:stCondLst>
                                  <p:childTnLst>
                                    <p:set>
                                      <p:cBhvr>
                                        <p:cTn id="42" dur="1" fill="hold">
                                          <p:stCondLst>
                                            <p:cond delay="0"/>
                                          </p:stCondLst>
                                        </p:cTn>
                                        <p:tgtEl>
                                          <p:spTgt spid="7"/>
                                        </p:tgtEl>
                                        <p:attrNameLst>
                                          <p:attrName>style.visibility</p:attrName>
                                        </p:attrNameLst>
                                      </p:cBhvr>
                                      <p:to>
                                        <p:strVal val="visible"/>
                                      </p:to>
                                    </p:set>
                                    <p:animScale>
                                      <p:cBhvr>
                                        <p:cTn id="43"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2000" decel="50000" fill="hold">
                                          <p:stCondLst>
                                            <p:cond delay="0"/>
                                          </p:stCondLst>
                                        </p:cTn>
                                        <p:tgtEl>
                                          <p:spTgt spid="7"/>
                                        </p:tgtEl>
                                        <p:attrNameLst>
                                          <p:attrName>ppt_x</p:attrName>
                                          <p:attrName>ppt_y</p:attrName>
                                        </p:attrNameLst>
                                      </p:cBhvr>
                                    </p:animMotion>
                                    <p:animEffect transition="in" filter="fade">
                                      <p:cBhvr>
                                        <p:cTn id="45" dur="2000"/>
                                        <p:tgtEl>
                                          <p:spTgt spid="7"/>
                                        </p:tgtEl>
                                      </p:cBhvr>
                                    </p:animEffect>
                                  </p:childTnLst>
                                </p:cTn>
                              </p:par>
                            </p:childTnLst>
                          </p:cTn>
                        </p:par>
                        <p:par>
                          <p:cTn id="46" fill="hold">
                            <p:stCondLst>
                              <p:cond delay="11000"/>
                            </p:stCondLst>
                            <p:childTnLst>
                              <p:par>
                                <p:cTn id="47" presetID="52" presetClass="entr" presetSubtype="0" fill="hold" nodeType="afterEffect">
                                  <p:stCondLst>
                                    <p:cond delay="0"/>
                                  </p:stCondLst>
                                  <p:childTnLst>
                                    <p:set>
                                      <p:cBhvr>
                                        <p:cTn id="48" dur="1" fill="hold">
                                          <p:stCondLst>
                                            <p:cond delay="0"/>
                                          </p:stCondLst>
                                        </p:cTn>
                                        <p:tgtEl>
                                          <p:spTgt spid="8"/>
                                        </p:tgtEl>
                                        <p:attrNameLst>
                                          <p:attrName>style.visibility</p:attrName>
                                        </p:attrNameLst>
                                      </p:cBhvr>
                                      <p:to>
                                        <p:strVal val="visible"/>
                                      </p:to>
                                    </p:set>
                                    <p:animScale>
                                      <p:cBhvr>
                                        <p:cTn id="49" dur="2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2000" decel="50000" fill="hold">
                                          <p:stCondLst>
                                            <p:cond delay="0"/>
                                          </p:stCondLst>
                                        </p:cTn>
                                        <p:tgtEl>
                                          <p:spTgt spid="8"/>
                                        </p:tgtEl>
                                        <p:attrNameLst>
                                          <p:attrName>ppt_x</p:attrName>
                                          <p:attrName>ppt_y</p:attrName>
                                        </p:attrNameLst>
                                      </p:cBhvr>
                                    </p:animMotion>
                                    <p:animEffect transition="in" filter="fade">
                                      <p:cBhvr>
                                        <p:cTn id="51" dur="2000"/>
                                        <p:tgtEl>
                                          <p:spTgt spid="8"/>
                                        </p:tgtEl>
                                      </p:cBhvr>
                                    </p:animEffect>
                                  </p:childTnLst>
                                </p:cTn>
                              </p:par>
                            </p:childTnLst>
                          </p:cTn>
                        </p:par>
                        <p:par>
                          <p:cTn id="52" fill="hold">
                            <p:stCondLst>
                              <p:cond delay="13000"/>
                            </p:stCondLst>
                            <p:childTnLst>
                              <p:par>
                                <p:cTn id="53" presetID="12" presetClass="entr" presetSubtype="1" fill="hold" nodeType="afterEffect">
                                  <p:stCondLst>
                                    <p:cond delay="0"/>
                                  </p:stCondLst>
                                  <p:childTnLst>
                                    <p:set>
                                      <p:cBhvr>
                                        <p:cTn id="54" dur="1" fill="hold">
                                          <p:stCondLst>
                                            <p:cond delay="0"/>
                                          </p:stCondLst>
                                        </p:cTn>
                                        <p:tgtEl>
                                          <p:spTgt spid="32770"/>
                                        </p:tgtEl>
                                        <p:attrNameLst>
                                          <p:attrName>style.visibility</p:attrName>
                                        </p:attrNameLst>
                                      </p:cBhvr>
                                      <p:to>
                                        <p:strVal val="visible"/>
                                      </p:to>
                                    </p:set>
                                    <p:animEffect transition="in" filter="slide(fromTop)">
                                      <p:cBhvr>
                                        <p:cTn id="55" dur="2000"/>
                                        <p:tgtEl>
                                          <p:spTgt spid="327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20" grpId="0" animBg="1"/>
      <p:bldP spid="20"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50000">
              <a:srgbClr val="322000"/>
            </a:gs>
            <a:gs pos="30000">
              <a:srgbClr val="D49E6C"/>
            </a:gs>
            <a:gs pos="70000">
              <a:srgbClr val="A65528"/>
            </a:gs>
            <a:gs pos="100000">
              <a:srgbClr val="663012"/>
            </a:gs>
          </a:gsLst>
          <a:lin ang="2700000" scaled="1"/>
          <a:tileRect/>
        </a:gradFill>
        <a:effectLst/>
      </p:bgPr>
    </p:bg>
    <p:spTree>
      <p:nvGrpSpPr>
        <p:cNvPr id="1" name=""/>
        <p:cNvGrpSpPr/>
        <p:nvPr/>
      </p:nvGrpSpPr>
      <p:grpSpPr>
        <a:xfrm>
          <a:off x="0" y="0"/>
          <a:ext cx="0" cy="0"/>
          <a:chOff x="0" y="0"/>
          <a:chExt cx="0" cy="0"/>
        </a:xfrm>
      </p:grpSpPr>
      <p:pic>
        <p:nvPicPr>
          <p:cNvPr id="2" name="1 Imagen" descr="jumping-horse-1680x1050-strong-horse-hd-30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 presetClass="exit" presetSubtype="12" fill="hold" grpId="0" nodeType="withEffect">
                                  <p:stCondLst>
                                    <p:cond delay="0"/>
                                  </p:stCondLst>
                                  <p:childTnLst>
                                    <p:anim calcmode="lin" valueType="num">
                                      <p:cBhvr additive="base">
                                        <p:cTn id="8" dur="5000"/>
                                        <p:tgtEl>
                                          <p:spTgt spid="3"/>
                                        </p:tgtEl>
                                        <p:attrNameLst>
                                          <p:attrName>ppt_x</p:attrName>
                                        </p:attrNameLst>
                                      </p:cBhvr>
                                      <p:tavLst>
                                        <p:tav tm="0">
                                          <p:val>
                                            <p:strVal val="ppt_x"/>
                                          </p:val>
                                        </p:tav>
                                        <p:tav tm="100000">
                                          <p:val>
                                            <p:strVal val="0-ppt_w/2"/>
                                          </p:val>
                                        </p:tav>
                                      </p:tavLst>
                                    </p:anim>
                                    <p:anim calcmode="lin" valueType="num">
                                      <p:cBhvr additive="base">
                                        <p:cTn id="9" dur="5000"/>
                                        <p:tgtEl>
                                          <p:spTgt spid="3"/>
                                        </p:tgtEl>
                                        <p:attrNameLst>
                                          <p:attrName>ppt_y</p:attrName>
                                        </p:attrNameLst>
                                      </p:cBhvr>
                                      <p:tavLst>
                                        <p:tav tm="0">
                                          <p:val>
                                            <p:strVal val="ppt_y"/>
                                          </p:val>
                                        </p:tav>
                                        <p:tav tm="100000">
                                          <p:val>
                                            <p:strVal val="1+ppt_h/2"/>
                                          </p:val>
                                        </p:tav>
                                      </p:tavLst>
                                    </p:anim>
                                    <p:set>
                                      <p:cBhvr>
                                        <p:cTn id="10" dur="1" fill="hold">
                                          <p:stCondLst>
                                            <p:cond delay="4999"/>
                                          </p:stCondLst>
                                        </p:cTn>
                                        <p:tgtEl>
                                          <p:spTgt spid="3"/>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 presetClass="entr" presetSubtype="3"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0" fill="hold"/>
                                        <p:tgtEl>
                                          <p:spTgt spid="2"/>
                                        </p:tgtEl>
                                        <p:attrNameLst>
                                          <p:attrName>ppt_x</p:attrName>
                                        </p:attrNameLst>
                                      </p:cBhvr>
                                      <p:tavLst>
                                        <p:tav tm="0">
                                          <p:val>
                                            <p:strVal val="1+#ppt_w/2"/>
                                          </p:val>
                                        </p:tav>
                                        <p:tav tm="100000">
                                          <p:val>
                                            <p:strVal val="#ppt_x"/>
                                          </p:val>
                                        </p:tav>
                                      </p:tavLst>
                                    </p:anim>
                                    <p:anim calcmode="lin" valueType="num">
                                      <p:cBhvr additive="base">
                                        <p:cTn id="17" dur="5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8B5A19"/>
            </a:gs>
            <a:gs pos="50000">
              <a:srgbClr val="F7DFBB">
                <a:shade val="67500"/>
                <a:satMod val="115000"/>
              </a:srgbClr>
            </a:gs>
            <a:gs pos="100000">
              <a:srgbClr val="F7DFBB">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3" name="2 Imagen" descr="581d6211e8b236bf77227ab910dc0d4a.png"/>
          <p:cNvPicPr>
            <a:picLocks noChangeAspect="1"/>
          </p:cNvPicPr>
          <p:nvPr/>
        </p:nvPicPr>
        <p:blipFill>
          <a:blip r:embed="rId2"/>
          <a:stretch>
            <a:fillRect/>
          </a:stretch>
        </p:blipFill>
        <p:spPr>
          <a:xfrm>
            <a:off x="0" y="0"/>
            <a:ext cx="9144000" cy="4954905"/>
          </a:xfrm>
          <a:prstGeom prst="rect">
            <a:avLst/>
          </a:prstGeom>
        </p:spPr>
      </p:pic>
      <p:pic>
        <p:nvPicPr>
          <p:cNvPr id="4" name="3 Imagen" descr="unnamed (1).png"/>
          <p:cNvPicPr>
            <a:picLocks noChangeAspect="1"/>
          </p:cNvPicPr>
          <p:nvPr/>
        </p:nvPicPr>
        <p:blipFill>
          <a:blip r:embed="rId3"/>
          <a:srcRect l="14286" r="5194" b="6494"/>
          <a:stretch>
            <a:fillRect/>
          </a:stretch>
        </p:blipFill>
        <p:spPr>
          <a:xfrm>
            <a:off x="0" y="0"/>
            <a:ext cx="4429124" cy="5143500"/>
          </a:xfrm>
          <a:prstGeom prst="rect">
            <a:avLst/>
          </a:prstGeom>
        </p:spPr>
      </p:pic>
      <p:sp>
        <p:nvSpPr>
          <p:cNvPr id="5" name="4 CuadroTexto"/>
          <p:cNvSpPr txBox="1"/>
          <p:nvPr/>
        </p:nvSpPr>
        <p:spPr>
          <a:xfrm>
            <a:off x="4357686" y="2071684"/>
            <a:ext cx="2571768" cy="1877437"/>
          </a:xfrm>
          <a:prstGeom prst="rect">
            <a:avLst/>
          </a:prstGeom>
          <a:noFill/>
        </p:spPr>
        <p:txBody>
          <a:bodyPr wrap="square" rtlCol="0">
            <a:spAutoFit/>
          </a:bodyPr>
          <a:lstStyle/>
          <a:p>
            <a:r>
              <a:rPr lang="es-PE" b="1" dirty="0" smtClean="0"/>
              <a:t> </a:t>
            </a:r>
            <a:endParaRPr lang="es-PE" dirty="0" smtClean="0"/>
          </a:p>
          <a:p>
            <a:pPr algn="ctr"/>
            <a:r>
              <a:rPr lang="es-PE" sz="1600" b="1" dirty="0" smtClean="0">
                <a:solidFill>
                  <a:srgbClr val="FDEAC3"/>
                </a:solidFill>
                <a:effectLst>
                  <a:outerShdw blurRad="38100" dist="38100" dir="2700000" algn="tl">
                    <a:srgbClr val="000000">
                      <a:alpha val="43137"/>
                    </a:srgbClr>
                  </a:outerShdw>
                </a:effectLst>
                <a:latin typeface="Agency FB" pitchFamily="34" charset="0"/>
              </a:rPr>
              <a:t>La historia de la humanidad es también la historia del caballo, el animal más bello de la creación y el que, sin duda, prestó más y mejores servicios al hombre</a:t>
            </a:r>
          </a:p>
          <a:p>
            <a:endParaRPr lang="es-PE" sz="1600" b="1" dirty="0">
              <a:solidFill>
                <a:srgbClr val="FDEAC3"/>
              </a:solidFill>
            </a:endParaRPr>
          </a:p>
        </p:txBody>
      </p:sp>
      <p:sp>
        <p:nvSpPr>
          <p:cNvPr id="6" name="5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32000">
              <a:srgbClr val="8B5A19"/>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effectLst/>
      </p:bgPr>
    </p:bg>
    <p:spTree>
      <p:nvGrpSpPr>
        <p:cNvPr id="1" name=""/>
        <p:cNvGrpSpPr/>
        <p:nvPr/>
      </p:nvGrpSpPr>
      <p:grpSpPr>
        <a:xfrm>
          <a:off x="0" y="0"/>
          <a:ext cx="0" cy="0"/>
          <a:chOff x="0" y="0"/>
          <a:chExt cx="0" cy="0"/>
        </a:xfrm>
      </p:grpSpPr>
      <p:pic>
        <p:nvPicPr>
          <p:cNvPr id="2" name="1 Imagen" descr="71KOIJERQIL._SL1500_.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D6B19C"/>
              </a:gs>
              <a:gs pos="30000">
                <a:srgbClr val="D49E6C"/>
              </a:gs>
              <a:gs pos="70000">
                <a:srgbClr val="A65528"/>
              </a:gs>
              <a:gs pos="100000">
                <a:srgbClr val="663012"/>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4"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
                                          </p:val>
                                        </p:tav>
                                      </p:tavLst>
                                    </p:anim>
                                    <p:anim calcmode="lin" valueType="num">
                                      <p:cBhvr>
                                        <p:cTn id="9" dur="5000"/>
                                        <p:tgtEl>
                                          <p:spTgt spid="3"/>
                                        </p:tgtEl>
                                        <p:attrNameLst>
                                          <p:attrName>ppt_y</p:attrName>
                                        </p:attrNameLst>
                                      </p:cBhvr>
                                      <p:tavLst>
                                        <p:tav tm="0">
                                          <p:val>
                                            <p:strVal val="ppt_y"/>
                                          </p:val>
                                        </p:tav>
                                        <p:tav tm="100000">
                                          <p:val>
                                            <p:strVal val="ppt_y+ppt_h/2"/>
                                          </p:val>
                                        </p:tav>
                                      </p:tavLst>
                                    </p:anim>
                                    <p:anim calcmode="lin" valueType="num">
                                      <p:cBhvr>
                                        <p:cTn id="10" dur="5000"/>
                                        <p:tgtEl>
                                          <p:spTgt spid="3"/>
                                        </p:tgtEl>
                                        <p:attrNameLst>
                                          <p:attrName>ppt_w</p:attrName>
                                        </p:attrNameLst>
                                      </p:cBhvr>
                                      <p:tavLst>
                                        <p:tav tm="0">
                                          <p:val>
                                            <p:strVal val="ppt_w"/>
                                          </p:val>
                                        </p:tav>
                                        <p:tav tm="100000">
                                          <p:val>
                                            <p:strVal val="ppt_w"/>
                                          </p:val>
                                        </p:tav>
                                      </p:tavLst>
                                    </p:anim>
                                    <p:anim calcmode="lin" valueType="num">
                                      <p:cBhvr>
                                        <p:cTn id="11" dur="5000"/>
                                        <p:tgtEl>
                                          <p:spTgt spid="3"/>
                                        </p:tgtEl>
                                        <p:attrNameLst>
                                          <p:attrName>ppt_h</p:attrName>
                                        </p:attrNameLst>
                                      </p:cBhvr>
                                      <p:tavLst>
                                        <p:tav tm="0">
                                          <p:val>
                                            <p:strVal val="ppt_h"/>
                                          </p:val>
                                        </p:tav>
                                        <p:tav tm="100000">
                                          <p:val>
                                            <p:fltVal val="0"/>
                                          </p:val>
                                        </p:tav>
                                      </p:tavLst>
                                    </p:anim>
                                    <p:set>
                                      <p:cBhvr>
                                        <p:cTn id="12" dur="1" fill="hold">
                                          <p:stCondLst>
                                            <p:cond delay="4999"/>
                                          </p:stCondLst>
                                        </p:cTn>
                                        <p:tgtEl>
                                          <p:spTgt spid="3"/>
                                        </p:tgtEl>
                                        <p:attrNameLst>
                                          <p:attrName>style.visibility</p:attrName>
                                        </p:attrNameLst>
                                      </p:cBhvr>
                                      <p:to>
                                        <p:strVal val="hidden"/>
                                      </p:to>
                                    </p:set>
                                  </p:childTnLst>
                                </p:cTn>
                              </p:par>
                              <p:par>
                                <p:cTn id="13" presetID="5" presetClass="exit" presetSubtype="5" fill="hold" grpId="1" nodeType="withEffect">
                                  <p:stCondLst>
                                    <p:cond delay="0"/>
                                  </p:stCondLst>
                                  <p:childTnLst>
                                    <p:animEffect transition="out" filter="checkerboard(down)">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
                                          </p:val>
                                        </p:tav>
                                        <p:tav tm="100000">
                                          <p:val>
                                            <p:strVal val="#ppt_x"/>
                                          </p:val>
                                        </p:tav>
                                      </p:tavLst>
                                    </p:anim>
                                    <p:anim calcmode="lin" valueType="num">
                                      <p:cBhvr>
                                        <p:cTn id="19" dur="5000" fill="hold"/>
                                        <p:tgtEl>
                                          <p:spTgt spid="2"/>
                                        </p:tgtEl>
                                        <p:attrNameLst>
                                          <p:attrName>ppt_y</p:attrName>
                                        </p:attrNameLst>
                                      </p:cBhvr>
                                      <p:tavLst>
                                        <p:tav tm="0">
                                          <p:val>
                                            <p:strVal val="#ppt_y-#ppt_h/2"/>
                                          </p:val>
                                        </p:tav>
                                        <p:tav tm="100000">
                                          <p:val>
                                            <p:strVal val="#ppt_y"/>
                                          </p:val>
                                        </p:tav>
                                      </p:tavLst>
                                    </p:anim>
                                    <p:anim calcmode="lin" valueType="num">
                                      <p:cBhvr>
                                        <p:cTn id="20" dur="5000" fill="hold"/>
                                        <p:tgtEl>
                                          <p:spTgt spid="2"/>
                                        </p:tgtEl>
                                        <p:attrNameLst>
                                          <p:attrName>ppt_w</p:attrName>
                                        </p:attrNameLst>
                                      </p:cBhvr>
                                      <p:tavLst>
                                        <p:tav tm="0">
                                          <p:val>
                                            <p:strVal val="#ppt_w"/>
                                          </p:val>
                                        </p:tav>
                                        <p:tav tm="100000">
                                          <p:val>
                                            <p:strVal val="#ppt_w"/>
                                          </p:val>
                                        </p:tav>
                                      </p:tavLst>
                                    </p:anim>
                                    <p:anim calcmode="lin" valueType="num">
                                      <p:cBhvr>
                                        <p:cTn id="21" dur="5000" fill="hold"/>
                                        <p:tgtEl>
                                          <p:spTgt spid="2"/>
                                        </p:tgtEl>
                                        <p:attrNameLst>
                                          <p:attrName>ppt_h</p:attrName>
                                        </p:attrNameLst>
                                      </p:cBhvr>
                                      <p:tavLst>
                                        <p:tav tm="0">
                                          <p:val>
                                            <p:fltVal val="0"/>
                                          </p:val>
                                        </p:tav>
                                        <p:tav tm="100000">
                                          <p:val>
                                            <p:strVal val="#ppt_h"/>
                                          </p:val>
                                        </p:tav>
                                      </p:tavLst>
                                    </p:anim>
                                  </p:childTnLst>
                                </p:cTn>
                              </p:par>
                              <p:par>
                                <p:cTn id="22" presetID="5"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down)">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22000">
              <a:srgbClr val="8B5A19"/>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reitschulemuenchenheader.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29000">
                <a:srgbClr val="322000"/>
              </a:gs>
              <a:gs pos="50000">
                <a:srgbClr val="FFE8D1">
                  <a:shade val="67500"/>
                  <a:satMod val="115000"/>
                </a:srgbClr>
              </a:gs>
              <a:gs pos="100000">
                <a:srgbClr val="FFE8D1">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4"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
                                          </p:val>
                                        </p:tav>
                                      </p:tavLst>
                                    </p:anim>
                                    <p:anim calcmode="lin" valueType="num">
                                      <p:cBhvr>
                                        <p:cTn id="9" dur="5000"/>
                                        <p:tgtEl>
                                          <p:spTgt spid="3"/>
                                        </p:tgtEl>
                                        <p:attrNameLst>
                                          <p:attrName>ppt_y</p:attrName>
                                        </p:attrNameLst>
                                      </p:cBhvr>
                                      <p:tavLst>
                                        <p:tav tm="0">
                                          <p:val>
                                            <p:strVal val="ppt_y"/>
                                          </p:val>
                                        </p:tav>
                                        <p:tav tm="100000">
                                          <p:val>
                                            <p:strVal val="ppt_y+ppt_h/2"/>
                                          </p:val>
                                        </p:tav>
                                      </p:tavLst>
                                    </p:anim>
                                    <p:anim calcmode="lin" valueType="num">
                                      <p:cBhvr>
                                        <p:cTn id="10" dur="5000"/>
                                        <p:tgtEl>
                                          <p:spTgt spid="3"/>
                                        </p:tgtEl>
                                        <p:attrNameLst>
                                          <p:attrName>ppt_w</p:attrName>
                                        </p:attrNameLst>
                                      </p:cBhvr>
                                      <p:tavLst>
                                        <p:tav tm="0">
                                          <p:val>
                                            <p:strVal val="ppt_w"/>
                                          </p:val>
                                        </p:tav>
                                        <p:tav tm="100000">
                                          <p:val>
                                            <p:strVal val="ppt_w"/>
                                          </p:val>
                                        </p:tav>
                                      </p:tavLst>
                                    </p:anim>
                                    <p:anim calcmode="lin" valueType="num">
                                      <p:cBhvr>
                                        <p:cTn id="11" dur="5000"/>
                                        <p:tgtEl>
                                          <p:spTgt spid="3"/>
                                        </p:tgtEl>
                                        <p:attrNameLst>
                                          <p:attrName>ppt_h</p:attrName>
                                        </p:attrNameLst>
                                      </p:cBhvr>
                                      <p:tavLst>
                                        <p:tav tm="0">
                                          <p:val>
                                            <p:strVal val="ppt_h"/>
                                          </p:val>
                                        </p:tav>
                                        <p:tav tm="100000">
                                          <p:val>
                                            <p:fltVal val="0"/>
                                          </p:val>
                                        </p:tav>
                                      </p:tavLst>
                                    </p:anim>
                                    <p:set>
                                      <p:cBhvr>
                                        <p:cTn id="12" dur="1" fill="hold">
                                          <p:stCondLst>
                                            <p:cond delay="4999"/>
                                          </p:stCondLst>
                                        </p:cTn>
                                        <p:tgtEl>
                                          <p:spTgt spid="3"/>
                                        </p:tgtEl>
                                        <p:attrNameLst>
                                          <p:attrName>style.visibility</p:attrName>
                                        </p:attrNameLst>
                                      </p:cBhvr>
                                      <p:to>
                                        <p:strVal val="hidden"/>
                                      </p:to>
                                    </p:set>
                                  </p:childTnLst>
                                </p:cTn>
                              </p:par>
                              <p:par>
                                <p:cTn id="13" presetID="5" presetClass="exit" presetSubtype="5" fill="hold" grpId="1" nodeType="withEffect">
                                  <p:stCondLst>
                                    <p:cond delay="0"/>
                                  </p:stCondLst>
                                  <p:childTnLst>
                                    <p:animEffect transition="out" filter="checkerboard(down)">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
                                          </p:val>
                                        </p:tav>
                                        <p:tav tm="100000">
                                          <p:val>
                                            <p:strVal val="#ppt_x"/>
                                          </p:val>
                                        </p:tav>
                                      </p:tavLst>
                                    </p:anim>
                                    <p:anim calcmode="lin" valueType="num">
                                      <p:cBhvr>
                                        <p:cTn id="19" dur="5000" fill="hold"/>
                                        <p:tgtEl>
                                          <p:spTgt spid="2"/>
                                        </p:tgtEl>
                                        <p:attrNameLst>
                                          <p:attrName>ppt_y</p:attrName>
                                        </p:attrNameLst>
                                      </p:cBhvr>
                                      <p:tavLst>
                                        <p:tav tm="0">
                                          <p:val>
                                            <p:strVal val="#ppt_y-#ppt_h/2"/>
                                          </p:val>
                                        </p:tav>
                                        <p:tav tm="100000">
                                          <p:val>
                                            <p:strVal val="#ppt_y"/>
                                          </p:val>
                                        </p:tav>
                                      </p:tavLst>
                                    </p:anim>
                                    <p:anim calcmode="lin" valueType="num">
                                      <p:cBhvr>
                                        <p:cTn id="20" dur="5000" fill="hold"/>
                                        <p:tgtEl>
                                          <p:spTgt spid="2"/>
                                        </p:tgtEl>
                                        <p:attrNameLst>
                                          <p:attrName>ppt_w</p:attrName>
                                        </p:attrNameLst>
                                      </p:cBhvr>
                                      <p:tavLst>
                                        <p:tav tm="0">
                                          <p:val>
                                            <p:strVal val="#ppt_w"/>
                                          </p:val>
                                        </p:tav>
                                        <p:tav tm="100000">
                                          <p:val>
                                            <p:strVal val="#ppt_w"/>
                                          </p:val>
                                        </p:tav>
                                      </p:tavLst>
                                    </p:anim>
                                    <p:anim calcmode="lin" valueType="num">
                                      <p:cBhvr>
                                        <p:cTn id="21" dur="5000" fill="hold"/>
                                        <p:tgtEl>
                                          <p:spTgt spid="2"/>
                                        </p:tgtEl>
                                        <p:attrNameLst>
                                          <p:attrName>ppt_h</p:attrName>
                                        </p:attrNameLst>
                                      </p:cBhvr>
                                      <p:tavLst>
                                        <p:tav tm="0">
                                          <p:val>
                                            <p:fltVal val="0"/>
                                          </p:val>
                                        </p:tav>
                                        <p:tav tm="100000">
                                          <p:val>
                                            <p:strVal val="#ppt_h"/>
                                          </p:val>
                                        </p:tav>
                                      </p:tavLst>
                                    </p:anim>
                                  </p:childTnLst>
                                </p:cTn>
                              </p:par>
                              <p:par>
                                <p:cTn id="22" presetID="5"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down)">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8B5A19"/>
            </a:gs>
            <a:gs pos="50000">
              <a:srgbClr val="F7DFBB">
                <a:shade val="67500"/>
                <a:satMod val="115000"/>
              </a:srgbClr>
            </a:gs>
            <a:gs pos="100000">
              <a:srgbClr val="F7DFBB">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3" name="2 Imagen" descr="581d6211e8b236bf77227ab910dc0d4a.png"/>
          <p:cNvPicPr>
            <a:picLocks noChangeAspect="1"/>
          </p:cNvPicPr>
          <p:nvPr/>
        </p:nvPicPr>
        <p:blipFill>
          <a:blip r:embed="rId2"/>
          <a:stretch>
            <a:fillRect/>
          </a:stretch>
        </p:blipFill>
        <p:spPr>
          <a:xfrm>
            <a:off x="0" y="0"/>
            <a:ext cx="9144000" cy="4954905"/>
          </a:xfrm>
          <a:prstGeom prst="rect">
            <a:avLst/>
          </a:prstGeom>
        </p:spPr>
      </p:pic>
      <p:pic>
        <p:nvPicPr>
          <p:cNvPr id="4" name="3 Imagen" descr="51cdc3a970627482495bee79b1d2b051.png"/>
          <p:cNvPicPr>
            <a:picLocks noChangeAspect="1"/>
          </p:cNvPicPr>
          <p:nvPr/>
        </p:nvPicPr>
        <p:blipFill>
          <a:blip r:embed="rId3">
            <a:lum contrast="20000"/>
          </a:blip>
          <a:stretch>
            <a:fillRect/>
          </a:stretch>
        </p:blipFill>
        <p:spPr>
          <a:xfrm>
            <a:off x="285720" y="328630"/>
            <a:ext cx="3286148" cy="4814870"/>
          </a:xfrm>
          <a:prstGeom prst="rect">
            <a:avLst/>
          </a:prstGeom>
        </p:spPr>
      </p:pic>
      <p:sp>
        <p:nvSpPr>
          <p:cNvPr id="5" name="4 CuadroTexto"/>
          <p:cNvSpPr txBox="1"/>
          <p:nvPr/>
        </p:nvSpPr>
        <p:spPr>
          <a:xfrm>
            <a:off x="4071934" y="2357436"/>
            <a:ext cx="2786082" cy="1323439"/>
          </a:xfrm>
          <a:prstGeom prst="rect">
            <a:avLst/>
          </a:prstGeom>
          <a:noFill/>
        </p:spPr>
        <p:txBody>
          <a:bodyPr wrap="square" rtlCol="0">
            <a:spAutoFit/>
          </a:bodyPr>
          <a:lstStyle/>
          <a:p>
            <a:pPr algn="ctr"/>
            <a:r>
              <a:rPr lang="es-PE" sz="1600" b="1" dirty="0" smtClean="0">
                <a:solidFill>
                  <a:srgbClr val="FDEAC3"/>
                </a:solidFill>
                <a:effectLst>
                  <a:outerShdw blurRad="38100" dist="38100" dir="2700000" algn="tl">
                    <a:srgbClr val="000000">
                      <a:alpha val="43137"/>
                    </a:srgbClr>
                  </a:outerShdw>
                </a:effectLst>
              </a:rPr>
              <a:t>Desde hace miles de años, el caballo ha sido uno de los más fieles colaboradores que la naturaleza le ha regalado al hombre para construir las diversas sociedades</a:t>
            </a:r>
            <a:endParaRPr lang="es-PE" sz="1600" dirty="0">
              <a:solidFill>
                <a:srgbClr val="FDEAC3"/>
              </a:solidFill>
              <a:effectLst>
                <a:outerShdw blurRad="38100" dist="38100" dir="2700000" algn="tl">
                  <a:srgbClr val="000000">
                    <a:alpha val="43137"/>
                  </a:srgbClr>
                </a:outerShdw>
              </a:effectLst>
            </a:endParaRPr>
          </a:p>
        </p:txBody>
      </p:sp>
      <p:sp>
        <p:nvSpPr>
          <p:cNvPr id="6" name="5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5000">
              <a:srgbClr val="322000"/>
            </a:gs>
            <a:gs pos="50000">
              <a:schemeClr val="bg1">
                <a:lumMod val="95000"/>
                <a:shade val="67500"/>
                <a:satMod val="115000"/>
              </a:schemeClr>
            </a:gs>
            <a:gs pos="100000">
              <a:schemeClr val="bg1">
                <a:lumMod val="95000"/>
                <a:shade val="100000"/>
                <a:satMod val="115000"/>
              </a:schemeClr>
            </a:gs>
          </a:gsLst>
          <a:lin ang="10800000" scaled="1"/>
          <a:tileRect/>
        </a:gradFill>
        <a:effectLst/>
      </p:bgPr>
    </p:bg>
    <p:spTree>
      <p:nvGrpSpPr>
        <p:cNvPr id="1" name=""/>
        <p:cNvGrpSpPr/>
        <p:nvPr/>
      </p:nvGrpSpPr>
      <p:grpSpPr>
        <a:xfrm>
          <a:off x="0" y="0"/>
          <a:ext cx="0" cy="0"/>
          <a:chOff x="0" y="0"/>
          <a:chExt cx="0" cy="0"/>
        </a:xfrm>
      </p:grpSpPr>
      <p:pic>
        <p:nvPicPr>
          <p:cNvPr id="2" name="1 Imagen" descr="181921-1024__33195.15759756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5000">
                <a:srgbClr val="322000"/>
              </a:gs>
              <a:gs pos="50000">
                <a:srgbClr val="FFE8D1">
                  <a:shade val="67500"/>
                  <a:satMod val="115000"/>
                </a:srgbClr>
              </a:gs>
              <a:gs pos="100000">
                <a:srgbClr val="FFE8D1">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16" presetClass="exit" presetSubtype="42" fill="hold" grpId="1" nodeType="withEffect">
                                  <p:stCondLst>
                                    <p:cond delay="0"/>
                                  </p:stCondLst>
                                  <p:childTnLst>
                                    <p:animEffect transition="out" filter="barn(outHorizontal)">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16" presetClass="entr" presetSubtype="4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Horizont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horses-pretty-horse-fondos-tema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0000">
                <a:schemeClr val="tx1"/>
              </a:gs>
              <a:gs pos="50000">
                <a:schemeClr val="bg1">
                  <a:shade val="67500"/>
                  <a:satMod val="115000"/>
                </a:schemeClr>
              </a:gs>
              <a:gs pos="100000">
                <a:schemeClr val="bg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3"/>
                                        </p:tgtEl>
                                        <p:attrNameLst>
                                          <p:attrName>ppt_x</p:attrName>
                                        </p:attrNameLst>
                                      </p:cBhvr>
                                      <p:tavLst>
                                        <p:tav tm="0">
                                          <p:val>
                                            <p:strVal val="ppt_x"/>
                                          </p:val>
                                        </p:tav>
                                        <p:tav tm="100000">
                                          <p:val>
                                            <p:strVal val="ppt_x-ppt_w/2"/>
                                          </p:val>
                                        </p:tav>
                                      </p:tavLst>
                                    </p:anim>
                                    <p:anim calcmode="lin" valueType="num">
                                      <p:cBhvr>
                                        <p:cTn id="9" dur="3000"/>
                                        <p:tgtEl>
                                          <p:spTgt spid="3"/>
                                        </p:tgtEl>
                                        <p:attrNameLst>
                                          <p:attrName>ppt_y</p:attrName>
                                        </p:attrNameLst>
                                      </p:cBhvr>
                                      <p:tavLst>
                                        <p:tav tm="0">
                                          <p:val>
                                            <p:strVal val="ppt_y"/>
                                          </p:val>
                                        </p:tav>
                                        <p:tav tm="100000">
                                          <p:val>
                                            <p:strVal val="ppt_y"/>
                                          </p:val>
                                        </p:tav>
                                      </p:tavLst>
                                    </p:anim>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par>
                                <p:cTn id="13" presetID="5" presetClass="exit" presetSubtype="10" fill="hold" grpId="1" nodeType="withEffect">
                                  <p:stCondLst>
                                    <p:cond delay="0"/>
                                  </p:stCondLst>
                                  <p:childTnLst>
                                    <p:animEffect transition="out" filter="checkerboard(across)">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ppt_w/2"/>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childTnLst>
                                </p:cTn>
                              </p:par>
                              <p:par>
                                <p:cTn id="22" presetID="18" presetClass="entr" presetSubtype="1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strips(downLeft)">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2" name="1 Imagen" descr="5a972478cdf155b2b096b0d80e9ed6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6000">
                <a:schemeClr val="tx1"/>
              </a:gs>
              <a:gs pos="50000">
                <a:srgbClr val="B6A316">
                  <a:shade val="67500"/>
                  <a:satMod val="115000"/>
                </a:srgbClr>
              </a:gs>
              <a:gs pos="100000">
                <a:srgbClr val="B6A316">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2"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13" presetClass="exit" presetSubtype="32" fill="hold" grpId="1" nodeType="withEffect">
                                  <p:stCondLst>
                                    <p:cond delay="0"/>
                                  </p:stCondLst>
                                  <p:childTnLst>
                                    <p:animEffect transition="out" filter="plus(out)">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3"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linds(vertic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8B5A19"/>
            </a:gs>
            <a:gs pos="50000">
              <a:srgbClr val="F7DFBB">
                <a:shade val="67500"/>
                <a:satMod val="115000"/>
              </a:srgbClr>
            </a:gs>
            <a:gs pos="100000">
              <a:srgbClr val="F7DFBB">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3" name="2 Imagen" descr="581d6211e8b236bf77227ab910dc0d4a.png"/>
          <p:cNvPicPr>
            <a:picLocks noChangeAspect="1"/>
          </p:cNvPicPr>
          <p:nvPr/>
        </p:nvPicPr>
        <p:blipFill>
          <a:blip r:embed="rId2"/>
          <a:stretch>
            <a:fillRect/>
          </a:stretch>
        </p:blipFill>
        <p:spPr>
          <a:xfrm>
            <a:off x="0" y="0"/>
            <a:ext cx="9144000" cy="4954905"/>
          </a:xfrm>
          <a:prstGeom prst="rect">
            <a:avLst/>
          </a:prstGeom>
        </p:spPr>
      </p:pic>
      <p:pic>
        <p:nvPicPr>
          <p:cNvPr id="5" name="4 Imagen" descr="unnamed (3).png"/>
          <p:cNvPicPr>
            <a:picLocks noChangeAspect="1"/>
          </p:cNvPicPr>
          <p:nvPr/>
        </p:nvPicPr>
        <p:blipFill>
          <a:blip r:embed="rId3">
            <a:lum bright="10000" contrast="10000"/>
          </a:blip>
          <a:stretch>
            <a:fillRect/>
          </a:stretch>
        </p:blipFill>
        <p:spPr>
          <a:xfrm>
            <a:off x="0" y="214296"/>
            <a:ext cx="4286248" cy="5063146"/>
          </a:xfrm>
          <a:prstGeom prst="rect">
            <a:avLst/>
          </a:prstGeom>
        </p:spPr>
      </p:pic>
      <p:sp>
        <p:nvSpPr>
          <p:cNvPr id="4" name="3 CuadroTexto"/>
          <p:cNvSpPr txBox="1"/>
          <p:nvPr/>
        </p:nvSpPr>
        <p:spPr>
          <a:xfrm>
            <a:off x="4214810" y="2143122"/>
            <a:ext cx="2928958" cy="1569660"/>
          </a:xfrm>
          <a:prstGeom prst="rect">
            <a:avLst/>
          </a:prstGeom>
          <a:noFill/>
        </p:spPr>
        <p:txBody>
          <a:bodyPr wrap="square" rtlCol="0">
            <a:spAutoFit/>
          </a:bodyPr>
          <a:lstStyle/>
          <a:p>
            <a:pPr algn="ctr"/>
            <a:r>
              <a:rPr lang="es-PE" sz="1600" b="1" dirty="0" smtClean="0">
                <a:solidFill>
                  <a:srgbClr val="FDEAC3"/>
                </a:solidFill>
                <a:effectLst>
                  <a:outerShdw blurRad="38100" dist="38100" dir="2700000" algn="tl">
                    <a:srgbClr val="000000">
                      <a:alpha val="43137"/>
                    </a:srgbClr>
                  </a:outerShdw>
                </a:effectLst>
              </a:rPr>
              <a:t>No hay mayor perfección que aquella que se aprecia en los movimientos de un caballo que corre por los campos. Ni mayor sentido de la libertad que aquel que se experimenta cuando se monta sobre el lomo de este noble animal</a:t>
            </a:r>
            <a:endParaRPr lang="es-PE" sz="1600" dirty="0">
              <a:solidFill>
                <a:srgbClr val="FDEAC3"/>
              </a:solidFill>
              <a:effectLst>
                <a:outerShdw blurRad="38100" dist="38100" dir="2700000" algn="tl">
                  <a:srgbClr val="000000">
                    <a:alpha val="43137"/>
                  </a:srgbClr>
                </a:outerShdw>
              </a:effectLst>
            </a:endParaRPr>
          </a:p>
        </p:txBody>
      </p:sp>
      <p:sp>
        <p:nvSpPr>
          <p:cNvPr id="6" name="5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5a6e2cc12540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7A4E00"/>
              </a:gs>
              <a:gs pos="17999">
                <a:srgbClr val="FEE7F2"/>
              </a:gs>
              <a:gs pos="36000">
                <a:srgbClr val="FAC77D"/>
              </a:gs>
              <a:gs pos="61000">
                <a:srgbClr val="FBA97D"/>
              </a:gs>
              <a:gs pos="82001">
                <a:srgbClr val="FBD49C"/>
              </a:gs>
              <a:gs pos="100000">
                <a:srgbClr val="FEE7F2"/>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5" presetClass="exit" presetSubtype="10" fill="hold" grpId="1" nodeType="withEffect">
                                  <p:stCondLst>
                                    <p:cond delay="0"/>
                                  </p:stCondLst>
                                  <p:childTnLst>
                                    <p:animEffect transition="out" filter="checkerboard(across)">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16" presetClass="entr" presetSubtype="4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Horizont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996633">
                <a:shade val="67500"/>
                <a:satMod val="115000"/>
              </a:srgbClr>
            </a:gs>
            <a:gs pos="100000">
              <a:srgbClr val="996633">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2685073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322000"/>
              </a:gs>
              <a:gs pos="50000">
                <a:srgbClr val="FFC000">
                  <a:shade val="67500"/>
                  <a:satMod val="115000"/>
                </a:srgbClr>
              </a:gs>
              <a:gs pos="100000">
                <a:srgbClr val="FFC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3" presetClass="exit" presetSubtype="5" fill="hold" grpId="1" nodeType="withEffect">
                                  <p:stCondLst>
                                    <p:cond delay="0"/>
                                  </p:stCondLst>
                                  <p:childTnLst>
                                    <p:animEffect transition="out" filter="blinds(vertical)">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3"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linds(horizont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15000">
              <a:schemeClr val="tx1"/>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244-2445365_caballos-salvajes-fondos-hd-wild-horses-wallpaper-h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5000">
                <a:srgbClr val="322000"/>
              </a:gs>
              <a:gs pos="50000">
                <a:srgbClr val="FFE8D1">
                  <a:shade val="67500"/>
                  <a:satMod val="115000"/>
                </a:srgbClr>
              </a:gs>
              <a:gs pos="100000">
                <a:srgbClr val="FFE8D1">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4"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
                                          </p:val>
                                        </p:tav>
                                      </p:tavLst>
                                    </p:anim>
                                    <p:anim calcmode="lin" valueType="num">
                                      <p:cBhvr>
                                        <p:cTn id="9" dur="5000"/>
                                        <p:tgtEl>
                                          <p:spTgt spid="3"/>
                                        </p:tgtEl>
                                        <p:attrNameLst>
                                          <p:attrName>ppt_y</p:attrName>
                                        </p:attrNameLst>
                                      </p:cBhvr>
                                      <p:tavLst>
                                        <p:tav tm="0">
                                          <p:val>
                                            <p:strVal val="ppt_y"/>
                                          </p:val>
                                        </p:tav>
                                        <p:tav tm="100000">
                                          <p:val>
                                            <p:strVal val="ppt_y+ppt_h/2"/>
                                          </p:val>
                                        </p:tav>
                                      </p:tavLst>
                                    </p:anim>
                                    <p:anim calcmode="lin" valueType="num">
                                      <p:cBhvr>
                                        <p:cTn id="10" dur="5000"/>
                                        <p:tgtEl>
                                          <p:spTgt spid="3"/>
                                        </p:tgtEl>
                                        <p:attrNameLst>
                                          <p:attrName>ppt_w</p:attrName>
                                        </p:attrNameLst>
                                      </p:cBhvr>
                                      <p:tavLst>
                                        <p:tav tm="0">
                                          <p:val>
                                            <p:strVal val="ppt_w"/>
                                          </p:val>
                                        </p:tav>
                                        <p:tav tm="100000">
                                          <p:val>
                                            <p:strVal val="ppt_w"/>
                                          </p:val>
                                        </p:tav>
                                      </p:tavLst>
                                    </p:anim>
                                    <p:anim calcmode="lin" valueType="num">
                                      <p:cBhvr>
                                        <p:cTn id="11" dur="5000"/>
                                        <p:tgtEl>
                                          <p:spTgt spid="3"/>
                                        </p:tgtEl>
                                        <p:attrNameLst>
                                          <p:attrName>ppt_h</p:attrName>
                                        </p:attrNameLst>
                                      </p:cBhvr>
                                      <p:tavLst>
                                        <p:tav tm="0">
                                          <p:val>
                                            <p:strVal val="ppt_h"/>
                                          </p:val>
                                        </p:tav>
                                        <p:tav tm="100000">
                                          <p:val>
                                            <p:fltVal val="0"/>
                                          </p:val>
                                        </p:tav>
                                      </p:tavLst>
                                    </p:anim>
                                    <p:set>
                                      <p:cBhvr>
                                        <p:cTn id="12" dur="1" fill="hold">
                                          <p:stCondLst>
                                            <p:cond delay="4999"/>
                                          </p:stCondLst>
                                        </p:cTn>
                                        <p:tgtEl>
                                          <p:spTgt spid="3"/>
                                        </p:tgtEl>
                                        <p:attrNameLst>
                                          <p:attrName>style.visibility</p:attrName>
                                        </p:attrNameLst>
                                      </p:cBhvr>
                                      <p:to>
                                        <p:strVal val="hidden"/>
                                      </p:to>
                                    </p:set>
                                  </p:childTnLst>
                                </p:cTn>
                              </p:par>
                              <p:par>
                                <p:cTn id="13" presetID="16" presetClass="exit" presetSubtype="37" fill="hold" grpId="1" nodeType="withEffect">
                                  <p:stCondLst>
                                    <p:cond delay="0"/>
                                  </p:stCondLst>
                                  <p:childTnLst>
                                    <p:animEffect transition="out" filter="barn(outVertical)">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
                                          </p:val>
                                        </p:tav>
                                        <p:tav tm="100000">
                                          <p:val>
                                            <p:strVal val="#ppt_x"/>
                                          </p:val>
                                        </p:tav>
                                      </p:tavLst>
                                    </p:anim>
                                    <p:anim calcmode="lin" valueType="num">
                                      <p:cBhvr>
                                        <p:cTn id="19" dur="5000" fill="hold"/>
                                        <p:tgtEl>
                                          <p:spTgt spid="2"/>
                                        </p:tgtEl>
                                        <p:attrNameLst>
                                          <p:attrName>ppt_y</p:attrName>
                                        </p:attrNameLst>
                                      </p:cBhvr>
                                      <p:tavLst>
                                        <p:tav tm="0">
                                          <p:val>
                                            <p:strVal val="#ppt_y-#ppt_h/2"/>
                                          </p:val>
                                        </p:tav>
                                        <p:tav tm="100000">
                                          <p:val>
                                            <p:strVal val="#ppt_y"/>
                                          </p:val>
                                        </p:tav>
                                      </p:tavLst>
                                    </p:anim>
                                    <p:anim calcmode="lin" valueType="num">
                                      <p:cBhvr>
                                        <p:cTn id="20" dur="5000" fill="hold"/>
                                        <p:tgtEl>
                                          <p:spTgt spid="2"/>
                                        </p:tgtEl>
                                        <p:attrNameLst>
                                          <p:attrName>ppt_w</p:attrName>
                                        </p:attrNameLst>
                                      </p:cBhvr>
                                      <p:tavLst>
                                        <p:tav tm="0">
                                          <p:val>
                                            <p:strVal val="#ppt_w"/>
                                          </p:val>
                                        </p:tav>
                                        <p:tav tm="100000">
                                          <p:val>
                                            <p:strVal val="#ppt_w"/>
                                          </p:val>
                                        </p:tav>
                                      </p:tavLst>
                                    </p:anim>
                                    <p:anim calcmode="lin" valueType="num">
                                      <p:cBhvr>
                                        <p:cTn id="21" dur="5000" fill="hold"/>
                                        <p:tgtEl>
                                          <p:spTgt spid="2"/>
                                        </p:tgtEl>
                                        <p:attrNameLst>
                                          <p:attrName>ppt_h</p:attrName>
                                        </p:attrNameLst>
                                      </p:cBhvr>
                                      <p:tavLst>
                                        <p:tav tm="0">
                                          <p:val>
                                            <p:fltVal val="0"/>
                                          </p:val>
                                        </p:tav>
                                        <p:tav tm="100000">
                                          <p:val>
                                            <p:strVal val="#ppt_h"/>
                                          </p:val>
                                        </p:tav>
                                      </p:tavLst>
                                    </p:anim>
                                  </p:childTnLst>
                                </p:cTn>
                              </p:par>
                              <p:par>
                                <p:cTn id="22" presetID="3"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linds(horizont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8B5A19"/>
            </a:gs>
            <a:gs pos="50000">
              <a:srgbClr val="F7DFBB">
                <a:shade val="67500"/>
                <a:satMod val="115000"/>
              </a:srgbClr>
            </a:gs>
            <a:gs pos="100000">
              <a:srgbClr val="F7DFBB">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3" name="2 Imagen" descr="581d6211e8b236bf77227ab910dc0d4a.png"/>
          <p:cNvPicPr>
            <a:picLocks noChangeAspect="1"/>
          </p:cNvPicPr>
          <p:nvPr/>
        </p:nvPicPr>
        <p:blipFill>
          <a:blip r:embed="rId2"/>
          <a:stretch>
            <a:fillRect/>
          </a:stretch>
        </p:blipFill>
        <p:spPr>
          <a:xfrm>
            <a:off x="0" y="0"/>
            <a:ext cx="9144000" cy="4954905"/>
          </a:xfrm>
          <a:prstGeom prst="rect">
            <a:avLst/>
          </a:prstGeom>
        </p:spPr>
      </p:pic>
      <p:pic>
        <p:nvPicPr>
          <p:cNvPr id="5" name="4 Imagen" descr="unnamed (2).png"/>
          <p:cNvPicPr>
            <a:picLocks noChangeAspect="1"/>
          </p:cNvPicPr>
          <p:nvPr/>
        </p:nvPicPr>
        <p:blipFill>
          <a:blip r:embed="rId3"/>
          <a:srcRect l="13433" b="1476"/>
          <a:stretch>
            <a:fillRect/>
          </a:stretch>
        </p:blipFill>
        <p:spPr>
          <a:xfrm>
            <a:off x="0" y="142858"/>
            <a:ext cx="4143372" cy="5000642"/>
          </a:xfrm>
          <a:prstGeom prst="rect">
            <a:avLst/>
          </a:prstGeom>
        </p:spPr>
      </p:pic>
      <p:sp>
        <p:nvSpPr>
          <p:cNvPr id="4" name="3 CuadroTexto"/>
          <p:cNvSpPr txBox="1"/>
          <p:nvPr/>
        </p:nvSpPr>
        <p:spPr>
          <a:xfrm>
            <a:off x="4071934" y="2500312"/>
            <a:ext cx="3143272" cy="830997"/>
          </a:xfrm>
          <a:prstGeom prst="rect">
            <a:avLst/>
          </a:prstGeom>
          <a:noFill/>
        </p:spPr>
        <p:txBody>
          <a:bodyPr wrap="square" rtlCol="0">
            <a:spAutoFit/>
          </a:bodyPr>
          <a:lstStyle/>
          <a:p>
            <a:pPr algn="ctr"/>
            <a:r>
              <a:rPr lang="es-PE" sz="1600" b="1" dirty="0" smtClean="0">
                <a:solidFill>
                  <a:srgbClr val="FDEAC3"/>
                </a:solidFill>
                <a:effectLst>
                  <a:outerShdw blurRad="38100" dist="38100" dir="2700000" algn="tl">
                    <a:srgbClr val="000000">
                      <a:alpha val="43137"/>
                    </a:srgbClr>
                  </a:outerShdw>
                </a:effectLst>
              </a:rPr>
              <a:t>Mirar a un caballo galopando te transmite una imagen de libertad, una libertad que se traslada al hombre que lo monta</a:t>
            </a:r>
            <a:endParaRPr lang="es-PE" sz="1600" dirty="0">
              <a:solidFill>
                <a:srgbClr val="FDEAC3"/>
              </a:solidFill>
              <a:effectLst>
                <a:outerShdw blurRad="38100" dist="38100" dir="2700000" algn="tl">
                  <a:srgbClr val="000000">
                    <a:alpha val="43137"/>
                  </a:srgbClr>
                </a:outerShdw>
              </a:effectLst>
            </a:endParaRPr>
          </a:p>
        </p:txBody>
      </p:sp>
      <p:sp>
        <p:nvSpPr>
          <p:cNvPr id="6" name="5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36000">
              <a:srgbClr val="322000"/>
            </a:gs>
            <a:gs pos="50000">
              <a:srgbClr val="FFE8D1">
                <a:shade val="67500"/>
                <a:satMod val="115000"/>
              </a:srgbClr>
            </a:gs>
            <a:gs pos="100000">
              <a:srgbClr val="FFE8D1">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3k8SQ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4000">
                <a:schemeClr val="tx1"/>
              </a:gs>
              <a:gs pos="50000">
                <a:srgbClr val="8B5A19">
                  <a:shade val="67500"/>
                  <a:satMod val="115000"/>
                </a:srgbClr>
              </a:gs>
              <a:gs pos="100000">
                <a:srgbClr val="8B5A19">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3" presetClass="exit" presetSubtype="32" fill="hold" grpId="0" nodeType="withEffect">
                                  <p:stCondLst>
                                    <p:cond delay="0"/>
                                  </p:stCondLst>
                                  <p:childTnLst>
                                    <p:animEffect transition="out" filter="plus(out)">
                                      <p:cBhvr>
                                        <p:cTn id="8" dur="5000"/>
                                        <p:tgtEl>
                                          <p:spTgt spid="3"/>
                                        </p:tgtEl>
                                      </p:cBhvr>
                                    </p:animEffect>
                                    <p:set>
                                      <p:cBhvr>
                                        <p:cTn id="9" dur="1" fill="hold">
                                          <p:stCondLst>
                                            <p:cond delay="4999"/>
                                          </p:stCondLst>
                                        </p:cTn>
                                        <p:tgtEl>
                                          <p:spTgt spid="3"/>
                                        </p:tgtEl>
                                        <p:attrNameLst>
                                          <p:attrName>style.visibility</p:attrName>
                                        </p:attrNameLst>
                                      </p:cBhvr>
                                      <p:to>
                                        <p:strVal val="hidden"/>
                                      </p:to>
                                    </p:set>
                                  </p:childTnLst>
                                </p:cTn>
                              </p:par>
                              <p:par>
                                <p:cTn id="10" presetID="23" presetClass="exit" presetSubtype="288" fill="hold" grpId="1" nodeType="withEffect">
                                  <p:stCondLst>
                                    <p:cond delay="0"/>
                                  </p:stCondLst>
                                  <p:childTnLst>
                                    <p:anim calcmode="lin" valueType="num">
                                      <p:cBhvr>
                                        <p:cTn id="11" dur="5000"/>
                                        <p:tgtEl>
                                          <p:spTgt spid="3"/>
                                        </p:tgtEl>
                                        <p:attrNameLst>
                                          <p:attrName>ppt_w</p:attrName>
                                        </p:attrNameLst>
                                      </p:cBhvr>
                                      <p:tavLst>
                                        <p:tav tm="0">
                                          <p:val>
                                            <p:strVal val="ppt_w"/>
                                          </p:val>
                                        </p:tav>
                                        <p:tav tm="100000">
                                          <p:val>
                                            <p:strVal val="2/3*ppt_w"/>
                                          </p:val>
                                        </p:tav>
                                      </p:tavLst>
                                    </p:anim>
                                    <p:anim calcmode="lin" valueType="num">
                                      <p:cBhvr>
                                        <p:cTn id="12" dur="5000"/>
                                        <p:tgtEl>
                                          <p:spTgt spid="3"/>
                                        </p:tgtEl>
                                        <p:attrNameLst>
                                          <p:attrName>ppt_h</p:attrName>
                                        </p:attrNameLst>
                                      </p:cBhvr>
                                      <p:tavLst>
                                        <p:tav tm="0">
                                          <p:val>
                                            <p:strVal val="ppt_h"/>
                                          </p:val>
                                        </p:tav>
                                        <p:tav tm="100000">
                                          <p:val>
                                            <p:strVal val="2/3*ppt_h"/>
                                          </p:val>
                                        </p:tav>
                                      </p:tavLst>
                                    </p:anim>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2/3*#ppt_w"/>
                                          </p:val>
                                        </p:tav>
                                        <p:tav tm="100000">
                                          <p:val>
                                            <p:strVal val="#ppt_w"/>
                                          </p:val>
                                        </p:tav>
                                      </p:tavLst>
                                    </p:anim>
                                    <p:anim calcmode="lin" valueType="num">
                                      <p:cBhvr>
                                        <p:cTn id="17" dur="5000" fill="hold"/>
                                        <p:tgtEl>
                                          <p:spTgt spid="2"/>
                                        </p:tgtEl>
                                        <p:attrNameLst>
                                          <p:attrName>ppt_h</p:attrName>
                                        </p:attrNameLst>
                                      </p:cBhvr>
                                      <p:tavLst>
                                        <p:tav tm="0">
                                          <p:val>
                                            <p:strVal val="2/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ox(ou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50000">
              <a:srgbClr val="322000"/>
            </a:gs>
            <a:gs pos="30000">
              <a:srgbClr val="D49E6C"/>
            </a:gs>
            <a:gs pos="70000">
              <a:srgbClr val="A65528"/>
            </a:gs>
            <a:gs pos="100000">
              <a:srgbClr val="663012"/>
            </a:gs>
          </a:gsLst>
          <a:lin ang="13500000" scaled="1"/>
          <a:tileRect/>
        </a:gradFill>
        <a:effectLst/>
      </p:bgPr>
    </p:bg>
    <p:spTree>
      <p:nvGrpSpPr>
        <p:cNvPr id="1" name=""/>
        <p:cNvGrpSpPr/>
        <p:nvPr/>
      </p:nvGrpSpPr>
      <p:grpSpPr>
        <a:xfrm>
          <a:off x="0" y="0"/>
          <a:ext cx="0" cy="0"/>
          <a:chOff x="0" y="0"/>
          <a:chExt cx="0" cy="0"/>
        </a:xfrm>
      </p:grpSpPr>
      <p:pic>
        <p:nvPicPr>
          <p:cNvPr id="2" name="1 Imagen" descr="Red-horse-and-sunset-picture-Desktop-Wallpaper-Hd-3840x2160-1920x10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29000">
                <a:srgbClr val="8B5A19"/>
              </a:gs>
              <a:gs pos="50000">
                <a:srgbClr val="FFE8D1">
                  <a:shade val="67500"/>
                  <a:satMod val="115000"/>
                </a:srgbClr>
              </a:gs>
              <a:gs pos="100000">
                <a:srgbClr val="FFE8D1">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18" presetClass="exit" presetSubtype="12" fill="hold" grpId="1" nodeType="withEffect">
                                  <p:stCondLst>
                                    <p:cond delay="0"/>
                                  </p:stCondLst>
                                  <p:childTnLst>
                                    <p:animEffect transition="out" filter="strips(downLef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18" presetClass="entr" presetSubtype="9"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strips(upLef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A4E00"/>
            </a:gs>
            <a:gs pos="17999">
              <a:srgbClr val="FEE7F2"/>
            </a:gs>
            <a:gs pos="36000">
              <a:srgbClr val="FAC77D"/>
            </a:gs>
            <a:gs pos="61000">
              <a:srgbClr val="FBA97D"/>
            </a:gs>
            <a:gs pos="82001">
              <a:srgbClr val="FBD49C"/>
            </a:gs>
            <a:gs pos="100000">
              <a:srgbClr val="FEE7F2"/>
            </a:gs>
          </a:gsLst>
          <a:lin ang="0" scaled="1"/>
          <a:tileRect/>
        </a:gradFill>
        <a:effectLst/>
      </p:bgPr>
    </p:bg>
    <p:spTree>
      <p:nvGrpSpPr>
        <p:cNvPr id="1" name=""/>
        <p:cNvGrpSpPr/>
        <p:nvPr/>
      </p:nvGrpSpPr>
      <p:grpSpPr>
        <a:xfrm>
          <a:off x="0" y="0"/>
          <a:ext cx="0" cy="0"/>
          <a:chOff x="0" y="0"/>
          <a:chExt cx="0" cy="0"/>
        </a:xfrm>
      </p:grpSpPr>
      <p:pic>
        <p:nvPicPr>
          <p:cNvPr id="2" name="1 Imagen" descr="1366x768-White-Horses-HD-1366x768-Resolution-HD-4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accent6">
                  <a:lumMod val="20000"/>
                  <a:lumOff val="80000"/>
                </a:schemeClr>
              </a:gs>
              <a:gs pos="50000">
                <a:srgbClr val="E29100">
                  <a:shade val="67500"/>
                  <a:satMod val="115000"/>
                </a:srgbClr>
              </a:gs>
              <a:gs pos="100000">
                <a:srgbClr val="E291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4" presetClass="exit" presetSubtype="16" fill="hold" grpId="1" nodeType="withEffect">
                                  <p:stCondLst>
                                    <p:cond delay="0"/>
                                  </p:stCondLst>
                                  <p:childTnLst>
                                    <p:animEffect transition="out" filter="box(in)">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4" presetClass="entr" presetSubtype="3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ox(out)">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8B5A19"/>
            </a:gs>
            <a:gs pos="50000">
              <a:srgbClr val="F7DFBB">
                <a:shade val="67500"/>
                <a:satMod val="115000"/>
              </a:srgbClr>
            </a:gs>
            <a:gs pos="100000">
              <a:srgbClr val="F7DFBB">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3" name="2 Imagen" descr="581d6211e8b236bf77227ab910dc0d4a.png"/>
          <p:cNvPicPr>
            <a:picLocks noChangeAspect="1"/>
          </p:cNvPicPr>
          <p:nvPr/>
        </p:nvPicPr>
        <p:blipFill>
          <a:blip r:embed="rId2"/>
          <a:stretch>
            <a:fillRect/>
          </a:stretch>
        </p:blipFill>
        <p:spPr>
          <a:xfrm>
            <a:off x="0" y="0"/>
            <a:ext cx="9144000" cy="4954905"/>
          </a:xfrm>
          <a:prstGeom prst="rect">
            <a:avLst/>
          </a:prstGeom>
        </p:spPr>
      </p:pic>
      <p:pic>
        <p:nvPicPr>
          <p:cNvPr id="4" name="3 Imagen" descr="caballos12.png"/>
          <p:cNvPicPr>
            <a:picLocks noChangeAspect="1"/>
          </p:cNvPicPr>
          <p:nvPr/>
        </p:nvPicPr>
        <p:blipFill>
          <a:blip r:embed="rId3"/>
          <a:stretch>
            <a:fillRect/>
          </a:stretch>
        </p:blipFill>
        <p:spPr>
          <a:xfrm flipH="1">
            <a:off x="0" y="571494"/>
            <a:ext cx="4341236" cy="4572006"/>
          </a:xfrm>
          <a:prstGeom prst="rect">
            <a:avLst/>
          </a:prstGeom>
        </p:spPr>
      </p:pic>
      <p:sp>
        <p:nvSpPr>
          <p:cNvPr id="5" name="4 CuadroTexto"/>
          <p:cNvSpPr txBox="1"/>
          <p:nvPr/>
        </p:nvSpPr>
        <p:spPr>
          <a:xfrm>
            <a:off x="4429125" y="2143122"/>
            <a:ext cx="2786081" cy="1815882"/>
          </a:xfrm>
          <a:prstGeom prst="rect">
            <a:avLst/>
          </a:prstGeom>
          <a:noFill/>
        </p:spPr>
        <p:txBody>
          <a:bodyPr wrap="square" rtlCol="0">
            <a:spAutoFit/>
          </a:bodyPr>
          <a:lstStyle/>
          <a:p>
            <a:pPr algn="ctr"/>
            <a:r>
              <a:rPr lang="es-PE" sz="1600" b="1" dirty="0" smtClean="0">
                <a:solidFill>
                  <a:srgbClr val="FDEAC3"/>
                </a:solidFill>
                <a:effectLst>
                  <a:outerShdw blurRad="38100" dist="38100" dir="2700000" algn="tl">
                    <a:srgbClr val="000000">
                      <a:alpha val="43137"/>
                    </a:srgbClr>
                  </a:outerShdw>
                </a:effectLst>
              </a:rPr>
              <a:t>La nobleza y lealtad del caballo hacia su cuidador lo convierte en una mascota muy especial. Estos se caracterizan por ser animales ilustres que poseen una fuerza, energía y valor realmente impresionante</a:t>
            </a:r>
            <a:endParaRPr lang="es-PE" sz="1600" dirty="0">
              <a:solidFill>
                <a:srgbClr val="FDEAC3"/>
              </a:solidFill>
              <a:effectLst>
                <a:outerShdw blurRad="38100" dist="38100" dir="2700000" algn="tl">
                  <a:srgbClr val="000000">
                    <a:alpha val="43137"/>
                  </a:srgbClr>
                </a:outerShdw>
              </a:effectLst>
            </a:endParaRPr>
          </a:p>
        </p:txBody>
      </p:sp>
      <p:sp>
        <p:nvSpPr>
          <p:cNvPr id="6" name="5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8000">
              <a:schemeClr val="bg1"/>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736030_horses-romp-wallpapers_1920x1080_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0000">
                <a:schemeClr val="bg1"/>
              </a:gs>
              <a:gs pos="30000">
                <a:srgbClr val="D49E6C"/>
              </a:gs>
              <a:gs pos="70000">
                <a:srgbClr val="A65528"/>
              </a:gs>
              <a:gs pos="100000">
                <a:srgbClr val="663012"/>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5" presetClass="exit" presetSubtype="10" fill="hold" grpId="1" nodeType="withEffect">
                                  <p:stCondLst>
                                    <p:cond delay="0"/>
                                  </p:stCondLst>
                                  <p:childTnLst>
                                    <p:animEffect transition="out" filter="checkerboard(across)">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across)">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E8D1"/>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7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6000">
                <a:srgbClr val="322000"/>
              </a:gs>
              <a:gs pos="50000">
                <a:srgbClr val="8B5A19">
                  <a:shade val="67500"/>
                  <a:satMod val="115000"/>
                </a:srgbClr>
              </a:gs>
              <a:gs pos="100000">
                <a:srgbClr val="8B5A1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4/3*ppt_w"/>
                                          </p:val>
                                        </p:tav>
                                      </p:tavLst>
                                    </p:anim>
                                    <p:anim calcmode="lin" valueType="num">
                                      <p:cBhvr>
                                        <p:cTn id="9" dur="3000"/>
                                        <p:tgtEl>
                                          <p:spTgt spid="4"/>
                                        </p:tgtEl>
                                        <p:attrNameLst>
                                          <p:attrName>ppt_h</p:attrName>
                                        </p:attrNameLst>
                                      </p:cBhvr>
                                      <p:tavLst>
                                        <p:tav tm="0">
                                          <p:val>
                                            <p:strVal val="ppt_h"/>
                                          </p:val>
                                        </p:tav>
                                        <p:tav tm="100000">
                                          <p:val>
                                            <p:strVal val="4/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18" presetClass="exit" presetSubtype="6" fill="hold" grpId="1" nodeType="withEffect">
                                  <p:stCondLst>
                                    <p:cond delay="0"/>
                                  </p:stCondLst>
                                  <p:childTnLst>
                                    <p:animEffect transition="out" filter="strips(downRigh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18" presetClass="entr" presetSubtype="3"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strips(upRight)">
                                      <p:cBhvr>
                                        <p:cTn id="2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8B5A19"/>
            </a:gs>
            <a:gs pos="50000">
              <a:srgbClr val="F7DFBB">
                <a:shade val="67500"/>
                <a:satMod val="115000"/>
              </a:srgbClr>
            </a:gs>
            <a:gs pos="100000">
              <a:srgbClr val="F7DFBB">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3" name="2 Imagen" descr="581d6211e8b236bf77227ab910dc0d4a.png"/>
          <p:cNvPicPr>
            <a:picLocks noChangeAspect="1"/>
          </p:cNvPicPr>
          <p:nvPr/>
        </p:nvPicPr>
        <p:blipFill>
          <a:blip r:embed="rId2"/>
          <a:stretch>
            <a:fillRect/>
          </a:stretch>
        </p:blipFill>
        <p:spPr>
          <a:xfrm>
            <a:off x="0" y="0"/>
            <a:ext cx="9144000" cy="4954905"/>
          </a:xfrm>
          <a:prstGeom prst="rect">
            <a:avLst/>
          </a:prstGeom>
        </p:spPr>
      </p:pic>
      <p:pic>
        <p:nvPicPr>
          <p:cNvPr id="5" name="4 Imagen" descr="unnamed.png"/>
          <p:cNvPicPr>
            <a:picLocks noChangeAspect="1"/>
          </p:cNvPicPr>
          <p:nvPr/>
        </p:nvPicPr>
        <p:blipFill>
          <a:blip r:embed="rId3"/>
          <a:srcRect l="7836" r="16044"/>
          <a:stretch>
            <a:fillRect/>
          </a:stretch>
        </p:blipFill>
        <p:spPr>
          <a:xfrm>
            <a:off x="0" y="709110"/>
            <a:ext cx="4500562" cy="4434390"/>
          </a:xfrm>
          <a:prstGeom prst="rect">
            <a:avLst/>
          </a:prstGeom>
        </p:spPr>
      </p:pic>
      <p:sp>
        <p:nvSpPr>
          <p:cNvPr id="4" name="3 CuadroTexto"/>
          <p:cNvSpPr txBox="1"/>
          <p:nvPr/>
        </p:nvSpPr>
        <p:spPr>
          <a:xfrm>
            <a:off x="4071934" y="2214560"/>
            <a:ext cx="3071834" cy="1569660"/>
          </a:xfrm>
          <a:prstGeom prst="rect">
            <a:avLst/>
          </a:prstGeom>
          <a:noFill/>
        </p:spPr>
        <p:txBody>
          <a:bodyPr wrap="square" rtlCol="0">
            <a:spAutoFit/>
          </a:bodyPr>
          <a:lstStyle/>
          <a:p>
            <a:pPr algn="ctr"/>
            <a:r>
              <a:rPr lang="es-PE" sz="1600" b="1" dirty="0" smtClean="0">
                <a:solidFill>
                  <a:srgbClr val="FDEAC3"/>
                </a:solidFill>
                <a:effectLst>
                  <a:outerShdw blurRad="38100" dist="38100" dir="2700000" algn="tl">
                    <a:srgbClr val="000000">
                      <a:alpha val="43137"/>
                    </a:srgbClr>
                  </a:outerShdw>
                </a:effectLst>
              </a:rPr>
              <a:t>Es un animal sobrio, agradecido y generoso; hay en él una </a:t>
            </a:r>
            <a:r>
              <a:rPr lang="es-PE" sz="1600" b="1" dirty="0" smtClean="0">
                <a:solidFill>
                  <a:srgbClr val="FDEAC3"/>
                </a:solidFill>
                <a:effectLst>
                  <a:outerShdw blurRad="38100" dist="38100" dir="2700000" algn="tl">
                    <a:srgbClr val="000000">
                      <a:alpha val="43137"/>
                    </a:srgbClr>
                  </a:outerShdw>
                </a:effectLst>
              </a:rPr>
              <a:t>dignidad y orgullo </a:t>
            </a:r>
            <a:r>
              <a:rPr lang="es-PE" sz="1600" b="1" dirty="0" smtClean="0">
                <a:solidFill>
                  <a:srgbClr val="FDEAC3"/>
                </a:solidFill>
                <a:effectLst>
                  <a:outerShdw blurRad="38100" dist="38100" dir="2700000" algn="tl">
                    <a:srgbClr val="000000">
                      <a:alpha val="43137"/>
                    </a:srgbClr>
                  </a:outerShdw>
                </a:effectLst>
              </a:rPr>
              <a:t>que no consiente rivalidades </a:t>
            </a:r>
          </a:p>
          <a:p>
            <a:pPr algn="ctr"/>
            <a:r>
              <a:rPr lang="es-PE" sz="1600" b="1" dirty="0" smtClean="0">
                <a:solidFill>
                  <a:srgbClr val="FDEAC3"/>
                </a:solidFill>
                <a:effectLst>
                  <a:outerShdw blurRad="38100" dist="38100" dir="2700000" algn="tl">
                    <a:srgbClr val="000000">
                      <a:alpha val="43137"/>
                    </a:srgbClr>
                  </a:outerShdw>
                </a:effectLst>
              </a:rPr>
              <a:t>ni en valor, ni en fuerza, ni en </a:t>
            </a:r>
          </a:p>
          <a:p>
            <a:pPr algn="ctr"/>
            <a:r>
              <a:rPr lang="es-PE" sz="1600" b="1" dirty="0" smtClean="0">
                <a:solidFill>
                  <a:srgbClr val="FDEAC3"/>
                </a:solidFill>
                <a:effectLst>
                  <a:outerShdw blurRad="38100" dist="38100" dir="2700000" algn="tl">
                    <a:srgbClr val="000000">
                      <a:alpha val="43137"/>
                    </a:srgbClr>
                  </a:outerShdw>
                </a:effectLst>
              </a:rPr>
              <a:t>resistencia, pues prefiere morir </a:t>
            </a:r>
          </a:p>
          <a:p>
            <a:pPr algn="ctr"/>
            <a:r>
              <a:rPr lang="es-PE" sz="1600" b="1" dirty="0" smtClean="0">
                <a:solidFill>
                  <a:srgbClr val="FDEAC3"/>
                </a:solidFill>
                <a:effectLst>
                  <a:outerShdw blurRad="38100" dist="38100" dir="2700000" algn="tl">
                    <a:srgbClr val="000000">
                      <a:alpha val="43137"/>
                    </a:srgbClr>
                  </a:outerShdw>
                </a:effectLst>
              </a:rPr>
              <a:t>a ceder ante el adversario</a:t>
            </a:r>
            <a:endParaRPr lang="es-PE" sz="1600" dirty="0">
              <a:solidFill>
                <a:srgbClr val="FDEAC3"/>
              </a:solidFill>
              <a:effectLst>
                <a:outerShdw blurRad="38100" dist="38100" dir="2700000" algn="tl">
                  <a:srgbClr val="000000">
                    <a:alpha val="43137"/>
                  </a:srgbClr>
                </a:outerShdw>
              </a:effectLst>
            </a:endParaRPr>
          </a:p>
        </p:txBody>
      </p:sp>
      <p:sp>
        <p:nvSpPr>
          <p:cNvPr id="6" name="5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E8D1"/>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8098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7A4E00"/>
              </a:gs>
              <a:gs pos="17999">
                <a:srgbClr val="FEE7F2"/>
              </a:gs>
              <a:gs pos="36000">
                <a:srgbClr val="FAC77D"/>
              </a:gs>
              <a:gs pos="61000">
                <a:srgbClr val="FBA97D"/>
              </a:gs>
              <a:gs pos="82001">
                <a:srgbClr val="FBD49C"/>
              </a:gs>
              <a:gs pos="100000">
                <a:srgbClr val="FEE7F2"/>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4"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
                                          </p:val>
                                        </p:tav>
                                      </p:tavLst>
                                    </p:anim>
                                    <p:anim calcmode="lin" valueType="num">
                                      <p:cBhvr>
                                        <p:cTn id="9" dur="5000"/>
                                        <p:tgtEl>
                                          <p:spTgt spid="3"/>
                                        </p:tgtEl>
                                        <p:attrNameLst>
                                          <p:attrName>ppt_y</p:attrName>
                                        </p:attrNameLst>
                                      </p:cBhvr>
                                      <p:tavLst>
                                        <p:tav tm="0">
                                          <p:val>
                                            <p:strVal val="ppt_y"/>
                                          </p:val>
                                        </p:tav>
                                        <p:tav tm="100000">
                                          <p:val>
                                            <p:strVal val="ppt_y+ppt_h/2"/>
                                          </p:val>
                                        </p:tav>
                                      </p:tavLst>
                                    </p:anim>
                                    <p:anim calcmode="lin" valueType="num">
                                      <p:cBhvr>
                                        <p:cTn id="10" dur="5000"/>
                                        <p:tgtEl>
                                          <p:spTgt spid="3"/>
                                        </p:tgtEl>
                                        <p:attrNameLst>
                                          <p:attrName>ppt_w</p:attrName>
                                        </p:attrNameLst>
                                      </p:cBhvr>
                                      <p:tavLst>
                                        <p:tav tm="0">
                                          <p:val>
                                            <p:strVal val="ppt_w"/>
                                          </p:val>
                                        </p:tav>
                                        <p:tav tm="100000">
                                          <p:val>
                                            <p:strVal val="ppt_w"/>
                                          </p:val>
                                        </p:tav>
                                      </p:tavLst>
                                    </p:anim>
                                    <p:anim calcmode="lin" valueType="num">
                                      <p:cBhvr>
                                        <p:cTn id="11" dur="5000"/>
                                        <p:tgtEl>
                                          <p:spTgt spid="3"/>
                                        </p:tgtEl>
                                        <p:attrNameLst>
                                          <p:attrName>ppt_h</p:attrName>
                                        </p:attrNameLst>
                                      </p:cBhvr>
                                      <p:tavLst>
                                        <p:tav tm="0">
                                          <p:val>
                                            <p:strVal val="ppt_h"/>
                                          </p:val>
                                        </p:tav>
                                        <p:tav tm="100000">
                                          <p:val>
                                            <p:fltVal val="0"/>
                                          </p:val>
                                        </p:tav>
                                      </p:tavLst>
                                    </p:anim>
                                    <p:set>
                                      <p:cBhvr>
                                        <p:cTn id="12" dur="1" fill="hold">
                                          <p:stCondLst>
                                            <p:cond delay="4999"/>
                                          </p:stCondLst>
                                        </p:cTn>
                                        <p:tgtEl>
                                          <p:spTgt spid="3"/>
                                        </p:tgtEl>
                                        <p:attrNameLst>
                                          <p:attrName>style.visibility</p:attrName>
                                        </p:attrNameLst>
                                      </p:cBhvr>
                                      <p:to>
                                        <p:strVal val="hidden"/>
                                      </p:to>
                                    </p:set>
                                  </p:childTnLst>
                                </p:cTn>
                              </p:par>
                              <p:par>
                                <p:cTn id="13" presetID="3" presetClass="exit" presetSubtype="10" fill="hold" grpId="1" nodeType="withEffect">
                                  <p:stCondLst>
                                    <p:cond delay="0"/>
                                  </p:stCondLst>
                                  <p:childTnLst>
                                    <p:animEffect transition="out" filter="blinds(horizontal)">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
                                          </p:val>
                                        </p:tav>
                                        <p:tav tm="100000">
                                          <p:val>
                                            <p:strVal val="#ppt_x"/>
                                          </p:val>
                                        </p:tav>
                                      </p:tavLst>
                                    </p:anim>
                                    <p:anim calcmode="lin" valueType="num">
                                      <p:cBhvr>
                                        <p:cTn id="19" dur="5000" fill="hold"/>
                                        <p:tgtEl>
                                          <p:spTgt spid="2"/>
                                        </p:tgtEl>
                                        <p:attrNameLst>
                                          <p:attrName>ppt_y</p:attrName>
                                        </p:attrNameLst>
                                      </p:cBhvr>
                                      <p:tavLst>
                                        <p:tav tm="0">
                                          <p:val>
                                            <p:strVal val="#ppt_y-#ppt_h/2"/>
                                          </p:val>
                                        </p:tav>
                                        <p:tav tm="100000">
                                          <p:val>
                                            <p:strVal val="#ppt_y"/>
                                          </p:val>
                                        </p:tav>
                                      </p:tavLst>
                                    </p:anim>
                                    <p:anim calcmode="lin" valueType="num">
                                      <p:cBhvr>
                                        <p:cTn id="20" dur="5000" fill="hold"/>
                                        <p:tgtEl>
                                          <p:spTgt spid="2"/>
                                        </p:tgtEl>
                                        <p:attrNameLst>
                                          <p:attrName>ppt_w</p:attrName>
                                        </p:attrNameLst>
                                      </p:cBhvr>
                                      <p:tavLst>
                                        <p:tav tm="0">
                                          <p:val>
                                            <p:strVal val="#ppt_w"/>
                                          </p:val>
                                        </p:tav>
                                        <p:tav tm="100000">
                                          <p:val>
                                            <p:strVal val="#ppt_w"/>
                                          </p:val>
                                        </p:tav>
                                      </p:tavLst>
                                    </p:anim>
                                    <p:anim calcmode="lin" valueType="num">
                                      <p:cBhvr>
                                        <p:cTn id="21" dur="5000" fill="hold"/>
                                        <p:tgtEl>
                                          <p:spTgt spid="2"/>
                                        </p:tgtEl>
                                        <p:attrNameLst>
                                          <p:attrName>ppt_h</p:attrName>
                                        </p:attrNameLst>
                                      </p:cBhvr>
                                      <p:tavLst>
                                        <p:tav tm="0">
                                          <p:val>
                                            <p:fltVal val="0"/>
                                          </p:val>
                                        </p:tav>
                                        <p:tav tm="100000">
                                          <p:val>
                                            <p:strVal val="#ppt_h"/>
                                          </p:val>
                                        </p:tav>
                                      </p:tavLst>
                                    </p:anim>
                                  </p:childTnLst>
                                </p:cTn>
                              </p:par>
                              <p:par>
                                <p:cTn id="22" presetID="3"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linds(vertic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AdobeStock_86441485.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E8D1"/>
              </a:gs>
              <a:gs pos="50000">
                <a:srgbClr val="E29100">
                  <a:shade val="67500"/>
                  <a:satMod val="115000"/>
                </a:srgbClr>
              </a:gs>
              <a:gs pos="100000">
                <a:srgbClr val="E291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5" presetClass="entr" presetSubtype="5"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heckerboard(down)">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8B5A19"/>
            </a:gs>
            <a:gs pos="50000">
              <a:srgbClr val="F7DFBB">
                <a:shade val="67500"/>
                <a:satMod val="115000"/>
              </a:srgbClr>
            </a:gs>
            <a:gs pos="100000">
              <a:srgbClr val="F7DFBB">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3" name="2 Imagen" descr="581d6211e8b236bf77227ab910dc0d4a.png"/>
          <p:cNvPicPr>
            <a:picLocks noChangeAspect="1"/>
          </p:cNvPicPr>
          <p:nvPr/>
        </p:nvPicPr>
        <p:blipFill>
          <a:blip r:embed="rId2"/>
          <a:stretch>
            <a:fillRect/>
          </a:stretch>
        </p:blipFill>
        <p:spPr>
          <a:xfrm>
            <a:off x="428596" y="0"/>
            <a:ext cx="9144000" cy="4954905"/>
          </a:xfrm>
          <a:prstGeom prst="rect">
            <a:avLst/>
          </a:prstGeom>
        </p:spPr>
      </p:pic>
      <p:pic>
        <p:nvPicPr>
          <p:cNvPr id="4" name="3 Imagen" descr="unnamed (3).png"/>
          <p:cNvPicPr>
            <a:picLocks noChangeAspect="1"/>
          </p:cNvPicPr>
          <p:nvPr/>
        </p:nvPicPr>
        <p:blipFill>
          <a:blip r:embed="rId3">
            <a:lum bright="10000" contrast="10000"/>
          </a:blip>
          <a:stretch>
            <a:fillRect/>
          </a:stretch>
        </p:blipFill>
        <p:spPr>
          <a:xfrm>
            <a:off x="0" y="714362"/>
            <a:ext cx="4572014" cy="4572014"/>
          </a:xfrm>
          <a:prstGeom prst="rect">
            <a:avLst/>
          </a:prstGeom>
        </p:spPr>
      </p:pic>
      <p:sp>
        <p:nvSpPr>
          <p:cNvPr id="5" name="4 CuadroTexto"/>
          <p:cNvSpPr txBox="1"/>
          <p:nvPr/>
        </p:nvSpPr>
        <p:spPr>
          <a:xfrm>
            <a:off x="4286248" y="2357436"/>
            <a:ext cx="2714644" cy="1846659"/>
          </a:xfrm>
          <a:prstGeom prst="rect">
            <a:avLst/>
          </a:prstGeom>
          <a:noFill/>
        </p:spPr>
        <p:txBody>
          <a:bodyPr wrap="square" rtlCol="0">
            <a:spAutoFit/>
          </a:bodyPr>
          <a:lstStyle/>
          <a:p>
            <a:pPr algn="ctr"/>
            <a:r>
              <a:rPr lang="es-PE" sz="1600" b="1" dirty="0" smtClean="0">
                <a:solidFill>
                  <a:srgbClr val="FDEAC3"/>
                </a:solidFill>
                <a:effectLst>
                  <a:outerShdw blurRad="38100" dist="38100" dir="2700000" algn="tl">
                    <a:srgbClr val="000000">
                      <a:alpha val="43137"/>
                    </a:srgbClr>
                  </a:outerShdw>
                </a:effectLst>
              </a:rPr>
              <a:t>Los caballos son profesores dotados y tienen mucho que compartir sobre la sabiduría de las emociones, el poder de la intuición y la importancia del sentido de comunidad</a:t>
            </a:r>
            <a:endParaRPr lang="es-PE" sz="1600" dirty="0" smtClean="0">
              <a:solidFill>
                <a:srgbClr val="FDEAC3"/>
              </a:solidFill>
              <a:effectLst>
                <a:outerShdw blurRad="38100" dist="38100" dir="2700000" algn="tl">
                  <a:srgbClr val="000000">
                    <a:alpha val="43137"/>
                  </a:srgbClr>
                </a:outerShdw>
              </a:effectLst>
            </a:endParaRPr>
          </a:p>
          <a:p>
            <a:pPr algn="ctr"/>
            <a:endParaRPr lang="es-PE" sz="1600" dirty="0">
              <a:solidFill>
                <a:srgbClr val="FDEAC3"/>
              </a:solidFill>
              <a:effectLst>
                <a:outerShdw blurRad="38100" dist="38100" dir="2700000" algn="tl">
                  <a:srgbClr val="000000">
                    <a:alpha val="43137"/>
                  </a:srgbClr>
                </a:outerShdw>
              </a:effectLst>
            </a:endParaRPr>
          </a:p>
        </p:txBody>
      </p:sp>
      <p:sp>
        <p:nvSpPr>
          <p:cNvPr id="6" name="5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26000">
              <a:schemeClr val="tx1"/>
            </a:gs>
            <a:gs pos="50000">
              <a:schemeClr val="bg1">
                <a:lumMod val="95000"/>
                <a:shade val="67500"/>
                <a:satMod val="115000"/>
              </a:schemeClr>
            </a:gs>
            <a:gs pos="100000">
              <a:schemeClr val="bg1">
                <a:lumMod val="95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3138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FE8D1"/>
              </a:gs>
              <a:gs pos="50000">
                <a:srgbClr val="8B5A19">
                  <a:shade val="67500"/>
                  <a:satMod val="115000"/>
                </a:srgbClr>
              </a:gs>
              <a:gs pos="100000">
                <a:srgbClr val="8B5A1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2"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16" presetClass="exit" presetSubtype="42" fill="hold" grpId="1" nodeType="withEffect">
                                  <p:stCondLst>
                                    <p:cond delay="0"/>
                                  </p:stCondLst>
                                  <p:childTnLst>
                                    <p:animEffect transition="out" filter="barn(outHorizontal)">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16" presetClass="entr" presetSubtype="4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Horizont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19000">
              <a:srgbClr val="7A4E00"/>
            </a:gs>
            <a:gs pos="50000">
              <a:schemeClr val="bg1">
                <a:shade val="67500"/>
                <a:satMod val="115000"/>
              </a:schemeClr>
            </a:gs>
            <a:gs pos="100000">
              <a:schemeClr val="bg1">
                <a:shade val="100000"/>
                <a:satMod val="115000"/>
              </a:schemeClr>
            </a:gs>
          </a:gsLst>
          <a:lin ang="0" scaled="1"/>
        </a:gradFill>
        <a:effectLst/>
      </p:bgPr>
    </p:bg>
    <p:spTree>
      <p:nvGrpSpPr>
        <p:cNvPr id="1" name=""/>
        <p:cNvGrpSpPr/>
        <p:nvPr/>
      </p:nvGrpSpPr>
      <p:grpSpPr>
        <a:xfrm>
          <a:off x="0" y="0"/>
          <a:ext cx="0" cy="0"/>
          <a:chOff x="0" y="0"/>
          <a:chExt cx="0" cy="0"/>
        </a:xfrm>
      </p:grpSpPr>
      <p:pic>
        <p:nvPicPr>
          <p:cNvPr id="2" name="1 Imagen" descr="horse-race-horse-racing-grass-mane-wallpaper.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3000">
                <a:schemeClr val="bg1"/>
              </a:gs>
              <a:gs pos="30000">
                <a:srgbClr val="D49E6C"/>
              </a:gs>
              <a:gs pos="70000">
                <a:srgbClr val="A65528"/>
              </a:gs>
              <a:gs pos="100000">
                <a:srgbClr val="663012"/>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3" presetClass="exit" presetSubtype="5" fill="hold" grpId="1" nodeType="withEffect">
                                  <p:stCondLst>
                                    <p:cond delay="0"/>
                                  </p:stCondLst>
                                  <p:childTnLst>
                                    <p:animEffect transition="out" filter="blinds(vertical)">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4" presetClass="entr" presetSubtype="3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ox(out)">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8B5A19"/>
            </a:gs>
            <a:gs pos="50000">
              <a:srgbClr val="F7DFBB">
                <a:shade val="67500"/>
                <a:satMod val="115000"/>
              </a:srgbClr>
            </a:gs>
            <a:gs pos="100000">
              <a:srgbClr val="F7DFBB">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3" name="2 Imagen" descr="581d6211e8b236bf77227ab910dc0d4a.png"/>
          <p:cNvPicPr>
            <a:picLocks noChangeAspect="1"/>
          </p:cNvPicPr>
          <p:nvPr/>
        </p:nvPicPr>
        <p:blipFill>
          <a:blip r:embed="rId2"/>
          <a:stretch>
            <a:fillRect/>
          </a:stretch>
        </p:blipFill>
        <p:spPr>
          <a:xfrm>
            <a:off x="0" y="0"/>
            <a:ext cx="9144000" cy="4954905"/>
          </a:xfrm>
          <a:prstGeom prst="rect">
            <a:avLst/>
          </a:prstGeom>
        </p:spPr>
      </p:pic>
      <p:pic>
        <p:nvPicPr>
          <p:cNvPr id="5" name="4 Imagen" descr="11-118085_productanimals-horse-transparent-horse-serum.png"/>
          <p:cNvPicPr>
            <a:picLocks noChangeAspect="1"/>
          </p:cNvPicPr>
          <p:nvPr/>
        </p:nvPicPr>
        <p:blipFill>
          <a:blip r:embed="rId3">
            <a:lum contrast="10000"/>
          </a:blip>
          <a:stretch>
            <a:fillRect/>
          </a:stretch>
        </p:blipFill>
        <p:spPr>
          <a:xfrm>
            <a:off x="1" y="940846"/>
            <a:ext cx="4643438" cy="4202653"/>
          </a:xfrm>
          <a:prstGeom prst="rect">
            <a:avLst/>
          </a:prstGeom>
        </p:spPr>
      </p:pic>
      <p:sp>
        <p:nvSpPr>
          <p:cNvPr id="4" name="3 CuadroTexto"/>
          <p:cNvSpPr txBox="1"/>
          <p:nvPr/>
        </p:nvSpPr>
        <p:spPr>
          <a:xfrm>
            <a:off x="3857620" y="2357436"/>
            <a:ext cx="2857520" cy="1323439"/>
          </a:xfrm>
          <a:prstGeom prst="rect">
            <a:avLst/>
          </a:prstGeom>
          <a:noFill/>
        </p:spPr>
        <p:txBody>
          <a:bodyPr wrap="square" rtlCol="0">
            <a:spAutoFit/>
          </a:bodyPr>
          <a:lstStyle/>
          <a:p>
            <a:pPr algn="ctr"/>
            <a:r>
              <a:rPr lang="es-PE" sz="1600" b="1" dirty="0" smtClean="0">
                <a:solidFill>
                  <a:srgbClr val="FDEAC3"/>
                </a:solidFill>
                <a:effectLst>
                  <a:outerShdw blurRad="38100" dist="38100" dir="2700000" algn="tl">
                    <a:srgbClr val="000000">
                      <a:alpha val="43137"/>
                    </a:srgbClr>
                  </a:outerShdw>
                </a:effectLst>
              </a:rPr>
              <a:t>Los caballos se identifican con su dueño, participando de sus sentimientos y adivinando sus intentos a la más leve indicación, le obedece con entera abnegación y lealtad</a:t>
            </a:r>
            <a:endParaRPr lang="es-PE" sz="1600" dirty="0">
              <a:solidFill>
                <a:srgbClr val="FDEAC3"/>
              </a:solidFill>
              <a:effectLst>
                <a:outerShdw blurRad="38100" dist="38100" dir="2700000" algn="tl">
                  <a:srgbClr val="000000">
                    <a:alpha val="43137"/>
                  </a:srgbClr>
                </a:outerShdw>
              </a:effectLst>
            </a:endParaRPr>
          </a:p>
        </p:txBody>
      </p:sp>
      <p:sp>
        <p:nvSpPr>
          <p:cNvPr id="6" name="5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Arabian-Horse-Wallpaper-download-arabian-horse-wallpaper-2880x1800-free-download-PIC-HWB4163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 presetClass="exit" presetSubtype="12" fill="hold" grpId="0" nodeType="withEffect">
                                  <p:stCondLst>
                                    <p:cond delay="0"/>
                                  </p:stCondLst>
                                  <p:childTnLst>
                                    <p:anim calcmode="lin" valueType="num">
                                      <p:cBhvr additive="base">
                                        <p:cTn id="8" dur="5000"/>
                                        <p:tgtEl>
                                          <p:spTgt spid="3"/>
                                        </p:tgtEl>
                                        <p:attrNameLst>
                                          <p:attrName>ppt_x</p:attrName>
                                        </p:attrNameLst>
                                      </p:cBhvr>
                                      <p:tavLst>
                                        <p:tav tm="0">
                                          <p:val>
                                            <p:strVal val="ppt_x"/>
                                          </p:val>
                                        </p:tav>
                                        <p:tav tm="100000">
                                          <p:val>
                                            <p:strVal val="0-ppt_w/2"/>
                                          </p:val>
                                        </p:tav>
                                      </p:tavLst>
                                    </p:anim>
                                    <p:anim calcmode="lin" valueType="num">
                                      <p:cBhvr additive="base">
                                        <p:cTn id="9" dur="5000"/>
                                        <p:tgtEl>
                                          <p:spTgt spid="3"/>
                                        </p:tgtEl>
                                        <p:attrNameLst>
                                          <p:attrName>ppt_y</p:attrName>
                                        </p:attrNameLst>
                                      </p:cBhvr>
                                      <p:tavLst>
                                        <p:tav tm="0">
                                          <p:val>
                                            <p:strVal val="ppt_y"/>
                                          </p:val>
                                        </p:tav>
                                        <p:tav tm="100000">
                                          <p:val>
                                            <p:strVal val="1+ppt_h/2"/>
                                          </p:val>
                                        </p:tav>
                                      </p:tavLst>
                                    </p:anim>
                                    <p:set>
                                      <p:cBhvr>
                                        <p:cTn id="10" dur="1" fill="hold">
                                          <p:stCondLst>
                                            <p:cond delay="4999"/>
                                          </p:stCondLst>
                                        </p:cTn>
                                        <p:tgtEl>
                                          <p:spTgt spid="3"/>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 presetClass="entr" presetSubtype="3"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0" fill="hold"/>
                                        <p:tgtEl>
                                          <p:spTgt spid="2"/>
                                        </p:tgtEl>
                                        <p:attrNameLst>
                                          <p:attrName>ppt_x</p:attrName>
                                        </p:attrNameLst>
                                      </p:cBhvr>
                                      <p:tavLst>
                                        <p:tav tm="0">
                                          <p:val>
                                            <p:strVal val="1+#ppt_w/2"/>
                                          </p:val>
                                        </p:tav>
                                        <p:tav tm="100000">
                                          <p:val>
                                            <p:strVal val="#ppt_x"/>
                                          </p:val>
                                        </p:tav>
                                      </p:tavLst>
                                    </p:anim>
                                    <p:anim calcmode="lin" valueType="num">
                                      <p:cBhvr additive="base">
                                        <p:cTn id="17" dur="5000" fill="hold"/>
                                        <p:tgtEl>
                                          <p:spTgt spid="2"/>
                                        </p:tgtEl>
                                        <p:attrNameLst>
                                          <p:attrName>ppt_y</p:attrName>
                                        </p:attrNameLst>
                                      </p:cBhvr>
                                      <p:tavLst>
                                        <p:tav tm="0">
                                          <p:val>
                                            <p:strVal val="0-#ppt_h/2"/>
                                          </p:val>
                                        </p:tav>
                                        <p:tav tm="100000">
                                          <p:val>
                                            <p:strVal val="#ppt_y"/>
                                          </p:val>
                                        </p:tav>
                                      </p:tavLst>
                                    </p:anim>
                                  </p:childTnLst>
                                </p:cTn>
                              </p:par>
                              <p:par>
                                <p:cTn id="18" presetID="4"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ox(ou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27000">
              <a:schemeClr val="bg1">
                <a:lumMod val="95000"/>
              </a:schemeClr>
            </a:gs>
            <a:gs pos="50000">
              <a:schemeClr val="accent2">
                <a:lumMod val="75000"/>
                <a:shade val="67500"/>
                <a:satMod val="115000"/>
              </a:schemeClr>
            </a:gs>
            <a:gs pos="100000">
              <a:schemeClr val="accent2">
                <a:lumMod val="75000"/>
                <a:shade val="100000"/>
                <a:satMod val="115000"/>
              </a:schemeClr>
            </a:gs>
          </a:gsLst>
          <a:lin ang="5400000" scaled="1"/>
          <a:tileRect/>
        </a:gradFill>
        <a:effectLst/>
      </p:bgPr>
    </p:bg>
    <p:spTree>
      <p:nvGrpSpPr>
        <p:cNvPr id="1" name=""/>
        <p:cNvGrpSpPr/>
        <p:nvPr/>
      </p:nvGrpSpPr>
      <p:grpSpPr>
        <a:xfrm>
          <a:off x="0" y="0"/>
          <a:ext cx="0" cy="0"/>
          <a:chOff x="0" y="0"/>
          <a:chExt cx="0" cy="0"/>
        </a:xfrm>
      </p:grpSpPr>
      <p:pic>
        <p:nvPicPr>
          <p:cNvPr id="2" name="1 Imagen" descr="d89e294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38000">
                <a:schemeClr val="accent2">
                  <a:lumMod val="50000"/>
                </a:schemeClr>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6" presetClass="exit" presetSubtype="37" fill="hold" grpId="1" nodeType="withEffect">
                                  <p:stCondLst>
                                    <p:cond delay="0"/>
                                  </p:stCondLst>
                                  <p:childTnLst>
                                    <p:animEffect transition="out" filter="barn(outVertic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2/3*#ppt_w"/>
                                          </p:val>
                                        </p:tav>
                                        <p:tav tm="100000">
                                          <p:val>
                                            <p:strVal val="#ppt_w"/>
                                          </p:val>
                                        </p:tav>
                                      </p:tavLst>
                                    </p:anim>
                                    <p:anim calcmode="lin" valueType="num">
                                      <p:cBhvr>
                                        <p:cTn id="17" dur="5000" fill="hold"/>
                                        <p:tgtEl>
                                          <p:spTgt spid="2"/>
                                        </p:tgtEl>
                                        <p:attrNameLst>
                                          <p:attrName>ppt_h</p:attrName>
                                        </p:attrNameLst>
                                      </p:cBhvr>
                                      <p:tavLst>
                                        <p:tav tm="0">
                                          <p:val>
                                            <p:strVal val="2/3*#ppt_h"/>
                                          </p:val>
                                        </p:tav>
                                        <p:tav tm="100000">
                                          <p:val>
                                            <p:strVal val="#ppt_h"/>
                                          </p:val>
                                        </p:tav>
                                      </p:tavLst>
                                    </p:anim>
                                  </p:childTnLst>
                                </p:cTn>
                              </p:par>
                              <p:par>
                                <p:cTn id="18" presetID="3"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linds(horizontal)">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8B5A19"/>
            </a:gs>
            <a:gs pos="50000">
              <a:srgbClr val="F7DFBB">
                <a:shade val="67500"/>
                <a:satMod val="115000"/>
              </a:srgbClr>
            </a:gs>
            <a:gs pos="100000">
              <a:srgbClr val="F7DFBB">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3" name="2 Imagen" descr="581d6211e8b236bf77227ab910dc0d4a.png"/>
          <p:cNvPicPr>
            <a:picLocks noChangeAspect="1"/>
          </p:cNvPicPr>
          <p:nvPr/>
        </p:nvPicPr>
        <p:blipFill>
          <a:blip r:embed="rId2"/>
          <a:stretch>
            <a:fillRect/>
          </a:stretch>
        </p:blipFill>
        <p:spPr>
          <a:xfrm>
            <a:off x="0" y="0"/>
            <a:ext cx="9144000" cy="4954905"/>
          </a:xfrm>
          <a:prstGeom prst="rect">
            <a:avLst/>
          </a:prstGeom>
        </p:spPr>
      </p:pic>
      <p:pic>
        <p:nvPicPr>
          <p:cNvPr id="5" name="4 Imagen" descr="unnamed (2).png"/>
          <p:cNvPicPr>
            <a:picLocks noChangeAspect="1"/>
          </p:cNvPicPr>
          <p:nvPr/>
        </p:nvPicPr>
        <p:blipFill>
          <a:blip r:embed="rId3"/>
          <a:srcRect l="13433" b="1476"/>
          <a:stretch>
            <a:fillRect/>
          </a:stretch>
        </p:blipFill>
        <p:spPr>
          <a:xfrm>
            <a:off x="0" y="142858"/>
            <a:ext cx="4143372" cy="5000642"/>
          </a:xfrm>
          <a:prstGeom prst="rect">
            <a:avLst/>
          </a:prstGeom>
        </p:spPr>
      </p:pic>
      <p:sp>
        <p:nvSpPr>
          <p:cNvPr id="4" name="3 CuadroTexto"/>
          <p:cNvSpPr txBox="1"/>
          <p:nvPr/>
        </p:nvSpPr>
        <p:spPr>
          <a:xfrm>
            <a:off x="4143372" y="2143122"/>
            <a:ext cx="3000396" cy="1815882"/>
          </a:xfrm>
          <a:prstGeom prst="rect">
            <a:avLst/>
          </a:prstGeom>
          <a:noFill/>
        </p:spPr>
        <p:txBody>
          <a:bodyPr wrap="square" rtlCol="0">
            <a:spAutoFit/>
          </a:bodyPr>
          <a:lstStyle/>
          <a:p>
            <a:pPr algn="ctr"/>
            <a:r>
              <a:rPr lang="es-PE" sz="1600" b="1" dirty="0" smtClean="0">
                <a:solidFill>
                  <a:srgbClr val="FDEAC3"/>
                </a:solidFill>
                <a:effectLst>
                  <a:outerShdw blurRad="38100" dist="38100" dir="2700000" algn="tl">
                    <a:srgbClr val="000000">
                      <a:alpha val="43137"/>
                    </a:srgbClr>
                  </a:outerShdw>
                </a:effectLst>
              </a:rPr>
              <a:t>Hay distintas razas y cada una tiene sus características, distinto pelo, tamaño, porte, pero todos por igual, son fieles con el hombre y saben seguir el camino a su casa. Son muy buenos amigos con los perros, por lo general, cabalgan juntos hombre, caballo y perro</a:t>
            </a:r>
            <a:endParaRPr lang="es-PE" sz="1600" dirty="0">
              <a:solidFill>
                <a:srgbClr val="FDEAC3"/>
              </a:solidFill>
              <a:effectLst>
                <a:outerShdw blurRad="38100" dist="38100" dir="2700000" algn="tl">
                  <a:srgbClr val="000000">
                    <a:alpha val="43137"/>
                  </a:srgbClr>
                </a:outerShdw>
              </a:effectLst>
            </a:endParaRPr>
          </a:p>
        </p:txBody>
      </p:sp>
      <p:sp>
        <p:nvSpPr>
          <p:cNvPr id="6" name="5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Horses_Snow_Run_Herd_580301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3000">
                <a:schemeClr val="bg1"/>
              </a:gs>
              <a:gs pos="30000">
                <a:srgbClr val="D49E6C"/>
              </a:gs>
              <a:gs pos="70000">
                <a:srgbClr val="A65528"/>
              </a:gs>
              <a:gs pos="100000">
                <a:srgbClr val="663012"/>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5" presetClass="exit" presetSubtype="10" fill="hold" grpId="1" nodeType="withEffect">
                                  <p:stCondLst>
                                    <p:cond delay="0"/>
                                  </p:stCondLst>
                                  <p:childTnLst>
                                    <p:animEffect transition="out" filter="checkerboard(across)">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across)">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bg1">
                <a:shade val="67500"/>
                <a:satMod val="115000"/>
              </a:schemeClr>
            </a:gs>
            <a:gs pos="100000">
              <a:schemeClr val="bg1">
                <a:shade val="100000"/>
                <a:satMod val="115000"/>
              </a:schemeClr>
            </a:gs>
          </a:gsLst>
          <a:lin ang="0" scaled="1"/>
        </a:gradFill>
        <a:effectLst/>
      </p:bgPr>
    </p:bg>
    <p:spTree>
      <p:nvGrpSpPr>
        <p:cNvPr id="1" name=""/>
        <p:cNvGrpSpPr/>
        <p:nvPr/>
      </p:nvGrpSpPr>
      <p:grpSpPr>
        <a:xfrm>
          <a:off x="0" y="0"/>
          <a:ext cx="0" cy="0"/>
          <a:chOff x="0" y="0"/>
          <a:chExt cx="0" cy="0"/>
        </a:xfrm>
      </p:grpSpPr>
      <p:pic>
        <p:nvPicPr>
          <p:cNvPr id="2" name="1 Imagen" descr="ws_Gorgeous_Black_Horse_1440x9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0000">
                <a:schemeClr val="tx1"/>
              </a:gs>
              <a:gs pos="50000">
                <a:schemeClr val="bg1">
                  <a:shade val="67500"/>
                  <a:satMod val="115000"/>
                </a:schemeClr>
              </a:gs>
              <a:gs pos="100000">
                <a:schemeClr val="bg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Cool Text - Raquel -357169221330306.png"/>
          <p:cNvPicPr>
            <a:picLocks noChangeAspect="1"/>
          </p:cNvPicPr>
          <p:nvPr/>
        </p:nvPicPr>
        <p:blipFill>
          <a:blip r:embed="rId3"/>
          <a:stretch>
            <a:fillRect/>
          </a:stretch>
        </p:blipFill>
        <p:spPr>
          <a:xfrm>
            <a:off x="1214414" y="3429006"/>
            <a:ext cx="1571636" cy="469783"/>
          </a:xfrm>
          <a:prstGeom prst="rect">
            <a:avLst/>
          </a:prstGeom>
        </p:spPr>
      </p:pic>
      <p:sp>
        <p:nvSpPr>
          <p:cNvPr id="6" name="5 Rectángulo"/>
          <p:cNvSpPr/>
          <p:nvPr/>
        </p:nvSpPr>
        <p:spPr>
          <a:xfrm>
            <a:off x="0" y="0"/>
            <a:ext cx="9144000" cy="5143500"/>
          </a:xfrm>
          <a:prstGeom prst="rect">
            <a:avLst/>
          </a:prstGeom>
          <a:gradFill flip="none" rotWithShape="1">
            <a:gsLst>
              <a:gs pos="48000">
                <a:schemeClr val="bg1"/>
              </a:gs>
              <a:gs pos="30000">
                <a:srgbClr val="D49E6C"/>
              </a:gs>
              <a:gs pos="70000">
                <a:srgbClr val="A65528"/>
              </a:gs>
              <a:gs pos="100000">
                <a:srgbClr val="66301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5" presetClass="exit" presetSubtype="10" fill="hold" grpId="1" nodeType="withEffect">
                                  <p:stCondLst>
                                    <p:cond delay="0"/>
                                  </p:stCondLst>
                                  <p:childTnLst>
                                    <p:animEffect transition="out" filter="checkerboard(across)">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16" presetClass="entr" presetSubtype="4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Horizontal)">
                                      <p:cBhvr>
                                        <p:cTn id="24" dur="5000"/>
                                        <p:tgtEl>
                                          <p:spTgt spid="2"/>
                                        </p:tgtEl>
                                      </p:cBhvr>
                                    </p:animEffect>
                                  </p:childTnLst>
                                </p:cTn>
                              </p:par>
                            </p:childTnLst>
                          </p:cTn>
                        </p:par>
                        <p:par>
                          <p:cTn id="25" fill="hold">
                            <p:stCondLst>
                              <p:cond delay="5000"/>
                            </p:stCondLst>
                            <p:childTnLst>
                              <p:par>
                                <p:cTn id="26" presetID="12" presetClass="entr" presetSubtype="1"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slide(fromTop)">
                                      <p:cBhvr>
                                        <p:cTn id="2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7">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309</Words>
  <Application>Microsoft Office PowerPoint</Application>
  <PresentationFormat>Presentación en pantalla (16:9)</PresentationFormat>
  <Paragraphs>16</Paragraphs>
  <Slides>33</Slides>
  <Notes>0</Notes>
  <HiddenSlides>0</HiddenSlides>
  <MMClips>1</MMClips>
  <ScaleCrop>false</ScaleCrop>
  <HeadingPairs>
    <vt:vector size="4" baseType="variant">
      <vt:variant>
        <vt:lpstr>Tema</vt:lpstr>
      </vt:variant>
      <vt:variant>
        <vt:i4>2</vt:i4>
      </vt:variant>
      <vt:variant>
        <vt:lpstr>Títulos de diapositiva</vt:lpstr>
      </vt:variant>
      <vt:variant>
        <vt:i4>33</vt:i4>
      </vt:variant>
    </vt:vector>
  </HeadingPairs>
  <TitlesOfParts>
    <vt:vector size="35"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274</cp:revision>
  <dcterms:created xsi:type="dcterms:W3CDTF">2020-06-03T22:05:51Z</dcterms:created>
  <dcterms:modified xsi:type="dcterms:W3CDTF">2020-06-06T21:42:12Z</dcterms:modified>
</cp:coreProperties>
</file>