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0" r:id="rId4"/>
    <p:sldId id="288" r:id="rId5"/>
    <p:sldId id="287" r:id="rId6"/>
    <p:sldId id="286" r:id="rId7"/>
    <p:sldId id="285" r:id="rId8"/>
    <p:sldId id="284" r:id="rId9"/>
    <p:sldId id="283" r:id="rId10"/>
    <p:sldId id="282" r:id="rId11"/>
    <p:sldId id="281" r:id="rId12"/>
    <p:sldId id="280" r:id="rId13"/>
    <p:sldId id="279" r:id="rId14"/>
    <p:sldId id="278" r:id="rId15"/>
    <p:sldId id="277" r:id="rId16"/>
    <p:sldId id="276" r:id="rId17"/>
    <p:sldId id="275" r:id="rId18"/>
    <p:sldId id="274" r:id="rId19"/>
    <p:sldId id="273" r:id="rId20"/>
    <p:sldId id="272" r:id="rId21"/>
    <p:sldId id="271" r:id="rId22"/>
    <p:sldId id="270" r:id="rId23"/>
    <p:sldId id="269" r:id="rId24"/>
    <p:sldId id="268" r:id="rId25"/>
    <p:sldId id="267" r:id="rId26"/>
    <p:sldId id="266" r:id="rId27"/>
    <p:sldId id="265" r:id="rId28"/>
    <p:sldId id="289" r:id="rId2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YhH9ldZeErsPdCXQ6gaQw==" hashData="GyAGsa613FTfpfB1H0vqqc5iVV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3EE3A-D7EB-4E74-BA47-0EDCF8759648}" type="datetimeFigureOut">
              <a:rPr lang="es-ES" smtClean="0"/>
              <a:pPr/>
              <a:t>18/07/2014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D180E-4074-4E42-BAFB-6D47845CEB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3EE3A-D7EB-4E74-BA47-0EDCF8759648}" type="datetimeFigureOut">
              <a:rPr lang="es-ES" smtClean="0"/>
              <a:pPr/>
              <a:t>18/07/2014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D180E-4074-4E42-BAFB-6D47845CEB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3EE3A-D7EB-4E74-BA47-0EDCF8759648}" type="datetimeFigureOut">
              <a:rPr lang="es-ES" smtClean="0"/>
              <a:pPr/>
              <a:t>18/07/2014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D180E-4074-4E42-BAFB-6D47845CEB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3EE3A-D7EB-4E74-BA47-0EDCF8759648}" type="datetimeFigureOut">
              <a:rPr lang="es-ES" smtClean="0"/>
              <a:pPr/>
              <a:t>18/07/2014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D180E-4074-4E42-BAFB-6D47845CEB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3EE3A-D7EB-4E74-BA47-0EDCF8759648}" type="datetimeFigureOut">
              <a:rPr lang="es-ES" smtClean="0"/>
              <a:pPr/>
              <a:t>18/07/2014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D180E-4074-4E42-BAFB-6D47845CEB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3EE3A-D7EB-4E74-BA47-0EDCF8759648}" type="datetimeFigureOut">
              <a:rPr lang="es-ES" smtClean="0"/>
              <a:pPr/>
              <a:t>18/07/2014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D180E-4074-4E42-BAFB-6D47845CEB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3EE3A-D7EB-4E74-BA47-0EDCF8759648}" type="datetimeFigureOut">
              <a:rPr lang="es-ES" smtClean="0"/>
              <a:pPr/>
              <a:t>18/07/2014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D180E-4074-4E42-BAFB-6D47845CEB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3EE3A-D7EB-4E74-BA47-0EDCF8759648}" type="datetimeFigureOut">
              <a:rPr lang="es-ES" smtClean="0"/>
              <a:pPr/>
              <a:t>18/07/2014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D180E-4074-4E42-BAFB-6D47845CEB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3EE3A-D7EB-4E74-BA47-0EDCF8759648}" type="datetimeFigureOut">
              <a:rPr lang="es-ES" smtClean="0"/>
              <a:pPr/>
              <a:t>18/07/2014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D180E-4074-4E42-BAFB-6D47845CEB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3EE3A-D7EB-4E74-BA47-0EDCF8759648}" type="datetimeFigureOut">
              <a:rPr lang="es-ES" smtClean="0"/>
              <a:pPr/>
              <a:t>18/07/2014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D180E-4074-4E42-BAFB-6D47845CEB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3EE3A-D7EB-4E74-BA47-0EDCF8759648}" type="datetimeFigureOut">
              <a:rPr lang="es-ES" smtClean="0"/>
              <a:pPr/>
              <a:t>18/07/2014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D180E-4074-4E42-BAFB-6D47845CEB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B46B09-22D4-4D79-85FA-650D404EC4A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23EE3A-D7EB-4E74-BA47-0EDCF8759648}" type="datetimeFigureOut">
              <a:rPr lang="es-ES" smtClean="0"/>
              <a:pPr/>
              <a:t>18/07/2014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CD180E-4074-4E42-BAFB-6D47845CEB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9A57D7C-2D74-453A-8EDA-69C7977C8078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hyperlink" Target="http://fotki.yandex.ru/users/anuta-jana/view/707525?page=12" TargetMode="External"/><Relationship Id="rId7" Type="http://schemas.openxmlformats.org/officeDocument/2006/relationships/image" Target="../media/image4.gif"/><Relationship Id="rId12" Type="http://schemas.openxmlformats.org/officeDocument/2006/relationships/image" Target="../media/image9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11" Type="http://schemas.openxmlformats.org/officeDocument/2006/relationships/image" Target="../media/image8.gif"/><Relationship Id="rId5" Type="http://schemas.openxmlformats.org/officeDocument/2006/relationships/image" Target="../media/image2.gif"/><Relationship Id="rId10" Type="http://schemas.openxmlformats.org/officeDocument/2006/relationships/image" Target="../media/image7.gif"/><Relationship Id="rId4" Type="http://schemas.openxmlformats.org/officeDocument/2006/relationships/image" Target="../media/image1.gif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gif"/><Relationship Id="rId4" Type="http://schemas.openxmlformats.org/officeDocument/2006/relationships/image" Target="../media/image33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8.png"/><Relationship Id="rId7" Type="http://schemas.openxmlformats.org/officeDocument/2006/relationships/image" Target="../media/image40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1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9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0685ed866eb.gif">
            <a:hlinkClick r:id="rId3" tooltip="d0685ed866eb.gif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1"/>
            <a:ext cx="3131840" cy="471505"/>
          </a:xfrm>
          <a:prstGeom prst="rect">
            <a:avLst/>
          </a:prstGeom>
          <a:noFill/>
        </p:spPr>
      </p:pic>
      <p:pic>
        <p:nvPicPr>
          <p:cNvPr id="7" name="Picture 2" descr="d0685ed866eb.gif">
            <a:hlinkClick r:id="rId3" tooltip="d0685ed866eb.gif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3275856" cy="471505"/>
          </a:xfrm>
          <a:prstGeom prst="rect">
            <a:avLst/>
          </a:prstGeom>
          <a:noFill/>
        </p:spPr>
      </p:pic>
      <p:pic>
        <p:nvPicPr>
          <p:cNvPr id="8" name="Picture 2" descr="d0685ed866eb.gif">
            <a:hlinkClick r:id="rId3" tooltip="d0685ed866eb.gif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5856" y="0"/>
            <a:ext cx="3275856" cy="471505"/>
          </a:xfrm>
          <a:prstGeom prst="rect">
            <a:avLst/>
          </a:prstGeom>
          <a:noFill/>
        </p:spPr>
      </p:pic>
      <p:pic>
        <p:nvPicPr>
          <p:cNvPr id="9" name="Picture 2" descr="d0685ed866eb.gif">
            <a:hlinkClick r:id="rId3" tooltip="d0685ed866eb.gif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6386495"/>
            <a:ext cx="3131840" cy="471505"/>
          </a:xfrm>
          <a:prstGeom prst="rect">
            <a:avLst/>
          </a:prstGeom>
          <a:noFill/>
        </p:spPr>
      </p:pic>
      <p:pic>
        <p:nvPicPr>
          <p:cNvPr id="10" name="Picture 2" descr="d0685ed866eb.gif">
            <a:hlinkClick r:id="rId3" tooltip="d0685ed866eb.gif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386494"/>
            <a:ext cx="3275856" cy="471505"/>
          </a:xfrm>
          <a:prstGeom prst="rect">
            <a:avLst/>
          </a:prstGeom>
          <a:noFill/>
        </p:spPr>
      </p:pic>
      <p:pic>
        <p:nvPicPr>
          <p:cNvPr id="11" name="Picture 2" descr="d0685ed866eb.gif">
            <a:hlinkClick r:id="rId3" tooltip="d0685ed866eb.gif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5856" y="6386494"/>
            <a:ext cx="3275856" cy="471505"/>
          </a:xfrm>
          <a:prstGeom prst="rect">
            <a:avLst/>
          </a:prstGeom>
          <a:noFill/>
        </p:spPr>
      </p:pic>
      <p:pic>
        <p:nvPicPr>
          <p:cNvPr id="12" name="Picture 2" descr="d0685ed866eb.gif">
            <a:hlinkClick r:id="rId3" tooltip="d0685ed866eb.gif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1456441" y="1861100"/>
            <a:ext cx="3384378" cy="471505"/>
          </a:xfrm>
          <a:prstGeom prst="rect">
            <a:avLst/>
          </a:prstGeom>
          <a:noFill/>
        </p:spPr>
      </p:pic>
      <p:pic>
        <p:nvPicPr>
          <p:cNvPr id="13" name="Picture 2" descr="d0685ed866eb.gif">
            <a:hlinkClick r:id="rId3" tooltip="d0685ed866eb.gif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1294165" y="4651155"/>
            <a:ext cx="3059833" cy="471505"/>
          </a:xfrm>
          <a:prstGeom prst="rect">
            <a:avLst/>
          </a:prstGeom>
          <a:noFill/>
        </p:spPr>
      </p:pic>
      <p:pic>
        <p:nvPicPr>
          <p:cNvPr id="14" name="Picture 2" descr="d0685ed866eb.gif">
            <a:hlinkClick r:id="rId3" tooltip="d0685ed866eb.gif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216057" y="1861102"/>
            <a:ext cx="3384377" cy="471505"/>
          </a:xfrm>
          <a:prstGeom prst="rect">
            <a:avLst/>
          </a:prstGeom>
          <a:noFill/>
        </p:spPr>
      </p:pic>
      <p:pic>
        <p:nvPicPr>
          <p:cNvPr id="15" name="Picture 2" descr="d0685ed866eb.gif">
            <a:hlinkClick r:id="rId3" tooltip="d0685ed866eb.gif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378331" y="4651156"/>
            <a:ext cx="3059833" cy="471505"/>
          </a:xfrm>
          <a:prstGeom prst="rect">
            <a:avLst/>
          </a:prstGeom>
          <a:noFill/>
        </p:spPr>
      </p:pic>
      <p:pic>
        <p:nvPicPr>
          <p:cNvPr id="1026" name="Picture 2" descr="C:\Users\Usuario\Desktop\descargas\zzzzzzzzFUTUROS TRABAJOS\text[1] (3)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27784" y="548680"/>
            <a:ext cx="3962400" cy="466725"/>
          </a:xfrm>
          <a:prstGeom prst="rect">
            <a:avLst/>
          </a:prstGeom>
          <a:noFill/>
        </p:spPr>
      </p:pic>
      <p:pic>
        <p:nvPicPr>
          <p:cNvPr id="1027" name="Picture 3" descr="C:\Users\Usuario\Desktop\descargas\zzzzzzzzFUTUROS TRABAJOS\text[1] (6)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52120" y="5877272"/>
            <a:ext cx="2809875" cy="438150"/>
          </a:xfrm>
          <a:prstGeom prst="rect">
            <a:avLst/>
          </a:prstGeom>
          <a:noFill/>
        </p:spPr>
      </p:pic>
      <p:pic>
        <p:nvPicPr>
          <p:cNvPr id="1033" name="Picture 9" descr="http://es.bloggif.com/tmp/4f012be23c9557de0b89dc7c88f9e355/text.gif?1405704226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115616" y="1340768"/>
            <a:ext cx="6924675" cy="504826"/>
          </a:xfrm>
          <a:prstGeom prst="rect">
            <a:avLst/>
          </a:prstGeom>
          <a:noFill/>
        </p:spPr>
      </p:pic>
      <p:pic>
        <p:nvPicPr>
          <p:cNvPr id="1035" name="Picture 11" descr="http://es.bloggif.com/tmp/4f012be23c9557de0b89dc7c88f9e355/text.gif?1405704257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691680" y="2060848"/>
            <a:ext cx="5743575" cy="504826"/>
          </a:xfrm>
          <a:prstGeom prst="rect">
            <a:avLst/>
          </a:prstGeom>
          <a:noFill/>
        </p:spPr>
      </p:pic>
      <p:pic>
        <p:nvPicPr>
          <p:cNvPr id="1037" name="Picture 13" descr="C:\Users\Usuario\Desktop\descargas\SEPARADORES GIF\0_87d8d_1dc0b51c_L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339752" y="2852936"/>
            <a:ext cx="4347989" cy="536252"/>
          </a:xfrm>
          <a:prstGeom prst="rect">
            <a:avLst/>
          </a:prstGeom>
          <a:noFill/>
        </p:spPr>
      </p:pic>
      <p:pic>
        <p:nvPicPr>
          <p:cNvPr id="1039" name="Picture 15" descr="http://es.bloggif.com/tmp/4f012be23c9557de0b89dc7c88f9e355/text.gif?1405704455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99592" y="3861048"/>
            <a:ext cx="6981825" cy="504826"/>
          </a:xfrm>
          <a:prstGeom prst="rect">
            <a:avLst/>
          </a:prstGeom>
          <a:noFill/>
        </p:spPr>
      </p:pic>
      <p:pic>
        <p:nvPicPr>
          <p:cNvPr id="1041" name="Picture 17" descr="http://es.bloggif.com/tmp/4f012be23c9557de0b89dc7c88f9e355/text.gif?1405704562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483768" y="4653136"/>
            <a:ext cx="4124325" cy="504826"/>
          </a:xfrm>
          <a:prstGeom prst="rect">
            <a:avLst/>
          </a:prstGeom>
          <a:noFill/>
        </p:spPr>
      </p:pic>
      <p:pic>
        <p:nvPicPr>
          <p:cNvPr id="1042" name="Picture 18" descr="C:\Users\Usuario\Desktop\descargas\ZNECESARIO PARA PPS\0_acdc8_fd3ff752_L[1]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827584" y="5157192"/>
            <a:ext cx="832222" cy="978113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  <p:sndAc>
      <p:stSnd>
        <p:snd r:embed="rId2" name="16- Space - Magic Fly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1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9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1"/>
            <a:ext cx="9144000" cy="72009"/>
          </a:xfrm>
          <a:prstGeom prst="rect">
            <a:avLst/>
          </a:prstGeom>
          <a:noFill/>
        </p:spPr>
      </p:pic>
      <p:pic>
        <p:nvPicPr>
          <p:cNvPr id="33794" name="Picture 2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1" y="3406140"/>
            <a:ext cx="6858001" cy="45719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0" y="3406141"/>
            <a:ext cx="6858001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9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1"/>
            <a:ext cx="9144000" cy="7200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1" y="3406140"/>
            <a:ext cx="6858001" cy="45719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0" y="3406141"/>
            <a:ext cx="6858001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9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1"/>
            <a:ext cx="9144000" cy="7200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1" y="3406140"/>
            <a:ext cx="6858001" cy="45719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0" y="3406141"/>
            <a:ext cx="6858001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9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1"/>
            <a:ext cx="9144000" cy="7200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1" y="3406140"/>
            <a:ext cx="6858001" cy="45719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0" y="3406141"/>
            <a:ext cx="6858001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9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1"/>
            <a:ext cx="9144000" cy="7200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1" y="3406140"/>
            <a:ext cx="6858001" cy="45719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0" y="3406141"/>
            <a:ext cx="6858001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9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1"/>
            <a:ext cx="9144000" cy="7200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1" y="3406140"/>
            <a:ext cx="6858001" cy="45719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0" y="3406141"/>
            <a:ext cx="6858001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9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1"/>
            <a:ext cx="9144000" cy="7200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1" y="3406140"/>
            <a:ext cx="6858001" cy="45719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0" y="3406141"/>
            <a:ext cx="6858001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9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1"/>
            <a:ext cx="9144000" cy="7200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1" y="3406140"/>
            <a:ext cx="6858001" cy="45719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0" y="3406141"/>
            <a:ext cx="6858001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9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1"/>
            <a:ext cx="9144000" cy="7200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1" y="3406140"/>
            <a:ext cx="6858001" cy="45719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0" y="3406141"/>
            <a:ext cx="6858001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[2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9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1"/>
            <a:ext cx="9144000" cy="7200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1" y="3406140"/>
            <a:ext cx="6858001" cy="45719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0" y="3406141"/>
            <a:ext cx="6858001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9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1"/>
            <a:ext cx="9144000" cy="7200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1" y="3406140"/>
            <a:ext cx="6858001" cy="45719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0" y="3406141"/>
            <a:ext cx="6858001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9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1"/>
            <a:ext cx="9144000" cy="7200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1" y="3406140"/>
            <a:ext cx="6858001" cy="45719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0" y="3406141"/>
            <a:ext cx="6858001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9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1"/>
            <a:ext cx="9144000" cy="7200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1" y="3406140"/>
            <a:ext cx="6858001" cy="45719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0" y="3406141"/>
            <a:ext cx="6858001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[2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9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1"/>
            <a:ext cx="9144000" cy="7200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1" y="3406140"/>
            <a:ext cx="6858001" cy="45719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0" y="3406141"/>
            <a:ext cx="6858001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rco-energia-solar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9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1"/>
            <a:ext cx="9144000" cy="7200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1" y="3406140"/>
            <a:ext cx="6858001" cy="45719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0" y="3406141"/>
            <a:ext cx="6858001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1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9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1"/>
            <a:ext cx="9144000" cy="72009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1" y="3406140"/>
            <a:ext cx="6858001" cy="45719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0" y="3406141"/>
            <a:ext cx="6858001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9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1"/>
            <a:ext cx="9144000" cy="7200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1" y="3406140"/>
            <a:ext cx="6858001" cy="45719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0" y="3406141"/>
            <a:ext cx="6858001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9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1"/>
            <a:ext cx="9144000" cy="7200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1" y="3406140"/>
            <a:ext cx="6858001" cy="45719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0" y="3406141"/>
            <a:ext cx="6858001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4[2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9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1"/>
            <a:ext cx="9144000" cy="7200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1" y="3406140"/>
            <a:ext cx="6858001" cy="45719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0" y="3406141"/>
            <a:ext cx="6858001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9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1"/>
            <a:ext cx="9144000" cy="7200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1" y="3406140"/>
            <a:ext cx="6858001" cy="45719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0" y="3406141"/>
            <a:ext cx="6858001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144000" cy="3140967"/>
          </a:xfrm>
          <a:prstGeom prst="rect">
            <a:avLst/>
          </a:prstGeom>
        </p:spPr>
      </p:pic>
      <p:pic>
        <p:nvPicPr>
          <p:cNvPr id="3" name="2 Imagen" descr="17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140968"/>
            <a:ext cx="9144000" cy="3717032"/>
          </a:xfrm>
          <a:prstGeom prst="rect">
            <a:avLst/>
          </a:prstGeom>
        </p:spPr>
      </p:pic>
      <p:pic>
        <p:nvPicPr>
          <p:cNvPr id="21506" name="Picture 2" descr="C:\Users\Usuario\Desktop\descargas\SEPARADORES GIF\SEPARADORES PNG\020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140968"/>
            <a:ext cx="9144000" cy="72008"/>
          </a:xfrm>
          <a:prstGeom prst="rect">
            <a:avLst/>
          </a:prstGeom>
          <a:noFill/>
        </p:spPr>
      </p:pic>
      <p:pic>
        <p:nvPicPr>
          <p:cNvPr id="6" name="Picture 1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72009"/>
          </a:xfrm>
          <a:prstGeom prst="rect">
            <a:avLst/>
          </a:prstGeom>
          <a:noFill/>
        </p:spPr>
      </p:pic>
      <p:pic>
        <p:nvPicPr>
          <p:cNvPr id="7" name="Picture 1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785991"/>
            <a:ext cx="9144000" cy="72009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 flipV="1">
            <a:off x="-3406141" y="3406140"/>
            <a:ext cx="6858001" cy="45719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 flipV="1">
            <a:off x="5692140" y="3406141"/>
            <a:ext cx="6858001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9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1"/>
            <a:ext cx="9144000" cy="7200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1" y="3406140"/>
            <a:ext cx="6858001" cy="45719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0" y="3406141"/>
            <a:ext cx="6858001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9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1"/>
            <a:ext cx="9144000" cy="7200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1" y="3406140"/>
            <a:ext cx="6858001" cy="45719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0" y="3406141"/>
            <a:ext cx="6858001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50px-Super_Guppy_N941_NASA_landin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9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1"/>
            <a:ext cx="9144000" cy="7200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1" y="3406140"/>
            <a:ext cx="6858001" cy="45719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0" y="3406141"/>
            <a:ext cx="6858001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80px-NASA_Aero_Spacelines_Super_Guppy_(Boeing_C-97J_Turbo_Stratocruiser)_N941NA_(7483473414)_(2)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9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1"/>
            <a:ext cx="9144000" cy="7200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1" y="3406140"/>
            <a:ext cx="6858001" cy="45719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SEPARADORES PNG\lijnen_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0" y="3406141"/>
            <a:ext cx="6858001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40</Words>
  <Application>Microsoft Office PowerPoint</Application>
  <PresentationFormat>Presentación en pantalla (4:3)</PresentationFormat>
  <Paragraphs>15</Paragraphs>
  <Slides>27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2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5</cp:revision>
  <dcterms:created xsi:type="dcterms:W3CDTF">2014-07-17T20:05:22Z</dcterms:created>
  <dcterms:modified xsi:type="dcterms:W3CDTF">2014-07-18T18:02:40Z</dcterms:modified>
</cp:coreProperties>
</file>