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36"/>
  </p:notesMasterIdLst>
  <p:sldIdLst>
    <p:sldId id="264" r:id="rId3"/>
    <p:sldId id="265" r:id="rId4"/>
    <p:sldId id="299" r:id="rId5"/>
    <p:sldId id="258" r:id="rId6"/>
    <p:sldId id="257" r:id="rId7"/>
    <p:sldId id="298" r:id="rId8"/>
    <p:sldId id="267" r:id="rId9"/>
    <p:sldId id="261" r:id="rId10"/>
    <p:sldId id="305" r:id="rId11"/>
    <p:sldId id="271" r:id="rId12"/>
    <p:sldId id="262" r:id="rId13"/>
    <p:sldId id="307" r:id="rId14"/>
    <p:sldId id="289" r:id="rId15"/>
    <p:sldId id="268" r:id="rId16"/>
    <p:sldId id="306" r:id="rId17"/>
    <p:sldId id="259" r:id="rId18"/>
    <p:sldId id="270" r:id="rId19"/>
    <p:sldId id="302" r:id="rId20"/>
    <p:sldId id="266" r:id="rId21"/>
    <p:sldId id="269" r:id="rId22"/>
    <p:sldId id="308" r:id="rId23"/>
    <p:sldId id="276" r:id="rId24"/>
    <p:sldId id="275" r:id="rId25"/>
    <p:sldId id="309" r:id="rId26"/>
    <p:sldId id="277" r:id="rId27"/>
    <p:sldId id="278" r:id="rId28"/>
    <p:sldId id="310" r:id="rId29"/>
    <p:sldId id="280" r:id="rId30"/>
    <p:sldId id="281" r:id="rId31"/>
    <p:sldId id="311" r:id="rId32"/>
    <p:sldId id="290" r:id="rId33"/>
    <p:sldId id="284" r:id="rId34"/>
    <p:sldId id="312" r:id="rId35"/>
  </p:sldIdLst>
  <p:sldSz cx="9144000" cy="5143500" type="screen16x9"/>
  <p:notesSz cx="6858000" cy="9144000"/>
  <p:photoAlbum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qIc5vN4sSu60Bjcy6548Mg" hashData="H60PJ3dOOqrpdX8tzw9igzP7O2U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21600"/>
    <a:srgbClr val="543600"/>
    <a:srgbClr val="FF9900"/>
    <a:srgbClr val="3366FF"/>
    <a:srgbClr val="0038A8"/>
    <a:srgbClr val="FF3300"/>
    <a:srgbClr val="1C6098"/>
    <a:srgbClr val="0099FF"/>
    <a:srgbClr val="FF5050"/>
    <a:srgbClr val="0000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5620"/>
    <p:restoredTop sz="94660"/>
  </p:normalViewPr>
  <p:slideViewPr>
    <p:cSldViewPr>
      <p:cViewPr>
        <p:scale>
          <a:sx n="400" d="100"/>
          <a:sy n="400" d="100"/>
        </p:scale>
        <p:origin x="5910" y="402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A98BF9B-4B62-40BA-9A27-1D8848E97FD8}" type="datetimeFigureOut">
              <a:rPr lang="es-PE" smtClean="0"/>
              <a:pPr/>
              <a:t>17/02/2024</a:t>
            </a:fld>
            <a:endParaRPr lang="es-PE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PE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D58C79D-2356-4D50-8D14-CA81D7621B62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PE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58C79D-2356-4D50-8D14-CA81D7621B62}" type="slidenum">
              <a:rPr lang="es-PE" smtClean="0"/>
              <a:pPr/>
              <a:t>4</a:t>
            </a:fld>
            <a:endParaRPr lang="es-PE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A14C09-866C-47E2-9A0F-438310884784}" type="datetimeFigureOut">
              <a:rPr lang="es-PE" smtClean="0"/>
              <a:pPr/>
              <a:t>17/02/2024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61D0A-F15C-4A5C-8338-ECDC615D06CC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6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A14C09-866C-47E2-9A0F-438310884784}" type="datetimeFigureOut">
              <a:rPr lang="es-PE" smtClean="0"/>
              <a:pPr/>
              <a:t>17/02/2024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61D0A-F15C-4A5C-8338-ECDC615D06CC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6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A14C09-866C-47E2-9A0F-438310884784}" type="datetimeFigureOut">
              <a:rPr lang="es-PE" smtClean="0"/>
              <a:pPr/>
              <a:t>17/02/2024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61D0A-F15C-4A5C-8338-ECDC615D06CC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6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A14C09-866C-47E2-9A0F-438310884784}" type="datetimeFigureOut">
              <a:rPr lang="es-PE" smtClean="0"/>
              <a:pPr/>
              <a:t>17/02/2024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61D0A-F15C-4A5C-8338-ECDC615D06CC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6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A14C09-866C-47E2-9A0F-438310884784}" type="datetimeFigureOut">
              <a:rPr lang="es-PE" smtClean="0"/>
              <a:pPr/>
              <a:t>17/02/2024</a:t>
            </a:fld>
            <a:endParaRPr lang="es-PE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61D0A-F15C-4A5C-8338-ECDC615D06CC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6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A14C09-866C-47E2-9A0F-438310884784}" type="datetimeFigureOut">
              <a:rPr lang="es-PE" smtClean="0"/>
              <a:pPr/>
              <a:t>17/02/2024</a:t>
            </a:fld>
            <a:endParaRPr lang="es-PE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61D0A-F15C-4A5C-8338-ECDC615D06CC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6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A14C09-866C-47E2-9A0F-438310884784}" type="datetimeFigureOut">
              <a:rPr lang="es-PE" smtClean="0"/>
              <a:pPr/>
              <a:t>17/02/2024</a:t>
            </a:fld>
            <a:endParaRPr lang="es-PE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61D0A-F15C-4A5C-8338-ECDC615D06CC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6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A14C09-866C-47E2-9A0F-438310884784}" type="datetimeFigureOut">
              <a:rPr lang="es-PE" smtClean="0"/>
              <a:pPr/>
              <a:t>17/02/2024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61D0A-F15C-4A5C-8338-ECDC615D06CC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6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A14C09-866C-47E2-9A0F-438310884784}" type="datetimeFigureOut">
              <a:rPr lang="es-PE" smtClean="0"/>
              <a:pPr/>
              <a:t>17/02/2024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61D0A-F15C-4A5C-8338-ECDC615D06CC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6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A14C09-866C-47E2-9A0F-438310884784}" type="datetimeFigureOut">
              <a:rPr lang="es-PE" smtClean="0"/>
              <a:pPr/>
              <a:t>17/02/2024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61D0A-F15C-4A5C-8338-ECDC615D06CC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6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A14C09-866C-47E2-9A0F-438310884784}" type="datetimeFigureOut">
              <a:rPr lang="es-PE" smtClean="0"/>
              <a:pPr/>
              <a:t>17/02/2024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61D0A-F15C-4A5C-8338-ECDC615D06CC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6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A14C09-866C-47E2-9A0F-438310884784}" type="datetimeFigureOut">
              <a:rPr lang="es-PE" smtClean="0"/>
              <a:pPr/>
              <a:t>17/02/2024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361D0A-F15C-4A5C-8338-ECDC615D06CC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Click="0" advTm="16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gi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gi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gi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gi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8.png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13" Type="http://schemas.openxmlformats.org/officeDocument/2006/relationships/image" Target="../media/image44.png"/><Relationship Id="rId18" Type="http://schemas.openxmlformats.org/officeDocument/2006/relationships/image" Target="../media/image47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46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40.png"/><Relationship Id="rId11" Type="http://schemas.openxmlformats.org/officeDocument/2006/relationships/image" Target="../media/image43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45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39.png"/><Relationship Id="rId9" Type="http://schemas.openxmlformats.org/officeDocument/2006/relationships/image" Target="../media/image42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50000">
              <a:srgbClr val="288AE4">
                <a:shade val="67500"/>
                <a:satMod val="115000"/>
              </a:srgbClr>
            </a:gs>
            <a:gs pos="100000">
              <a:srgbClr val="288AE4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920x1080-1280899-arara-aves-aves-tropicais-birds-cu-clouds-nature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Watercolor-Feather-Download-PNG-Imag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352651" cy="114299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Watercolor-Feather-Download-PNG-Imag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28662" y="642924"/>
            <a:ext cx="1352651" cy="114299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Watercolor-Feather-Download-PNG-Imag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57356" y="1142990"/>
            <a:ext cx="1352651" cy="114299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Watercolor-Feather-Download-PNG-Imag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43174" y="1643056"/>
            <a:ext cx="1352651" cy="114299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Watercolor-Feather-Download-PNG-Imag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7800159" y="0"/>
            <a:ext cx="1343840" cy="107155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Watercolor-Feather-Download-PNG-Imag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7072330" y="571486"/>
            <a:ext cx="1343840" cy="107155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Watercolor-Feather-Download-PNG-Imag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6357950" y="1357304"/>
            <a:ext cx="1343840" cy="107155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Watercolor-Feather-Download-PNG-Imag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5500694" y="2071684"/>
            <a:ext cx="1343840" cy="107155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Watercolor-Feather-Download-PNG-Imag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436935">
            <a:off x="3353102" y="2224241"/>
            <a:ext cx="1352651" cy="114299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Watercolor-Feather-Download-PNG-Imag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442507" flipH="1">
            <a:off x="4563778" y="2510693"/>
            <a:ext cx="1343840" cy="107155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Cool Text - EL 452536447327493.png"/>
          <p:cNvPicPr>
            <a:picLocks noChangeAspect="1"/>
          </p:cNvPicPr>
          <p:nvPr/>
        </p:nvPicPr>
        <p:blipFill>
          <a:blip r:embed="rId5">
            <a:lum contrast="40000"/>
          </a:blip>
          <a:stretch>
            <a:fillRect/>
          </a:stretch>
        </p:blipFill>
        <p:spPr>
          <a:xfrm>
            <a:off x="3428992" y="285734"/>
            <a:ext cx="785818" cy="665539"/>
          </a:xfrm>
          <a:prstGeom prst="rect">
            <a:avLst/>
          </a:prstGeom>
        </p:spPr>
      </p:pic>
      <p:pic>
        <p:nvPicPr>
          <p:cNvPr id="18" name="17 Imagen" descr="Cool Text - BAILE 452536454061403.png"/>
          <p:cNvPicPr>
            <a:picLocks noChangeAspect="1"/>
          </p:cNvPicPr>
          <p:nvPr/>
        </p:nvPicPr>
        <p:blipFill>
          <a:blip r:embed="rId6">
            <a:lum contrast="40000"/>
          </a:blip>
          <a:stretch>
            <a:fillRect/>
          </a:stretch>
        </p:blipFill>
        <p:spPr>
          <a:xfrm>
            <a:off x="4286248" y="285734"/>
            <a:ext cx="1430926" cy="714380"/>
          </a:xfrm>
          <a:prstGeom prst="rect">
            <a:avLst/>
          </a:prstGeom>
        </p:spPr>
      </p:pic>
      <p:pic>
        <p:nvPicPr>
          <p:cNvPr id="19" name="18 Imagen" descr="Cool Text - DE 452536463276747.png"/>
          <p:cNvPicPr>
            <a:picLocks noChangeAspect="1"/>
          </p:cNvPicPr>
          <p:nvPr/>
        </p:nvPicPr>
        <p:blipFill>
          <a:blip r:embed="rId7">
            <a:lum contrast="40000"/>
          </a:blip>
          <a:stretch>
            <a:fillRect/>
          </a:stretch>
        </p:blipFill>
        <p:spPr>
          <a:xfrm>
            <a:off x="5857884" y="285734"/>
            <a:ext cx="883416" cy="670741"/>
          </a:xfrm>
          <a:prstGeom prst="rect">
            <a:avLst/>
          </a:prstGeom>
        </p:spPr>
      </p:pic>
      <p:pic>
        <p:nvPicPr>
          <p:cNvPr id="20" name="19 Imagen" descr="Cool Text - LAS 452536468326232.png"/>
          <p:cNvPicPr>
            <a:picLocks noChangeAspect="1"/>
          </p:cNvPicPr>
          <p:nvPr/>
        </p:nvPicPr>
        <p:blipFill>
          <a:blip r:embed="rId8">
            <a:lum contrast="40000"/>
          </a:blip>
          <a:stretch>
            <a:fillRect/>
          </a:stretch>
        </p:blipFill>
        <p:spPr>
          <a:xfrm>
            <a:off x="6830316" y="285735"/>
            <a:ext cx="1043869" cy="714380"/>
          </a:xfrm>
          <a:prstGeom prst="rect">
            <a:avLst/>
          </a:prstGeom>
        </p:spPr>
      </p:pic>
      <p:pic>
        <p:nvPicPr>
          <p:cNvPr id="21" name="20 Imagen" descr="Cool Text - PLUMAS 452536472562052.png"/>
          <p:cNvPicPr>
            <a:picLocks noChangeAspect="1"/>
          </p:cNvPicPr>
          <p:nvPr/>
        </p:nvPicPr>
        <p:blipFill>
          <a:blip r:embed="rId9">
            <a:lum contrast="40000"/>
          </a:blip>
          <a:stretch>
            <a:fillRect/>
          </a:stretch>
        </p:blipFill>
        <p:spPr>
          <a:xfrm>
            <a:off x="4929190" y="1071552"/>
            <a:ext cx="1862169" cy="682113"/>
          </a:xfrm>
          <a:prstGeom prst="rect">
            <a:avLst/>
          </a:prstGeom>
        </p:spPr>
      </p:pic>
      <p:pic>
        <p:nvPicPr>
          <p:cNvPr id="22" name="21 Imagen" descr="Cool Text - Esta es una creacin de Raquel 452536785380620.png"/>
          <p:cNvPicPr>
            <a:picLocks noChangeAspect="1"/>
          </p:cNvPicPr>
          <p:nvPr/>
        </p:nvPicPr>
        <p:blipFill>
          <a:blip r:embed="rId10">
            <a:lum contrast="40000"/>
          </a:blip>
          <a:stretch>
            <a:fillRect/>
          </a:stretch>
        </p:blipFill>
        <p:spPr>
          <a:xfrm>
            <a:off x="6929454" y="4572015"/>
            <a:ext cx="2214545" cy="428628"/>
          </a:xfrm>
          <a:prstGeom prst="rect">
            <a:avLst/>
          </a:prstGeom>
        </p:spPr>
      </p:pic>
      <p:pic>
        <p:nvPicPr>
          <p:cNvPr id="23" name="22 Imagen" descr="1920x1080-1280899-arara-aves-aves-tropicais-birds-cu-clouds-nature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26000">
    <p:sndAc>
      <p:stSnd loop="1">
        <p:snd r:embed="rId2" name="Selva Amazónic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8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49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0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51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2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53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4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55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6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57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8" dur="2000" fill="hold"/>
                                        <p:tgtEl>
                                          <p:spTgt spid="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59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0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61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2" dur="2000" fill="hold"/>
                                        <p:tgtEl>
                                          <p:spTgt spid="1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63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4" dur="2000" fill="hold"/>
                                        <p:tgtEl>
                                          <p:spTgt spid="1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65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6" dur="2000" fill="hold"/>
                                        <p:tgtEl>
                                          <p:spTgt spid="1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000"/>
                            </p:stCondLst>
                            <p:childTnLst>
                              <p:par>
                                <p:cTn id="68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9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10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1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12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3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14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5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16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7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18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9" dur="2000" fill="hold"/>
                                        <p:tgtEl>
                                          <p:spTgt spid="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20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1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22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3" dur="2000" fill="hold"/>
                                        <p:tgtEl>
                                          <p:spTgt spid="1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24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5" dur="2000" fill="hold"/>
                                        <p:tgtEl>
                                          <p:spTgt spid="1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26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7" dur="2000" fill="hold"/>
                                        <p:tgtEl>
                                          <p:spTgt spid="1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28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8000"/>
                            </p:stCondLst>
                            <p:childTnLst>
                              <p:par>
                                <p:cTn id="138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43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>
                            <p:stCondLst>
                              <p:cond delay="12000"/>
                            </p:stCondLst>
                            <p:childTnLst>
                              <p:par>
                                <p:cTn id="148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14000"/>
                            </p:stCondLst>
                            <p:childTnLst>
                              <p:par>
                                <p:cTn id="153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7" fill="hold">
                            <p:stCondLst>
                              <p:cond delay="16000"/>
                            </p:stCondLst>
                            <p:childTnLst>
                              <p:par>
                                <p:cTn id="158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2" fill="hold">
                            <p:stCondLst>
                              <p:cond delay="18000"/>
                            </p:stCondLst>
                            <p:childTnLst>
                              <p:par>
                                <p:cTn id="16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436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920x1200_px_92_bird_cockatoo_parrot_tropical-1665585.jpe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pngimg.com - feather_PNG109967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2714612" y="2000246"/>
            <a:ext cx="1905266" cy="1028844"/>
          </a:xfrm>
          <a:prstGeom prst="rect">
            <a:avLst/>
          </a:prstGeom>
        </p:spPr>
      </p:pic>
      <p:pic>
        <p:nvPicPr>
          <p:cNvPr id="4" name="3 Imagen" descr="pngimg.com - feather_PNG109967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5400000">
            <a:off x="3490847" y="1009697"/>
            <a:ext cx="1905266" cy="1028844"/>
          </a:xfrm>
          <a:prstGeom prst="rect">
            <a:avLst/>
          </a:prstGeom>
        </p:spPr>
      </p:pic>
      <p:pic>
        <p:nvPicPr>
          <p:cNvPr id="5" name="4 Imagen" descr="pngimg.com - feather_PNG109967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10800000">
            <a:off x="4500562" y="2000246"/>
            <a:ext cx="1905266" cy="1028844"/>
          </a:xfrm>
          <a:prstGeom prst="rect">
            <a:avLst/>
          </a:prstGeom>
        </p:spPr>
      </p:pic>
      <p:pic>
        <p:nvPicPr>
          <p:cNvPr id="6" name="5 Imagen" descr="pngimg.com - feather_PNG109967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16200000">
            <a:off x="3490847" y="3009961"/>
            <a:ext cx="1905266" cy="1028844"/>
          </a:xfrm>
          <a:prstGeom prst="rect">
            <a:avLst/>
          </a:prstGeom>
        </p:spPr>
      </p:pic>
      <p:pic>
        <p:nvPicPr>
          <p:cNvPr id="7" name="6 Imagen" descr="pngimg.com - feather_PNG109967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8319983">
            <a:off x="4245796" y="1286804"/>
            <a:ext cx="1905266" cy="1028844"/>
          </a:xfrm>
          <a:prstGeom prst="rect">
            <a:avLst/>
          </a:prstGeom>
        </p:spPr>
      </p:pic>
      <p:pic>
        <p:nvPicPr>
          <p:cNvPr id="8" name="7 Imagen" descr="pngimg.com - feather_PNG109967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13642172">
            <a:off x="4285843" y="2749425"/>
            <a:ext cx="1905266" cy="1028844"/>
          </a:xfrm>
          <a:prstGeom prst="rect">
            <a:avLst/>
          </a:prstGeom>
        </p:spPr>
      </p:pic>
      <p:pic>
        <p:nvPicPr>
          <p:cNvPr id="9" name="8 Imagen" descr="pngimg.com - feather_PNG109967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19378422">
            <a:off x="2689421" y="2684490"/>
            <a:ext cx="1905266" cy="1028844"/>
          </a:xfrm>
          <a:prstGeom prst="rect">
            <a:avLst/>
          </a:prstGeom>
        </p:spPr>
      </p:pic>
      <p:pic>
        <p:nvPicPr>
          <p:cNvPr id="10" name="9 Imagen" descr="pngimg.com - feather_PNG109967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2671959">
            <a:off x="2786050" y="1428742"/>
            <a:ext cx="1905266" cy="1028844"/>
          </a:xfrm>
          <a:prstGeom prst="rect">
            <a:avLst/>
          </a:prstGeom>
        </p:spPr>
      </p:pic>
      <p:pic>
        <p:nvPicPr>
          <p:cNvPr id="11" name="10 Imagen" descr="1920x1200_px_92_bird_cockatoo_parrot_tropical-1665585.jpe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4000"/>
                            </p:stCondLst>
                            <p:childTnLst>
                              <p:par>
                                <p:cTn id="72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4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hite-background-with-colorful-feathers-spoon_655090-4490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9144000" cy="5143500"/>
          </a:xfrm>
          <a:prstGeom prst="rect">
            <a:avLst/>
          </a:prstGeom>
        </p:spPr>
      </p:pic>
      <p:pic>
        <p:nvPicPr>
          <p:cNvPr id="4" name="3 Imagen" descr="BGn4.gif"/>
          <p:cNvPicPr>
            <a:picLocks noChangeAspect="1"/>
          </p:cNvPicPr>
          <p:nvPr/>
        </p:nvPicPr>
        <p:blipFill>
          <a:blip r:embed="rId3">
            <a:lum bright="-10000" contrast="20000"/>
          </a:blip>
          <a:stretch>
            <a:fillRect/>
          </a:stretch>
        </p:blipFill>
        <p:spPr>
          <a:xfrm flipH="1">
            <a:off x="5572131" y="506907"/>
            <a:ext cx="3571868" cy="3469762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5 CuadroTexto"/>
          <p:cNvSpPr txBox="1"/>
          <p:nvPr/>
        </p:nvSpPr>
        <p:spPr>
          <a:xfrm>
            <a:off x="3143240" y="1500180"/>
            <a:ext cx="2571768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s-PE" sz="2000" dirty="0" smtClean="0"/>
              <a:t>En un bosque lleno de colores, dos aves majestuosas se encontraron: un loro vibrante y una cacatúa radiante, ambos con plumajes que rivalizaban con los más brillantes arcoíris.</a:t>
            </a:r>
          </a:p>
          <a:p>
            <a:endParaRPr lang="es-PE" sz="2000" dirty="0"/>
          </a:p>
        </p:txBody>
      </p:sp>
      <p:pic>
        <p:nvPicPr>
          <p:cNvPr id="7" name="6 Imagen" descr="828350_d71ac.gif"/>
          <p:cNvPicPr>
            <a:picLocks noChangeAspect="1"/>
          </p:cNvPicPr>
          <p:nvPr/>
        </p:nvPicPr>
        <p:blipFill>
          <a:blip r:embed="rId4">
            <a:lum bright="10000"/>
          </a:blip>
          <a:stretch>
            <a:fillRect/>
          </a:stretch>
        </p:blipFill>
        <p:spPr>
          <a:xfrm flipH="1">
            <a:off x="-1143040" y="1071552"/>
            <a:ext cx="4500594" cy="3667133"/>
          </a:xfrm>
          <a:prstGeom prst="rect">
            <a:avLst/>
          </a:prstGeom>
        </p:spPr>
      </p:pic>
    </p:spTree>
  </p:cSld>
  <p:clrMapOvr>
    <a:masterClrMapping/>
  </p:clrMapOvr>
  <p:transition advClick="0" advTm="16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376337"/>
            </a:gs>
            <a:gs pos="50000">
              <a:srgbClr val="9CB86E"/>
            </a:gs>
            <a:gs pos="100000">
              <a:srgbClr val="156B13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2_1920x1080_px_bird_Budgie_Parakeet_parrot_tropical-1664595.jpe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ffectLst>
            <a:reflection blurRad="6350" stA="52000" endA="300" endPos="35000" dir="5400000" sy="-100000" algn="bl" rotWithShape="0"/>
          </a:effectLst>
        </p:spPr>
      </p:pic>
      <p:pic>
        <p:nvPicPr>
          <p:cNvPr id="15" name="14 Imagen" descr="pngtree-colorful-feathers-png-image_6185097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3181317" y="-218813"/>
            <a:ext cx="1676634" cy="132416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pngtree-colorful-feathers-png-image_6185097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 flipV="1">
            <a:off x="4131354" y="-240156"/>
            <a:ext cx="1676634" cy="136684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pngtree-colorful-feathers-png-image_6185097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3181317" y="852739"/>
            <a:ext cx="1676634" cy="132416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pngtree-colorful-feathers-png-image_6185097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 flipV="1">
            <a:off x="4131354" y="831396"/>
            <a:ext cx="1676634" cy="136684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pngtree-colorful-feathers-png-image_6185097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3181317" y="2176501"/>
            <a:ext cx="1676634" cy="132416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pngtree-colorful-feathers-png-image_6185097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 flipV="1">
            <a:off x="4131354" y="2155158"/>
            <a:ext cx="1676634" cy="136684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1" name="20 Imagen" descr="pngtree-colorful-feathers-png-image_6185097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3181317" y="3248053"/>
            <a:ext cx="1676634" cy="132416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2" name="21 Imagen" descr="pngtree-colorful-feathers-png-image_6185097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 flipV="1">
            <a:off x="4131354" y="3226710"/>
            <a:ext cx="1676634" cy="136684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12_1920x1080_px_bird_Budgie_Parakeet_parrot_tropical-1664595.jpe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-285770"/>
            <a:ext cx="9144000" cy="5429270"/>
          </a:xfrm>
          <a:prstGeom prst="rect">
            <a:avLst/>
          </a:prstGeom>
          <a:noFill/>
          <a:ln>
            <a:noFill/>
          </a:ln>
          <a:effectLst>
            <a:reflection blurRad="6350" stA="52000" endA="300" endPos="35000" dir="5400000" sy="-100000" algn="bl" rotWithShape="0"/>
          </a:effectLst>
        </p:spPr>
      </p:pic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000"/>
                            </p:stCondLst>
                            <p:childTnLst>
                              <p:par>
                                <p:cTn id="40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9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_2048x1536_px_bird_macaw_parrot_tropical-1665337.jpe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pngtree-colorful-feather-vector-png-image_11079553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1014819">
            <a:off x="3518849" y="-167484"/>
            <a:ext cx="1000132" cy="125751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" name="3 Imagen" descr="pngtree-colorful-feather-vector-png-image_11079553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21400826" flipH="1">
            <a:off x="4464522" y="-109060"/>
            <a:ext cx="1205076" cy="125751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pngtree-colorful-feather-vector-png-image_11079553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1461962">
            <a:off x="3072350" y="507477"/>
            <a:ext cx="1000132" cy="125751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pngtree-colorful-feather-vector-png-image_11079553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1461962">
            <a:off x="2786598" y="1078981"/>
            <a:ext cx="1000132" cy="125751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pngtree-colorful-feather-vector-png-image_11079553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1461962">
            <a:off x="2500845" y="1650485"/>
            <a:ext cx="1000132" cy="125751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pngtree-colorful-feather-vector-png-image_11079553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1461962">
            <a:off x="2215094" y="2221990"/>
            <a:ext cx="1000132" cy="125751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pngtree-colorful-feather-vector-png-image_11079553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1461962">
            <a:off x="2000780" y="2793493"/>
            <a:ext cx="1000132" cy="125751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pngtree-colorful-feather-vector-png-image_11079553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1461962">
            <a:off x="1786465" y="3436436"/>
            <a:ext cx="1000132" cy="125751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pngtree-colorful-feather-vector-png-image_11079553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1461962">
            <a:off x="1500713" y="4079377"/>
            <a:ext cx="1000132" cy="125751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pngtree-colorful-feather-vector-png-image_11079553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20794866" flipH="1">
            <a:off x="4821711" y="605321"/>
            <a:ext cx="1205076" cy="125751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pngtree-colorful-feather-vector-png-image_11079553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20874827" flipH="1">
            <a:off x="5190362" y="1326653"/>
            <a:ext cx="1205076" cy="125751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pngtree-colorful-feather-vector-png-image_11079553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21043605" flipH="1">
            <a:off x="5522702" y="2017686"/>
            <a:ext cx="1205076" cy="125751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pngtree-colorful-feather-vector-png-image_11079553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21059914" flipH="1">
            <a:off x="5663086" y="2729717"/>
            <a:ext cx="1205076" cy="125751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pngtree-colorful-feather-vector-png-image_11079553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20861382" flipH="1">
            <a:off x="5835209" y="3328700"/>
            <a:ext cx="1205076" cy="125751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pngtree-colorful-feather-vector-png-image_11079553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20708410" flipH="1">
            <a:off x="5784667" y="3752486"/>
            <a:ext cx="1205076" cy="125751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pngtree-colorful-feather-vector-png-image_11079553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20104981" flipH="1">
            <a:off x="6151760" y="4214628"/>
            <a:ext cx="1205076" cy="125751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2_2048x1536_px_bird_macaw_parrot_tropical-1665337.jpe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72" dur="2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3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74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5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76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7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78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9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0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81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2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83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4" dur="2000" fill="hold"/>
                                        <p:tgtEl>
                                          <p:spTgt spid="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85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6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87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8" dur="2000" fill="hold"/>
                                        <p:tgtEl>
                                          <p:spTgt spid="1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89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0" dur="2000" fill="hold"/>
                                        <p:tgtEl>
                                          <p:spTgt spid="1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91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2" dur="2000" fill="hold"/>
                                        <p:tgtEl>
                                          <p:spTgt spid="1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93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4" dur="2000" fill="hold"/>
                                        <p:tgtEl>
                                          <p:spTgt spid="1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95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6" dur="2000" fill="hold"/>
                                        <p:tgtEl>
                                          <p:spTgt spid="1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97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8" dur="2000" fill="hold"/>
                                        <p:tgtEl>
                                          <p:spTgt spid="1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99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0" dur="2000" fill="hold"/>
                                        <p:tgtEl>
                                          <p:spTgt spid="1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01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2" dur="2000" fill="hold"/>
                                        <p:tgtEl>
                                          <p:spTgt spid="1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4000"/>
                            </p:stCondLst>
                            <p:childTnLst>
                              <p:par>
                                <p:cTn id="104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hite-background-with-colorful-feathers-spoon_655090-4490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9144000" cy="5143500"/>
          </a:xfrm>
          <a:prstGeom prst="rect">
            <a:avLst/>
          </a:prstGeom>
        </p:spPr>
      </p:pic>
      <p:pic>
        <p:nvPicPr>
          <p:cNvPr id="6" name="5 Imagen" descr="81dc3c8ffe0ba54ffdcf790c7f84551f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5357818" y="857239"/>
            <a:ext cx="3524308" cy="3423562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7" name="6 CuadroTexto"/>
          <p:cNvSpPr txBox="1"/>
          <p:nvPr/>
        </p:nvSpPr>
        <p:spPr>
          <a:xfrm>
            <a:off x="3143240" y="1428742"/>
            <a:ext cx="250033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2000" dirty="0" smtClean="0"/>
              <a:t>Sus picos entrelazados en un baile de curiosidad y amistad, compartiendo secretos susurrados en el lenguaje de las plumas y el corazón</a:t>
            </a:r>
            <a:endParaRPr lang="es-PE" sz="2000" dirty="0"/>
          </a:p>
        </p:txBody>
      </p:sp>
      <p:pic>
        <p:nvPicPr>
          <p:cNvPr id="8" name="7 Imagen" descr="828350_d71ac.gif"/>
          <p:cNvPicPr>
            <a:picLocks noChangeAspect="1"/>
          </p:cNvPicPr>
          <p:nvPr/>
        </p:nvPicPr>
        <p:blipFill>
          <a:blip r:embed="rId4">
            <a:lum bright="10000"/>
          </a:blip>
          <a:stretch>
            <a:fillRect/>
          </a:stretch>
        </p:blipFill>
        <p:spPr>
          <a:xfrm flipH="1">
            <a:off x="-1143040" y="1000114"/>
            <a:ext cx="4500594" cy="3667133"/>
          </a:xfrm>
          <a:prstGeom prst="rect">
            <a:avLst/>
          </a:prstGeom>
        </p:spPr>
      </p:pic>
    </p:spTree>
  </p:cSld>
  <p:clrMapOvr>
    <a:masterClrMapping/>
  </p:clrMapOvr>
  <p:transition advClick="0" advTm="16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43600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48x1364_px_5_bird_cockatoo_parrot_tropical-1665065.jpe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580b585b2edbce24c47b264c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4572000" y="0"/>
            <a:ext cx="1357354" cy="101931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580b585b2edbce24c47b264c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flipH="1">
            <a:off x="5572132" y="0"/>
            <a:ext cx="1357354" cy="101931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580b585b2edbce24c47b264c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6572264" y="0"/>
            <a:ext cx="1357354" cy="101931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580b585b2edbce24c47b264c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flipH="1">
            <a:off x="7643834" y="0"/>
            <a:ext cx="1357354" cy="101931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580b585b2edbce24c47b264c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71802" y="0"/>
            <a:ext cx="1500198" cy="101931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580b585b2edbce24c47b264c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2000232" y="0"/>
            <a:ext cx="1500198" cy="101931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580b585b2edbce24c47b264c.png"/>
          <p:cNvPicPr>
            <a:picLocks noChangeAspect="1"/>
          </p:cNvPicPr>
          <p:nvPr/>
        </p:nvPicPr>
        <p:blipFill>
          <a:blip r:embed="rId3">
            <a:lum/>
          </a:blip>
          <a:stretch>
            <a:fillRect/>
          </a:stretch>
        </p:blipFill>
        <p:spPr>
          <a:xfrm>
            <a:off x="928662" y="0"/>
            <a:ext cx="1500198" cy="101931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580b585b2edbce24c47b264c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0" y="0"/>
            <a:ext cx="1500198" cy="101931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580b585b2edbce24c47b264c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2428860" y="1285866"/>
            <a:ext cx="1500198" cy="101931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580b585b2edbce24c47b264c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57290" y="1285866"/>
            <a:ext cx="1500198" cy="101931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580b585b2edbce24c47b264c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285720" y="1285866"/>
            <a:ext cx="1500198" cy="101931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580b585b2edbce24c47b264c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flipH="1">
            <a:off x="5214942" y="1357304"/>
            <a:ext cx="1357354" cy="101931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580b585b2edbce24c47b264c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6215074" y="1357304"/>
            <a:ext cx="1357354" cy="101931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580b585b2edbce24c47b264c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flipH="1">
            <a:off x="7215206" y="1357304"/>
            <a:ext cx="1357354" cy="101931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580b585b2edbce24c47b264c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85918" y="2428874"/>
            <a:ext cx="1500198" cy="101931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580b585b2edbce24c47b264c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714348" y="2428874"/>
            <a:ext cx="1500198" cy="101931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2" name="21 Imagen" descr="580b585b2edbce24c47b264c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6000760" y="2357436"/>
            <a:ext cx="1357354" cy="101931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3" name="22 Imagen" descr="580b585b2edbce24c47b264c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flipH="1">
            <a:off x="7000892" y="2357436"/>
            <a:ext cx="1357354" cy="101931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4" name="23 Imagen" descr="580b585b2edbce24c47b264c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1071538" y="3429006"/>
            <a:ext cx="1500198" cy="101931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5" name="24 Imagen" descr="580b585b2edbce24c47b264c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flipH="1">
            <a:off x="6643702" y="3357568"/>
            <a:ext cx="1357354" cy="101931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6" name="25 Imagen" descr="2048x1364_px_5_bird_cockatoo_parrot_tropical-1665065.jpe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7" fill="hold">
                            <p:stCondLst>
                              <p:cond delay="2000"/>
                            </p:stCondLst>
                            <p:childTnLst>
                              <p:par>
                                <p:cTn id="168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600x1200_px_40_bird_lory_parrot_tropical-1663529.jpe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Watercolor-Feather-Download-PNG-Image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0" y="0"/>
            <a:ext cx="1352651" cy="114299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" name="3 Imagen" descr="Watercolor-Feather-Download-PNG-Image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928662" y="642924"/>
            <a:ext cx="1352651" cy="114299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Watercolor-Feather-Download-PNG-Image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857356" y="1142990"/>
            <a:ext cx="1352651" cy="114299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Watercolor-Feather-Download-PNG-Image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643174" y="1643056"/>
            <a:ext cx="1352651" cy="114299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Watercolor-Feather-Download-PNG-Image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7800159" y="0"/>
            <a:ext cx="1343840" cy="107155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Watercolor-Feather-Download-PNG-Image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7072330" y="571486"/>
            <a:ext cx="1343840" cy="107155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Watercolor-Feather-Download-PNG-Image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6357950" y="1357304"/>
            <a:ext cx="1343840" cy="107155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Watercolor-Feather-Download-PNG-Image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5500694" y="2071684"/>
            <a:ext cx="1343840" cy="107155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Watercolor-Feather-Download-PNG-Image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436935">
            <a:off x="3353102" y="2224241"/>
            <a:ext cx="1352651" cy="114299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Watercolor-Feather-Download-PNG-Image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442507" flipH="1">
            <a:off x="4714876" y="2357436"/>
            <a:ext cx="1343840" cy="107155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1600x1200_px_40_bird_lory_parrot_tropical-1663529.jpe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8" dur="2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49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0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51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2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53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4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55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6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57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8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59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0" dur="2000" fill="hold"/>
                                        <p:tgtEl>
                                          <p:spTgt spid="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61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2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63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4" dur="2000" fill="hold"/>
                                        <p:tgtEl>
                                          <p:spTgt spid="1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65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6" dur="2000" fill="hold"/>
                                        <p:tgtEl>
                                          <p:spTgt spid="1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000"/>
                            </p:stCondLst>
                            <p:childTnLst>
                              <p:par>
                                <p:cTn id="68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9" dur="2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10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1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12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3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14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5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16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7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18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9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20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1" dur="2000" fill="hold"/>
                                        <p:tgtEl>
                                          <p:spTgt spid="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22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3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24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5" dur="2000" fill="hold"/>
                                        <p:tgtEl>
                                          <p:spTgt spid="1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26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7" dur="2000" fill="hold"/>
                                        <p:tgtEl>
                                          <p:spTgt spid="1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28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hite-background-with-colorful-feathers-spoon_655090-4490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9144000" cy="5143500"/>
          </a:xfrm>
          <a:prstGeom prst="rect">
            <a:avLst/>
          </a:prstGeom>
        </p:spPr>
      </p:pic>
      <p:pic>
        <p:nvPicPr>
          <p:cNvPr id="6" name="5 Imagen" descr="81dc3c8ffe0ba54ffdcf790c7f84551f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5352194" y="857239"/>
            <a:ext cx="3529931" cy="3429024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3 CuadroTexto"/>
          <p:cNvSpPr txBox="1"/>
          <p:nvPr/>
        </p:nvSpPr>
        <p:spPr>
          <a:xfrm>
            <a:off x="3357554" y="1428742"/>
            <a:ext cx="2071702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2000" dirty="0" smtClean="0"/>
              <a:t>El loro, con su charla animada, enseñó a la cacatúa el arte de la alegría, mientras que la cacatúa, con su elegante porte, le mostró al loro la belleza de la serenidad.</a:t>
            </a:r>
            <a:endParaRPr lang="es-PE" sz="2000" dirty="0"/>
          </a:p>
        </p:txBody>
      </p:sp>
      <p:pic>
        <p:nvPicPr>
          <p:cNvPr id="5" name="4 Imagen" descr="828350_d71ac.gif"/>
          <p:cNvPicPr>
            <a:picLocks noChangeAspect="1"/>
          </p:cNvPicPr>
          <p:nvPr/>
        </p:nvPicPr>
        <p:blipFill>
          <a:blip r:embed="rId4">
            <a:lum bright="10000"/>
          </a:blip>
          <a:stretch>
            <a:fillRect/>
          </a:stretch>
        </p:blipFill>
        <p:spPr>
          <a:xfrm flipH="1">
            <a:off x="-1143040" y="1000114"/>
            <a:ext cx="4500594" cy="3667133"/>
          </a:xfrm>
          <a:prstGeom prst="rect">
            <a:avLst/>
          </a:prstGeom>
        </p:spPr>
      </p:pic>
    </p:spTree>
  </p:cSld>
  <p:clrMapOvr>
    <a:masterClrMapping/>
  </p:clrMapOvr>
  <p:transition advClick="0" advTm="16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50000"/>
              </a:schemeClr>
            </a:gs>
            <a:gs pos="64999">
              <a:srgbClr val="F0EBD5"/>
            </a:gs>
            <a:gs pos="100000">
              <a:srgbClr val="D1C39F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642x1887_px_9_bird_cockatoo_parrot_tropical-1664653.jpe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pngimg.com - feather_PNG109967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2714612" y="2000246"/>
            <a:ext cx="1905266" cy="1028844"/>
          </a:xfrm>
          <a:prstGeom prst="rect">
            <a:avLst/>
          </a:prstGeom>
        </p:spPr>
      </p:pic>
      <p:pic>
        <p:nvPicPr>
          <p:cNvPr id="4" name="3 Imagen" descr="pngimg.com - feather_PNG109967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5400000">
            <a:off x="3490847" y="1009697"/>
            <a:ext cx="1905266" cy="1028844"/>
          </a:xfrm>
          <a:prstGeom prst="rect">
            <a:avLst/>
          </a:prstGeom>
        </p:spPr>
      </p:pic>
      <p:pic>
        <p:nvPicPr>
          <p:cNvPr id="5" name="4 Imagen" descr="pngimg.com - feather_PNG109967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10800000">
            <a:off x="4500562" y="2000246"/>
            <a:ext cx="1905266" cy="1028844"/>
          </a:xfrm>
          <a:prstGeom prst="rect">
            <a:avLst/>
          </a:prstGeom>
        </p:spPr>
      </p:pic>
      <p:pic>
        <p:nvPicPr>
          <p:cNvPr id="6" name="5 Imagen" descr="pngimg.com - feather_PNG109967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16200000">
            <a:off x="3490847" y="3009961"/>
            <a:ext cx="1905266" cy="1028844"/>
          </a:xfrm>
          <a:prstGeom prst="rect">
            <a:avLst/>
          </a:prstGeom>
        </p:spPr>
      </p:pic>
      <p:pic>
        <p:nvPicPr>
          <p:cNvPr id="7" name="6 Imagen" descr="pngimg.com - feather_PNG109967.png"/>
          <p:cNvPicPr>
            <a:picLocks noChangeAspect="1"/>
          </p:cNvPicPr>
          <p:nvPr/>
        </p:nvPicPr>
        <p:blipFill>
          <a:blip r:embed="rId3">
            <a:grayscl/>
            <a:lum bright="-10000"/>
          </a:blip>
          <a:stretch>
            <a:fillRect/>
          </a:stretch>
        </p:blipFill>
        <p:spPr>
          <a:xfrm rot="8319983">
            <a:off x="4245796" y="1286804"/>
            <a:ext cx="1905266" cy="1028844"/>
          </a:xfrm>
          <a:prstGeom prst="rect">
            <a:avLst/>
          </a:prstGeom>
        </p:spPr>
      </p:pic>
      <p:pic>
        <p:nvPicPr>
          <p:cNvPr id="8" name="7 Imagen" descr="pngimg.com - feather_PNG109967.png"/>
          <p:cNvPicPr>
            <a:picLocks noChangeAspect="1"/>
          </p:cNvPicPr>
          <p:nvPr/>
        </p:nvPicPr>
        <p:blipFill>
          <a:blip r:embed="rId3">
            <a:grayscl/>
            <a:lum bright="-10000"/>
          </a:blip>
          <a:stretch>
            <a:fillRect/>
          </a:stretch>
        </p:blipFill>
        <p:spPr>
          <a:xfrm rot="13642172">
            <a:off x="4285843" y="2749425"/>
            <a:ext cx="1905266" cy="1028844"/>
          </a:xfrm>
          <a:prstGeom prst="rect">
            <a:avLst/>
          </a:prstGeom>
        </p:spPr>
      </p:pic>
      <p:pic>
        <p:nvPicPr>
          <p:cNvPr id="9" name="8 Imagen" descr="pngimg.com - feather_PNG109967.png"/>
          <p:cNvPicPr>
            <a:picLocks noChangeAspect="1"/>
          </p:cNvPicPr>
          <p:nvPr/>
        </p:nvPicPr>
        <p:blipFill>
          <a:blip r:embed="rId3">
            <a:grayscl/>
            <a:lum bright="-10000"/>
          </a:blip>
          <a:stretch>
            <a:fillRect/>
          </a:stretch>
        </p:blipFill>
        <p:spPr>
          <a:xfrm rot="19378422">
            <a:off x="2689421" y="2684490"/>
            <a:ext cx="1905266" cy="1028844"/>
          </a:xfrm>
          <a:prstGeom prst="rect">
            <a:avLst/>
          </a:prstGeom>
        </p:spPr>
      </p:pic>
      <p:pic>
        <p:nvPicPr>
          <p:cNvPr id="10" name="9 Imagen" descr="pngimg.com - feather_PNG109967.png"/>
          <p:cNvPicPr>
            <a:picLocks noChangeAspect="1"/>
          </p:cNvPicPr>
          <p:nvPr/>
        </p:nvPicPr>
        <p:blipFill>
          <a:blip r:embed="rId3">
            <a:grayscl/>
            <a:lum bright="-10000"/>
          </a:blip>
          <a:stretch>
            <a:fillRect/>
          </a:stretch>
        </p:blipFill>
        <p:spPr>
          <a:xfrm rot="2671959">
            <a:off x="2786050" y="1428742"/>
            <a:ext cx="1905266" cy="1028844"/>
          </a:xfrm>
          <a:prstGeom prst="rect">
            <a:avLst/>
          </a:prstGeom>
        </p:spPr>
      </p:pic>
      <p:pic>
        <p:nvPicPr>
          <p:cNvPr id="11" name="10 Imagen" descr="2642x1887_px_9_bird_cockatoo_parrot_tropical-1664653.jpe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4000"/>
                            </p:stCondLst>
                            <p:childTnLst>
                              <p:par>
                                <p:cTn id="72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4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600x1200_px_And_birds_blue_macaw_Macaws_parrots_wildlife-1646915.jpe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ffectLst>
            <a:reflection blurRad="6350" stA="52000" endA="300" endPos="35000" dir="5400000" sy="-100000" algn="bl" rotWithShape="0"/>
          </a:effectLst>
        </p:spPr>
      </p:pic>
      <p:pic>
        <p:nvPicPr>
          <p:cNvPr id="3" name="2 Imagen" descr="pngtree-colorful-feathers-png-image_6185097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5400000">
            <a:off x="3181317" y="-361689"/>
            <a:ext cx="1676634" cy="132416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" name="3 Imagen" descr="pngtree-colorful-feathers-png-image_618509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 flipV="1">
            <a:off x="4131354" y="-383032"/>
            <a:ext cx="1676634" cy="136684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pngtree-colorful-feathers-png-image_618509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3181317" y="709863"/>
            <a:ext cx="1676634" cy="132416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pngtree-colorful-feathers-png-image_6185097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5400000" flipV="1">
            <a:off x="4131354" y="688520"/>
            <a:ext cx="1676634" cy="136684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pngtree-colorful-feathers-png-image_6185097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5400000">
            <a:off x="3181317" y="2033625"/>
            <a:ext cx="1676634" cy="132416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pngtree-colorful-feathers-png-image_618509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 flipV="1">
            <a:off x="4131354" y="2012282"/>
            <a:ext cx="1676634" cy="136684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pngtree-colorful-feathers-png-image_618509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3181317" y="3105177"/>
            <a:ext cx="1676634" cy="132416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pngtree-colorful-feathers-png-image_6185097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5400000" flipV="1">
            <a:off x="4131354" y="3083834"/>
            <a:ext cx="1676634" cy="136684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1600x1200_px_And_birds_blue_macaw_Macaws_parrots_wildlife-1646915.jpe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-500084"/>
            <a:ext cx="9144000" cy="5643584"/>
          </a:xfrm>
          <a:prstGeom prst="rect">
            <a:avLst/>
          </a:prstGeom>
          <a:noFill/>
          <a:ln>
            <a:noFill/>
          </a:ln>
          <a:effectLst>
            <a:reflection blurRad="6350" stA="52000" endA="300" endPos="35000" dir="5400000" sy="-100000" algn="bl" rotWithShape="0"/>
          </a:effectLst>
        </p:spPr>
      </p:pic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000"/>
                            </p:stCondLst>
                            <p:childTnLst>
                              <p:par>
                                <p:cTn id="40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hite-background-with-colorful-feathers-spoon_655090-4490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9144000" cy="5143500"/>
          </a:xfrm>
          <a:prstGeom prst="rect">
            <a:avLst/>
          </a:prstGeom>
        </p:spPr>
      </p:pic>
      <p:pic>
        <p:nvPicPr>
          <p:cNvPr id="6" name="5 Imagen" descr="81dc3c8ffe0ba54ffdcf790c7f84551f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5286380" y="857239"/>
            <a:ext cx="3595746" cy="3492958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3 CuadroTexto"/>
          <p:cNvSpPr txBox="1"/>
          <p:nvPr/>
        </p:nvSpPr>
        <p:spPr>
          <a:xfrm>
            <a:off x="3500430" y="1285866"/>
            <a:ext cx="192882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2000" dirty="0" smtClean="0"/>
              <a:t>Juntos, exploraron los cielos azules y los árboles frondosos, creando un vínculo que trascendía las diferencias de especies y colores</a:t>
            </a:r>
            <a:endParaRPr lang="es-PE" sz="2000" dirty="0"/>
          </a:p>
        </p:txBody>
      </p:sp>
      <p:pic>
        <p:nvPicPr>
          <p:cNvPr id="5" name="4 Imagen" descr="828350_d71ac.gif"/>
          <p:cNvPicPr>
            <a:picLocks noChangeAspect="1"/>
          </p:cNvPicPr>
          <p:nvPr/>
        </p:nvPicPr>
        <p:blipFill>
          <a:blip r:embed="rId4">
            <a:lum bright="10000"/>
          </a:blip>
          <a:stretch>
            <a:fillRect/>
          </a:stretch>
        </p:blipFill>
        <p:spPr>
          <a:xfrm flipH="1">
            <a:off x="-1143040" y="1000114"/>
            <a:ext cx="4500594" cy="3667133"/>
          </a:xfrm>
          <a:prstGeom prst="rect">
            <a:avLst/>
          </a:prstGeom>
        </p:spPr>
      </p:pic>
    </p:spTree>
  </p:cSld>
  <p:clrMapOvr>
    <a:masterClrMapping/>
  </p:clrMapOvr>
  <p:transition advClick="0" advTm="16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3217"/>
            </a:gs>
            <a:gs pos="50000">
              <a:srgbClr val="9CB86E"/>
            </a:gs>
            <a:gs pos="100000">
              <a:srgbClr val="156B13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ROV_1961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pngtree-colorful-feather-vector-png-image_11079553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1014819">
            <a:off x="3518849" y="-167484"/>
            <a:ext cx="1000132" cy="125751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" name="3 Imagen" descr="pngtree-colorful-feather-vector-png-image_11079553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21400826" flipH="1">
            <a:off x="4464522" y="-109060"/>
            <a:ext cx="1205076" cy="125751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pngtree-colorful-feather-vector-png-image_11079553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1461962">
            <a:off x="3072350" y="507477"/>
            <a:ext cx="1000132" cy="125751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pngtree-colorful-feather-vector-png-image_11079553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1461962">
            <a:off x="2786598" y="1078981"/>
            <a:ext cx="1000132" cy="125751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pngtree-colorful-feather-vector-png-image_11079553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1461962">
            <a:off x="2500845" y="1650485"/>
            <a:ext cx="1000132" cy="125751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pngtree-colorful-feather-vector-png-image_11079553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1461962">
            <a:off x="2215094" y="2221990"/>
            <a:ext cx="1000132" cy="125751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pngtree-colorful-feather-vector-png-image_11079553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1461962">
            <a:off x="2000780" y="2793493"/>
            <a:ext cx="1000132" cy="125751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pngtree-colorful-feather-vector-png-image_11079553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1461962">
            <a:off x="1786465" y="3436436"/>
            <a:ext cx="1000132" cy="125751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pngtree-colorful-feather-vector-png-image_11079553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1461962">
            <a:off x="1500713" y="4079377"/>
            <a:ext cx="1000132" cy="125751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pngtree-colorful-feather-vector-png-image_11079553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20794866" flipH="1">
            <a:off x="4821711" y="605321"/>
            <a:ext cx="1205076" cy="125751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pngtree-colorful-feather-vector-png-image_11079553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20874827" flipH="1">
            <a:off x="5190362" y="1326653"/>
            <a:ext cx="1205076" cy="125751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pngtree-colorful-feather-vector-png-image_11079553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21043605" flipH="1">
            <a:off x="5522702" y="2017686"/>
            <a:ext cx="1205076" cy="125751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pngtree-colorful-feather-vector-png-image_11079553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21059914" flipH="1">
            <a:off x="5663086" y="2729717"/>
            <a:ext cx="1205076" cy="125751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pngtree-colorful-feather-vector-png-image_11079553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20861382" flipH="1">
            <a:off x="5835209" y="3328700"/>
            <a:ext cx="1205076" cy="125751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pngtree-colorful-feather-vector-png-image_11079553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20708410" flipH="1">
            <a:off x="5784667" y="3752486"/>
            <a:ext cx="1205076" cy="125751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pngtree-colorful-feather-vector-png-image_11079553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20104981" flipH="1">
            <a:off x="6151760" y="4214628"/>
            <a:ext cx="1205076" cy="125751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ROV_1961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72" dur="2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3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74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5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76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7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78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9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0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81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2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83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4" dur="2000" fill="hold"/>
                                        <p:tgtEl>
                                          <p:spTgt spid="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85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6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87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8" dur="2000" fill="hold"/>
                                        <p:tgtEl>
                                          <p:spTgt spid="1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89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0" dur="2000" fill="hold"/>
                                        <p:tgtEl>
                                          <p:spTgt spid="1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91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2" dur="2000" fill="hold"/>
                                        <p:tgtEl>
                                          <p:spTgt spid="1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93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4" dur="2000" fill="hold"/>
                                        <p:tgtEl>
                                          <p:spTgt spid="1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95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6" dur="2000" fill="hold"/>
                                        <p:tgtEl>
                                          <p:spTgt spid="1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97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8" dur="2000" fill="hold"/>
                                        <p:tgtEl>
                                          <p:spTgt spid="1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99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0" dur="2000" fill="hold"/>
                                        <p:tgtEl>
                                          <p:spTgt spid="1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01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2" dur="2000" fill="hold"/>
                                        <p:tgtEl>
                                          <p:spTgt spid="1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4000"/>
                            </p:stCondLst>
                            <p:childTnLst>
                              <p:par>
                                <p:cTn id="104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4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7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552x1400_px_bird_cockatoo_Cockatoos_Desert_Major_Mitchell_parrot-1860423.jpe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ffectLst>
            <a:reflection blurRad="6350" stA="52000" endA="300" endPos="35000" dir="5400000" sy="-100000" algn="bl" rotWithShape="0"/>
          </a:effectLst>
        </p:spPr>
      </p:pic>
      <p:pic>
        <p:nvPicPr>
          <p:cNvPr id="3" name="2 Imagen" descr="580b585b2edbce24c47b264c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4572000" y="0"/>
            <a:ext cx="1357354" cy="101931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" name="3 Imagen" descr="580b585b2edbce24c47b264c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flipH="1">
            <a:off x="5572132" y="0"/>
            <a:ext cx="1357354" cy="101931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580b585b2edbce24c47b264c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6572264" y="0"/>
            <a:ext cx="1357354" cy="101931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580b585b2edbce24c47b264c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flipH="1">
            <a:off x="7643834" y="0"/>
            <a:ext cx="1357354" cy="101931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580b585b2edbce24c47b264c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71802" y="0"/>
            <a:ext cx="1500198" cy="101931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580b585b2edbce24c47b264c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2000232" y="0"/>
            <a:ext cx="1500198" cy="101931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580b585b2edbce24c47b264c.png"/>
          <p:cNvPicPr>
            <a:picLocks noChangeAspect="1"/>
          </p:cNvPicPr>
          <p:nvPr/>
        </p:nvPicPr>
        <p:blipFill>
          <a:blip r:embed="rId3">
            <a:lum/>
          </a:blip>
          <a:stretch>
            <a:fillRect/>
          </a:stretch>
        </p:blipFill>
        <p:spPr>
          <a:xfrm>
            <a:off x="928662" y="0"/>
            <a:ext cx="1500198" cy="101931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580b585b2edbce24c47b264c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0" y="0"/>
            <a:ext cx="1500198" cy="101931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580b585b2edbce24c47b264c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2428860" y="1285866"/>
            <a:ext cx="1500198" cy="101931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580b585b2edbce24c47b264c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57290" y="1285866"/>
            <a:ext cx="1500198" cy="101931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580b585b2edbce24c47b264c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285720" y="1285866"/>
            <a:ext cx="1500198" cy="101931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580b585b2edbce24c47b264c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flipH="1">
            <a:off x="5214942" y="1357304"/>
            <a:ext cx="1357354" cy="101931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580b585b2edbce24c47b264c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6215074" y="1357304"/>
            <a:ext cx="1357354" cy="101931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580b585b2edbce24c47b264c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flipH="1">
            <a:off x="7215206" y="1357304"/>
            <a:ext cx="1357354" cy="101931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580b585b2edbce24c47b264c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85918" y="2428874"/>
            <a:ext cx="1500198" cy="101931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580b585b2edbce24c47b264c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714348" y="2428874"/>
            <a:ext cx="1500198" cy="101931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580b585b2edbce24c47b264c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6000760" y="2357436"/>
            <a:ext cx="1357354" cy="101931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580b585b2edbce24c47b264c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flipH="1">
            <a:off x="7000892" y="2357436"/>
            <a:ext cx="1357354" cy="101931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1" name="20 Imagen" descr="580b585b2edbce24c47b264c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1071538" y="3429006"/>
            <a:ext cx="1500198" cy="101931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2" name="21 Imagen" descr="580b585b2edbce24c47b264c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flipH="1">
            <a:off x="6643702" y="3357568"/>
            <a:ext cx="1357354" cy="101931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3" name="22 Imagen" descr="2552x1400_px_bird_cockatoo_Cockatoos_Desert_Major_Mitchell_parrot-1860423.jpe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ffectLst>
            <a:reflection blurRad="6350" stA="52000" endA="300" endPos="35000" dir="5400000" sy="-100000" algn="bl" rotWithShape="0"/>
          </a:effectLst>
        </p:spPr>
      </p:pic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7" fill="hold">
                            <p:stCondLst>
                              <p:cond delay="2000"/>
                            </p:stCondLst>
                            <p:childTnLst>
                              <p:par>
                                <p:cTn id="168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4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hite-background-with-colorful-feathers-spoon_655090-4490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9144000" cy="5143500"/>
          </a:xfrm>
          <a:prstGeom prst="rect">
            <a:avLst/>
          </a:prstGeom>
        </p:spPr>
      </p:pic>
      <p:pic>
        <p:nvPicPr>
          <p:cNvPr id="6" name="5 Imagen" descr="81dc3c8ffe0ba54ffdcf790c7f84551f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5278656" y="857238"/>
            <a:ext cx="3603470" cy="3500461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3 CuadroTexto"/>
          <p:cNvSpPr txBox="1"/>
          <p:nvPr/>
        </p:nvSpPr>
        <p:spPr>
          <a:xfrm>
            <a:off x="3143240" y="1285866"/>
            <a:ext cx="2000264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2000" dirty="0" smtClean="0"/>
              <a:t>En las tardes doradas, se posaban en las ramas, compartiendo historias de aventuras y sueños, mientras el sol se deslizaba hacia el horizonte</a:t>
            </a:r>
            <a:endParaRPr lang="es-PE" sz="2000" dirty="0"/>
          </a:p>
        </p:txBody>
      </p:sp>
      <p:pic>
        <p:nvPicPr>
          <p:cNvPr id="5" name="4 Imagen" descr="828350_d71ac.gif"/>
          <p:cNvPicPr>
            <a:picLocks noChangeAspect="1"/>
          </p:cNvPicPr>
          <p:nvPr/>
        </p:nvPicPr>
        <p:blipFill>
          <a:blip r:embed="rId4">
            <a:lum bright="10000"/>
          </a:blip>
          <a:stretch>
            <a:fillRect/>
          </a:stretch>
        </p:blipFill>
        <p:spPr>
          <a:xfrm flipH="1">
            <a:off x="-1143040" y="1000114"/>
            <a:ext cx="4500594" cy="3667133"/>
          </a:xfrm>
          <a:prstGeom prst="rect">
            <a:avLst/>
          </a:prstGeom>
        </p:spPr>
      </p:pic>
    </p:spTree>
  </p:cSld>
  <p:clrMapOvr>
    <a:masterClrMapping/>
  </p:clrMapOvr>
  <p:transition advClick="0" advTm="16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66x768-1485578-parrot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Watercolor-Feather-Download-PNG-Image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0" y="0"/>
            <a:ext cx="1352651" cy="114299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" name="3 Imagen" descr="Watercolor-Feather-Download-PNG-Image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928662" y="642924"/>
            <a:ext cx="1352651" cy="114299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Watercolor-Feather-Download-PNG-Image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1857356" y="1142990"/>
            <a:ext cx="1352651" cy="114299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Watercolor-Feather-Download-PNG-Image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2643174" y="1643056"/>
            <a:ext cx="1352651" cy="114299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Watercolor-Feather-Download-PNG-Image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flipH="1">
            <a:off x="7800159" y="0"/>
            <a:ext cx="1343840" cy="107155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Watercolor-Feather-Download-PNG-Image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 flipH="1">
            <a:off x="7072330" y="571486"/>
            <a:ext cx="1343840" cy="107155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Watercolor-Feather-Download-PNG-Image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flipH="1">
            <a:off x="6357950" y="1357304"/>
            <a:ext cx="1343840" cy="107155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Watercolor-Feather-Download-PNG-Image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 flipH="1">
            <a:off x="5500694" y="2071684"/>
            <a:ext cx="1343840" cy="107155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Watercolor-Feather-Download-PNG-Image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rot="436935">
            <a:off x="3353102" y="2224241"/>
            <a:ext cx="1352651" cy="114299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Watercolor-Feather-Download-PNG-Image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rot="442507" flipH="1">
            <a:off x="4714876" y="2357436"/>
            <a:ext cx="1343840" cy="107155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1366x768-1485578-parrot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8" dur="2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49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0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51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2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53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4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55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6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57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8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59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0" dur="2000" fill="hold"/>
                                        <p:tgtEl>
                                          <p:spTgt spid="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61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2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63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4" dur="2000" fill="hold"/>
                                        <p:tgtEl>
                                          <p:spTgt spid="1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65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6" dur="2000" fill="hold"/>
                                        <p:tgtEl>
                                          <p:spTgt spid="1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000"/>
                            </p:stCondLst>
                            <p:childTnLst>
                              <p:par>
                                <p:cTn id="68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9" dur="2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10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1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12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3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14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5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16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7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18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9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20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1" dur="2000" fill="hold"/>
                                        <p:tgtEl>
                                          <p:spTgt spid="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22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3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24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5" dur="2000" fill="hold"/>
                                        <p:tgtEl>
                                          <p:spTgt spid="1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26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7" dur="2000" fill="hold"/>
                                        <p:tgtEl>
                                          <p:spTgt spid="1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28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50000">
              <a:srgbClr val="0000CC">
                <a:shade val="67500"/>
                <a:satMod val="115000"/>
              </a:srgbClr>
            </a:gs>
            <a:gs pos="100000">
              <a:srgbClr val="0000CC">
                <a:shade val="100000"/>
                <a:satMod val="115000"/>
              </a:srgb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560x1706_px_animal_background_birds_black_blue_Hyacinth_macaw-1664417.jpe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pngimg.com - feather_PNG109967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2714612" y="2000246"/>
            <a:ext cx="1905266" cy="1028844"/>
          </a:xfrm>
          <a:prstGeom prst="rect">
            <a:avLst/>
          </a:prstGeom>
        </p:spPr>
      </p:pic>
      <p:pic>
        <p:nvPicPr>
          <p:cNvPr id="5" name="4 Imagen" descr="pngimg.com - feather_PNG109967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5400000">
            <a:off x="3490847" y="1009697"/>
            <a:ext cx="1905266" cy="1028844"/>
          </a:xfrm>
          <a:prstGeom prst="rect">
            <a:avLst/>
          </a:prstGeom>
        </p:spPr>
      </p:pic>
      <p:pic>
        <p:nvPicPr>
          <p:cNvPr id="6" name="5 Imagen" descr="pngimg.com - feather_PNG109967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10800000">
            <a:off x="4500562" y="2000246"/>
            <a:ext cx="1905266" cy="1028844"/>
          </a:xfrm>
          <a:prstGeom prst="rect">
            <a:avLst/>
          </a:prstGeom>
        </p:spPr>
      </p:pic>
      <p:pic>
        <p:nvPicPr>
          <p:cNvPr id="7" name="6 Imagen" descr="pngimg.com - feather_PNG109967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16200000">
            <a:off x="3490847" y="3009961"/>
            <a:ext cx="1905266" cy="1028844"/>
          </a:xfrm>
          <a:prstGeom prst="rect">
            <a:avLst/>
          </a:prstGeom>
        </p:spPr>
      </p:pic>
      <p:pic>
        <p:nvPicPr>
          <p:cNvPr id="8" name="7 Imagen" descr="pngimg.com - feather_PNG109967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8319983">
            <a:off x="4245796" y="1286804"/>
            <a:ext cx="1905266" cy="1028844"/>
          </a:xfrm>
          <a:prstGeom prst="rect">
            <a:avLst/>
          </a:prstGeom>
        </p:spPr>
      </p:pic>
      <p:pic>
        <p:nvPicPr>
          <p:cNvPr id="9" name="8 Imagen" descr="pngimg.com - feather_PNG109967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13642172">
            <a:off x="4285843" y="2749425"/>
            <a:ext cx="1905266" cy="1028844"/>
          </a:xfrm>
          <a:prstGeom prst="rect">
            <a:avLst/>
          </a:prstGeom>
        </p:spPr>
      </p:pic>
      <p:pic>
        <p:nvPicPr>
          <p:cNvPr id="10" name="9 Imagen" descr="pngimg.com - feather_PNG109967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19378422">
            <a:off x="2689421" y="2684490"/>
            <a:ext cx="1905266" cy="1028844"/>
          </a:xfrm>
          <a:prstGeom prst="rect">
            <a:avLst/>
          </a:prstGeom>
        </p:spPr>
      </p:pic>
      <p:pic>
        <p:nvPicPr>
          <p:cNvPr id="11" name="10 Imagen" descr="pngimg.com - feather_PNG109967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2671959">
            <a:off x="2786050" y="1428742"/>
            <a:ext cx="1905266" cy="1028844"/>
          </a:xfrm>
          <a:prstGeom prst="rect">
            <a:avLst/>
          </a:prstGeom>
        </p:spPr>
      </p:pic>
      <p:pic>
        <p:nvPicPr>
          <p:cNvPr id="12" name="11 Imagen" descr="2560x1706_px_animal_background_birds_black_blue_Hyacinth_macaw-1664417.jpe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4000"/>
                            </p:stCondLst>
                            <p:childTnLst>
                              <p:par>
                                <p:cTn id="72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hite-background-with-colorful-feathers-spoon_655090-4490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9144000" cy="5143500"/>
          </a:xfrm>
          <a:prstGeom prst="rect">
            <a:avLst/>
          </a:prstGeom>
        </p:spPr>
      </p:pic>
      <p:pic>
        <p:nvPicPr>
          <p:cNvPr id="5" name="4 Imagen" descr="BGn4.gif"/>
          <p:cNvPicPr>
            <a:picLocks noChangeAspect="1"/>
          </p:cNvPicPr>
          <p:nvPr/>
        </p:nvPicPr>
        <p:blipFill>
          <a:blip r:embed="rId3">
            <a:lum bright="-10000" contrast="20000"/>
          </a:blip>
          <a:stretch>
            <a:fillRect/>
          </a:stretch>
        </p:blipFill>
        <p:spPr>
          <a:xfrm flipH="1">
            <a:off x="5425736" y="857239"/>
            <a:ext cx="3456390" cy="3357586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5 CuadroTexto"/>
          <p:cNvSpPr txBox="1"/>
          <p:nvPr/>
        </p:nvSpPr>
        <p:spPr>
          <a:xfrm>
            <a:off x="3786182" y="1000114"/>
            <a:ext cx="178595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2000" dirty="0" smtClean="0"/>
              <a:t>La cacatúa, con su canto melodioso, arrullaba al loro en las noches oscuras, tejiendo sueños de esperanza y compañerismo</a:t>
            </a:r>
            <a:endParaRPr lang="es-PE" sz="2000" dirty="0"/>
          </a:p>
        </p:txBody>
      </p:sp>
      <p:pic>
        <p:nvPicPr>
          <p:cNvPr id="7" name="6 Imagen" descr="828350_d71ac.gif"/>
          <p:cNvPicPr>
            <a:picLocks noChangeAspect="1"/>
          </p:cNvPicPr>
          <p:nvPr/>
        </p:nvPicPr>
        <p:blipFill>
          <a:blip r:embed="rId4">
            <a:lum bright="10000"/>
          </a:blip>
          <a:stretch>
            <a:fillRect/>
          </a:stretch>
        </p:blipFill>
        <p:spPr>
          <a:xfrm flipH="1">
            <a:off x="-1143040" y="1000114"/>
            <a:ext cx="4500594" cy="3667133"/>
          </a:xfrm>
          <a:prstGeom prst="rect">
            <a:avLst/>
          </a:prstGeom>
        </p:spPr>
      </p:pic>
    </p:spTree>
  </p:cSld>
  <p:clrMapOvr>
    <a:masterClrMapping/>
  </p:clrMapOvr>
  <p:transition advClick="0" advTm="1600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9900"/>
            </a:gs>
            <a:gs pos="50000">
              <a:srgbClr val="9CB86E"/>
            </a:gs>
            <a:gs pos="100000">
              <a:srgbClr val="156B13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920x1200_px_birds_Green_love_parrots-1645935.jpe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ffectLst>
            <a:reflection blurRad="6350" stA="52000" endA="300" endPos="35000" dir="5400000" sy="-100000" algn="bl" rotWithShape="0"/>
          </a:effectLst>
        </p:spPr>
      </p:pic>
      <p:pic>
        <p:nvPicPr>
          <p:cNvPr id="3" name="2 Imagen" descr="pngtree-colorful-feathers-png-image_618509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0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 rot="5400000">
            <a:off x="3252755" y="-504583"/>
            <a:ext cx="1676634" cy="132416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" name="3 Imagen" descr="pngtree-colorful-feathers-png-image_618509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 flipV="1">
            <a:off x="4202792" y="-525926"/>
            <a:ext cx="1676634" cy="136684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pngtree-colorful-feathers-png-image_618509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3252755" y="781301"/>
            <a:ext cx="1676634" cy="132416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pngtree-colorful-feathers-png-image_618509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0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 rot="5400000" flipV="1">
            <a:off x="4202792" y="759958"/>
            <a:ext cx="1676634" cy="136684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pngtree-colorful-feathers-png-image_618509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0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 rot="5400000">
            <a:off x="3252755" y="2105063"/>
            <a:ext cx="1676634" cy="132416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pngtree-colorful-feathers-png-image_618509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 flipV="1">
            <a:off x="4202792" y="2083720"/>
            <a:ext cx="1676634" cy="136684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pngtree-colorful-feathers-png-image_618509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3252755" y="3176615"/>
            <a:ext cx="1676634" cy="132416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pngtree-colorful-feathers-png-image_618509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0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 rot="5400000" flipV="1">
            <a:off x="4202792" y="3155272"/>
            <a:ext cx="1676634" cy="136684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1920x1200_px_birds_Green_love_parrots-1645935.jpe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-714398"/>
            <a:ext cx="9144000" cy="5857898"/>
          </a:xfrm>
          <a:prstGeom prst="rect">
            <a:avLst/>
          </a:prstGeom>
          <a:noFill/>
          <a:ln>
            <a:noFill/>
          </a:ln>
          <a:effectLst>
            <a:reflection blurRad="6350" stA="52000" endA="300" endPos="35000" dir="5400000" sy="-100000" algn="bl" rotWithShape="0"/>
          </a:effectLst>
        </p:spPr>
      </p:pic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000"/>
                            </p:stCondLst>
                            <p:childTnLst>
                              <p:par>
                                <p:cTn id="40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2">
                <a:lumMod val="25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560x1600_px_77_bird_cockatoo_parrot_tropical-1664547.jpe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pngtree-colorful-feather-vector-png-image_11079553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14819">
            <a:off x="3518849" y="-167484"/>
            <a:ext cx="1000132" cy="125751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" name="3 Imagen" descr="pngtree-colorful-feather-vector-png-image_11079553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21400826" flipH="1">
            <a:off x="4464522" y="-109060"/>
            <a:ext cx="1205076" cy="125751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pngtree-colorful-feather-vector-png-image_11079553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1461962">
            <a:off x="3072350" y="507477"/>
            <a:ext cx="1000132" cy="125751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pngtree-colorful-feather-vector-png-image_11079553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461962">
            <a:off x="2786598" y="1078981"/>
            <a:ext cx="1000132" cy="125751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pngtree-colorful-feather-vector-png-image_11079553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1461962">
            <a:off x="2500845" y="1650485"/>
            <a:ext cx="1000132" cy="125751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pngtree-colorful-feather-vector-png-image_11079553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461962">
            <a:off x="2215094" y="2221990"/>
            <a:ext cx="1000132" cy="125751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pngtree-colorful-feather-vector-png-image_11079553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1461962">
            <a:off x="2000780" y="2793493"/>
            <a:ext cx="1000132" cy="125751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pngtree-colorful-feather-vector-png-image_11079553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461962">
            <a:off x="1786465" y="3436436"/>
            <a:ext cx="1000132" cy="125751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pngtree-colorful-feather-vector-png-image_11079553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1461962">
            <a:off x="1500713" y="4079377"/>
            <a:ext cx="1000132" cy="125751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pngtree-colorful-feather-vector-png-image_11079553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20794866" flipH="1">
            <a:off x="4821711" y="605321"/>
            <a:ext cx="1205076" cy="125751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pngtree-colorful-feather-vector-png-image_11079553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20874827" flipH="1">
            <a:off x="5190362" y="1326653"/>
            <a:ext cx="1205076" cy="125751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pngtree-colorful-feather-vector-png-image_11079553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21043605" flipH="1">
            <a:off x="5522702" y="2017686"/>
            <a:ext cx="1205076" cy="125751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pngtree-colorful-feather-vector-png-image_11079553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21059914" flipH="1">
            <a:off x="5663086" y="2729717"/>
            <a:ext cx="1205076" cy="125751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pngtree-colorful-feather-vector-png-image_11079553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20861382" flipH="1">
            <a:off x="5835209" y="3328700"/>
            <a:ext cx="1205076" cy="125751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pngtree-colorful-feather-vector-png-image_11079553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20708410" flipH="1">
            <a:off x="5784667" y="3752486"/>
            <a:ext cx="1205076" cy="125751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pngtree-colorful-feather-vector-png-image_11079553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20104981" flipH="1">
            <a:off x="6151760" y="4214628"/>
            <a:ext cx="1205076" cy="125751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2560x1600_px_77_bird_cockatoo_parrot_tropical-1664547.jpe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72" dur="2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3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74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5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76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7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78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9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0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81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2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83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4" dur="2000" fill="hold"/>
                                        <p:tgtEl>
                                          <p:spTgt spid="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85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6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87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8" dur="2000" fill="hold"/>
                                        <p:tgtEl>
                                          <p:spTgt spid="1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89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0" dur="2000" fill="hold"/>
                                        <p:tgtEl>
                                          <p:spTgt spid="1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91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2" dur="2000" fill="hold"/>
                                        <p:tgtEl>
                                          <p:spTgt spid="1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93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4" dur="2000" fill="hold"/>
                                        <p:tgtEl>
                                          <p:spTgt spid="1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95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6" dur="2000" fill="hold"/>
                                        <p:tgtEl>
                                          <p:spTgt spid="1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97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8" dur="2000" fill="hold"/>
                                        <p:tgtEl>
                                          <p:spTgt spid="1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99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0" dur="2000" fill="hold"/>
                                        <p:tgtEl>
                                          <p:spTgt spid="1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01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2" dur="2000" fill="hold"/>
                                        <p:tgtEl>
                                          <p:spTgt spid="1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4000"/>
                            </p:stCondLst>
                            <p:childTnLst>
                              <p:par>
                                <p:cTn id="104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hite-background-with-colorful-feathers-spoon_655090-4490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9144000" cy="5143500"/>
          </a:xfrm>
          <a:prstGeom prst="rect">
            <a:avLst/>
          </a:prstGeom>
        </p:spPr>
      </p:pic>
      <p:pic>
        <p:nvPicPr>
          <p:cNvPr id="6" name="5 Imagen" descr="81dc3c8ffe0ba54ffdcf790c7f84551f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5499274" y="857239"/>
            <a:ext cx="3382850" cy="3286147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3 CuadroTexto"/>
          <p:cNvSpPr txBox="1"/>
          <p:nvPr/>
        </p:nvSpPr>
        <p:spPr>
          <a:xfrm>
            <a:off x="3786182" y="1214428"/>
            <a:ext cx="192882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s-PE" sz="2000" dirty="0" smtClean="0"/>
              <a:t>A través de las estaciones, su amistad florecía como las flores en primavera, resistiendo los vientos del cambio con la fuerza del amor compartido.</a:t>
            </a:r>
          </a:p>
          <a:p>
            <a:endParaRPr lang="es-PE" sz="2000" dirty="0"/>
          </a:p>
        </p:txBody>
      </p:sp>
      <p:pic>
        <p:nvPicPr>
          <p:cNvPr id="5" name="4 Imagen" descr="828350_d71ac.gif"/>
          <p:cNvPicPr>
            <a:picLocks noChangeAspect="1"/>
          </p:cNvPicPr>
          <p:nvPr/>
        </p:nvPicPr>
        <p:blipFill>
          <a:blip r:embed="rId4">
            <a:lum bright="10000"/>
          </a:blip>
          <a:stretch>
            <a:fillRect/>
          </a:stretch>
        </p:blipFill>
        <p:spPr>
          <a:xfrm flipH="1">
            <a:off x="-1143040" y="1000114"/>
            <a:ext cx="4500594" cy="3667133"/>
          </a:xfrm>
          <a:prstGeom prst="rect">
            <a:avLst/>
          </a:prstGeom>
        </p:spPr>
      </p:pic>
    </p:spTree>
  </p:cSld>
  <p:clrMapOvr>
    <a:masterClrMapping/>
  </p:clrMapOvr>
  <p:transition advClick="0" advTm="1600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A603AB"/>
            </a:gs>
            <a:gs pos="21001">
              <a:srgbClr val="0819FB"/>
            </a:gs>
            <a:gs pos="35001">
              <a:srgbClr val="1A8D48"/>
            </a:gs>
            <a:gs pos="52000">
              <a:srgbClr val="FFFF00"/>
            </a:gs>
            <a:gs pos="73000">
              <a:srgbClr val="EE3F17"/>
            </a:gs>
            <a:gs pos="88000">
              <a:srgbClr val="E81766"/>
            </a:gs>
            <a:gs pos="100000">
              <a:srgbClr val="A603AB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nimals_trees_birds_nature_parrot-1660419.jpe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580b585b2edbce24c47b264c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flipH="1">
            <a:off x="4572000" y="0"/>
            <a:ext cx="1357354" cy="101931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" name="3 Imagen" descr="580b585b2edbce24c47b264c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flipH="1">
            <a:off x="5572132" y="0"/>
            <a:ext cx="1357354" cy="101931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580b585b2edbce24c47b264c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flipH="1">
            <a:off x="6572264" y="0"/>
            <a:ext cx="1357354" cy="101931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580b585b2edbce24c47b264c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flipH="1">
            <a:off x="7643834" y="0"/>
            <a:ext cx="1357354" cy="101931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580b585b2edbce24c47b264c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3071802" y="0"/>
            <a:ext cx="1500198" cy="101931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580b585b2edbce24c47b264c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000232" y="0"/>
            <a:ext cx="1500198" cy="101931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580b585b2edbce24c47b264c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928662" y="0"/>
            <a:ext cx="1500198" cy="101931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580b585b2edbce24c47b264c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0"/>
            <a:ext cx="1500198" cy="101931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580b585b2edbce24c47b264c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428860" y="1285866"/>
            <a:ext cx="1500198" cy="101931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580b585b2edbce24c47b264c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357290" y="1285866"/>
            <a:ext cx="1500198" cy="101931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580b585b2edbce24c47b264c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85720" y="1285866"/>
            <a:ext cx="1500198" cy="101931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580b585b2edbce24c47b264c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flipH="1">
            <a:off x="5214942" y="1357304"/>
            <a:ext cx="1357354" cy="101931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580b585b2edbce24c47b264c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flipH="1">
            <a:off x="6215074" y="1357304"/>
            <a:ext cx="1357354" cy="101931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580b585b2edbce24c47b264c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flipH="1">
            <a:off x="7215206" y="1357304"/>
            <a:ext cx="1357354" cy="101931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580b585b2edbce24c47b264c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785918" y="2428874"/>
            <a:ext cx="1500198" cy="101931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580b585b2edbce24c47b264c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714348" y="2428874"/>
            <a:ext cx="1500198" cy="101931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580b585b2edbce24c47b264c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flipH="1">
            <a:off x="6000760" y="2357436"/>
            <a:ext cx="1357354" cy="101931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580b585b2edbce24c47b264c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flipH="1">
            <a:off x="7000892" y="2357436"/>
            <a:ext cx="1357354" cy="101931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1" name="20 Imagen" descr="580b585b2edbce24c47b264c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071538" y="3429006"/>
            <a:ext cx="1500198" cy="101931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2" name="21 Imagen" descr="580b585b2edbce24c47b264c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flipH="1">
            <a:off x="6715140" y="3500444"/>
            <a:ext cx="1357354" cy="101931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3" name="22 Imagen" descr="animals_trees_birds_nature_parrot-1660419.jpe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7" fill="hold">
                            <p:stCondLst>
                              <p:cond delay="2000"/>
                            </p:stCondLst>
                            <p:childTnLst>
                              <p:par>
                                <p:cTn id="168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nimals_birds_parrot_pink_cockatoo_Australia_nature_cockatoo-2275308.jpe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Watercolor-Feather-Download-PNG-Image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0"/>
            <a:ext cx="1352651" cy="114299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" name="3 Imagen" descr="Watercolor-Feather-Download-PNG-Image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lumMod val="75000"/>
                <a:tint val="45000"/>
                <a:satMod val="400000"/>
              </a:schemeClr>
            </a:duotone>
            <a:lum bright="-20000"/>
          </a:blip>
          <a:stretch>
            <a:fillRect/>
          </a:stretch>
        </p:blipFill>
        <p:spPr>
          <a:xfrm>
            <a:off x="928662" y="642924"/>
            <a:ext cx="1352651" cy="114299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Watercolor-Feather-Download-PNG-Image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857356" y="1142990"/>
            <a:ext cx="1352651" cy="114299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Watercolor-Feather-Download-PNG-Image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lumMod val="75000"/>
                <a:tint val="45000"/>
                <a:satMod val="400000"/>
              </a:schemeClr>
            </a:duotone>
            <a:lum bright="-20000"/>
          </a:blip>
          <a:stretch>
            <a:fillRect/>
          </a:stretch>
        </p:blipFill>
        <p:spPr>
          <a:xfrm>
            <a:off x="2643174" y="1643056"/>
            <a:ext cx="1352651" cy="114299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Watercolor-Feather-Download-PNG-Image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flipH="1">
            <a:off x="7800159" y="0"/>
            <a:ext cx="1343840" cy="107155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Watercolor-Feather-Download-PNG-Image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lumMod val="75000"/>
                <a:tint val="45000"/>
                <a:satMod val="400000"/>
              </a:schemeClr>
            </a:duotone>
            <a:lum bright="-20000"/>
          </a:blip>
          <a:stretch>
            <a:fillRect/>
          </a:stretch>
        </p:blipFill>
        <p:spPr>
          <a:xfrm flipH="1">
            <a:off x="7072330" y="571486"/>
            <a:ext cx="1343840" cy="107155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Watercolor-Feather-Download-PNG-Image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flipH="1">
            <a:off x="6357950" y="1357304"/>
            <a:ext cx="1343840" cy="107155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Watercolor-Feather-Download-PNG-Image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lumMod val="75000"/>
                <a:tint val="45000"/>
                <a:satMod val="400000"/>
              </a:schemeClr>
            </a:duotone>
            <a:lum bright="-20000"/>
          </a:blip>
          <a:stretch>
            <a:fillRect/>
          </a:stretch>
        </p:blipFill>
        <p:spPr>
          <a:xfrm flipH="1">
            <a:off x="5643570" y="2000246"/>
            <a:ext cx="1343840" cy="107155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Watercolor-Feather-Download-PNG-Image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436935">
            <a:off x="3353102" y="2224241"/>
            <a:ext cx="1352651" cy="114299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Watercolor-Feather-Download-PNG-Image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442507" flipH="1">
            <a:off x="4714876" y="2357436"/>
            <a:ext cx="1343840" cy="107155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animals_birds_parrot_pink_cockatoo_Australia_nature_cockatoo-2275308.jpe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8" dur="2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49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0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51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2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53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4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55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6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57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8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59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0" dur="2000" fill="hold"/>
                                        <p:tgtEl>
                                          <p:spTgt spid="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61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2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63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4" dur="2000" fill="hold"/>
                                        <p:tgtEl>
                                          <p:spTgt spid="1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65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6" dur="2000" fill="hold"/>
                                        <p:tgtEl>
                                          <p:spTgt spid="1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000"/>
                            </p:stCondLst>
                            <p:childTnLst>
                              <p:par>
                                <p:cTn id="68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9" dur="2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10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1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12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3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14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5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16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7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18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9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20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1" dur="2000" fill="hold"/>
                                        <p:tgtEl>
                                          <p:spTgt spid="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22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3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24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5" dur="2000" fill="hold"/>
                                        <p:tgtEl>
                                          <p:spTgt spid="1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26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7" dur="2000" fill="hold"/>
                                        <p:tgtEl>
                                          <p:spTgt spid="1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28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3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hite-background-with-colorful-feathers-spoon_655090-4490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9144000" cy="5143500"/>
          </a:xfrm>
          <a:prstGeom prst="rect">
            <a:avLst/>
          </a:prstGeom>
        </p:spPr>
      </p:pic>
      <p:pic>
        <p:nvPicPr>
          <p:cNvPr id="6" name="5 Imagen" descr="81dc3c8ffe0ba54ffdcf790c7f84551f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5352196" y="857238"/>
            <a:ext cx="3529930" cy="3429023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3 CuadroTexto"/>
          <p:cNvSpPr txBox="1"/>
          <p:nvPr/>
        </p:nvSpPr>
        <p:spPr>
          <a:xfrm>
            <a:off x="3500430" y="1643056"/>
            <a:ext cx="2000264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2000" dirty="0" smtClean="0"/>
              <a:t>En los días de lluvia, se refugiaban bajo el mismo ala, encontrando consuelo en la cercanía mutua y en la promesa de un nuevo amanecer</a:t>
            </a:r>
            <a:endParaRPr lang="es-PE" sz="2000" dirty="0"/>
          </a:p>
        </p:txBody>
      </p:sp>
      <p:pic>
        <p:nvPicPr>
          <p:cNvPr id="5" name="4 Imagen" descr="828350_d71ac.gif"/>
          <p:cNvPicPr>
            <a:picLocks noChangeAspect="1"/>
          </p:cNvPicPr>
          <p:nvPr/>
        </p:nvPicPr>
        <p:blipFill>
          <a:blip r:embed="rId4">
            <a:lum bright="10000"/>
          </a:blip>
          <a:stretch>
            <a:fillRect/>
          </a:stretch>
        </p:blipFill>
        <p:spPr>
          <a:xfrm flipH="1">
            <a:off x="-1143040" y="1000114"/>
            <a:ext cx="4500594" cy="3667133"/>
          </a:xfrm>
          <a:prstGeom prst="rect">
            <a:avLst/>
          </a:prstGeom>
        </p:spPr>
      </p:pic>
    </p:spTree>
  </p:cSld>
  <p:clrMapOvr>
    <a:masterClrMapping/>
  </p:clrMapOvr>
  <p:transition advClick="0" advTm="1600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50000">
              <a:srgbClr val="1C6098">
                <a:shade val="67500"/>
                <a:satMod val="115000"/>
              </a:srgbClr>
            </a:gs>
            <a:gs pos="100000">
              <a:srgbClr val="1C6098">
                <a:shade val="100000"/>
                <a:satMod val="115000"/>
              </a:srgb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irds_animals_parrot_parrots_birdworld-977452.jpe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pngimg.com - feather_PNG109967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2714612" y="2000246"/>
            <a:ext cx="1905266" cy="1028844"/>
          </a:xfrm>
          <a:prstGeom prst="rect">
            <a:avLst/>
          </a:prstGeom>
        </p:spPr>
      </p:pic>
      <p:pic>
        <p:nvPicPr>
          <p:cNvPr id="5" name="4 Imagen" descr="pngimg.com - feather_PNG109967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5400000">
            <a:off x="3490847" y="1009697"/>
            <a:ext cx="1905266" cy="1028844"/>
          </a:xfrm>
          <a:prstGeom prst="rect">
            <a:avLst/>
          </a:prstGeom>
        </p:spPr>
      </p:pic>
      <p:pic>
        <p:nvPicPr>
          <p:cNvPr id="6" name="5 Imagen" descr="pngimg.com - feather_PNG109967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10800000">
            <a:off x="4500562" y="2000246"/>
            <a:ext cx="1905266" cy="1028844"/>
          </a:xfrm>
          <a:prstGeom prst="rect">
            <a:avLst/>
          </a:prstGeom>
        </p:spPr>
      </p:pic>
      <p:pic>
        <p:nvPicPr>
          <p:cNvPr id="7" name="6 Imagen" descr="pngimg.com - feather_PNG109967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16200000">
            <a:off x="3490847" y="3009961"/>
            <a:ext cx="1905266" cy="1028844"/>
          </a:xfrm>
          <a:prstGeom prst="rect">
            <a:avLst/>
          </a:prstGeom>
        </p:spPr>
      </p:pic>
      <p:pic>
        <p:nvPicPr>
          <p:cNvPr id="8" name="7 Imagen" descr="pngimg.com - feather_PNG109967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8319983">
            <a:off x="4245796" y="1286804"/>
            <a:ext cx="1905266" cy="1028844"/>
          </a:xfrm>
          <a:prstGeom prst="rect">
            <a:avLst/>
          </a:prstGeom>
        </p:spPr>
      </p:pic>
      <p:pic>
        <p:nvPicPr>
          <p:cNvPr id="9" name="8 Imagen" descr="pngimg.com - feather_PNG109967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13642172">
            <a:off x="4285843" y="2749425"/>
            <a:ext cx="1905266" cy="1028844"/>
          </a:xfrm>
          <a:prstGeom prst="rect">
            <a:avLst/>
          </a:prstGeom>
        </p:spPr>
      </p:pic>
      <p:pic>
        <p:nvPicPr>
          <p:cNvPr id="10" name="9 Imagen" descr="pngimg.com - feather_PNG109967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19378422">
            <a:off x="2689421" y="2684490"/>
            <a:ext cx="1905266" cy="1028844"/>
          </a:xfrm>
          <a:prstGeom prst="rect">
            <a:avLst/>
          </a:prstGeom>
        </p:spPr>
      </p:pic>
      <p:pic>
        <p:nvPicPr>
          <p:cNvPr id="11" name="10 Imagen" descr="pngimg.com - feather_PNG109967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2671959">
            <a:off x="2786050" y="1428742"/>
            <a:ext cx="1905266" cy="1028844"/>
          </a:xfrm>
          <a:prstGeom prst="rect">
            <a:avLst/>
          </a:prstGeom>
        </p:spPr>
      </p:pic>
      <p:pic>
        <p:nvPicPr>
          <p:cNvPr id="12" name="11 Imagen" descr="birds_animals_parrot_parrots_birdworld-977452.jpe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4000"/>
                            </p:stCondLst>
                            <p:childTnLst>
                              <p:par>
                                <p:cTn id="72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4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00"/>
            </a:gs>
            <a:gs pos="50000">
              <a:srgbClr val="0038A8">
                <a:shade val="67500"/>
                <a:satMod val="115000"/>
              </a:srgbClr>
            </a:gs>
            <a:gs pos="100000">
              <a:srgbClr val="0038A8">
                <a:shade val="100000"/>
                <a:satMod val="115000"/>
              </a:srgbClr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lue_Parrot_Bird-Animal_HD_Wallpaper_1366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580b585b2edbce24c47b264c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 flipH="1">
            <a:off x="4572000" y="0"/>
            <a:ext cx="1357354" cy="101931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580b585b2edbce24c47b264c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flipH="1">
            <a:off x="5572132" y="0"/>
            <a:ext cx="1357354" cy="101931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580b585b2edbce24c47b264c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flipH="1">
            <a:off x="6572264" y="0"/>
            <a:ext cx="1357354" cy="101931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580b585b2edbce24c47b264c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flipH="1">
            <a:off x="7643834" y="0"/>
            <a:ext cx="1357354" cy="101931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580b585b2edbce24c47b264c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3071802" y="0"/>
            <a:ext cx="1500198" cy="101931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580b585b2edbce24c47b264c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000232" y="0"/>
            <a:ext cx="1500198" cy="101931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580b585b2edbce24c47b264c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928662" y="0"/>
            <a:ext cx="1500198" cy="101931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580b585b2edbce24c47b264c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0"/>
            <a:ext cx="1500198" cy="101931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580b585b2edbce24c47b264c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2428860" y="1285866"/>
            <a:ext cx="1500198" cy="101931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580b585b2edbce24c47b264c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357290" y="1285866"/>
            <a:ext cx="1500198" cy="101931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580b585b2edbce24c47b264c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85720" y="1285866"/>
            <a:ext cx="1500198" cy="101931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580b585b2edbce24c47b264c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 flipH="1">
            <a:off x="5214942" y="1357304"/>
            <a:ext cx="1357354" cy="101931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580b585b2edbce24c47b264c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flipH="1">
            <a:off x="6215074" y="1357304"/>
            <a:ext cx="1357354" cy="101931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580b585b2edbce24c47b264c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flipH="1">
            <a:off x="7215206" y="1357304"/>
            <a:ext cx="1357354" cy="101931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580b585b2edbce24c47b264c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1785918" y="2428874"/>
            <a:ext cx="1500198" cy="101931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580b585b2edbce24c47b264c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714348" y="2428874"/>
            <a:ext cx="1500198" cy="101931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580b585b2edbce24c47b264c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 flipH="1">
            <a:off x="6000760" y="2357436"/>
            <a:ext cx="1357354" cy="101931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1" name="20 Imagen" descr="580b585b2edbce24c47b264c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flipH="1">
            <a:off x="7000892" y="2357436"/>
            <a:ext cx="1357354" cy="101931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2" name="21 Imagen" descr="580b585b2edbce24c47b264c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1071538" y="3429006"/>
            <a:ext cx="1500198" cy="101931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3" name="22 Imagen" descr="580b585b2edbce24c47b264c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 flipH="1">
            <a:off x="6715140" y="3500444"/>
            <a:ext cx="1357354" cy="1019317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4" name="23 Imagen" descr="Blue_Parrot_Bird-Animal_HD_Wallpaper_1366x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7" fill="hold">
                            <p:stCondLst>
                              <p:cond delay="2000"/>
                            </p:stCondLst>
                            <p:childTnLst>
                              <p:par>
                                <p:cTn id="168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hite-background-with-colorful-feathers-spoon_655090-4490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9144000" cy="5143500"/>
          </a:xfrm>
          <a:prstGeom prst="rect">
            <a:avLst/>
          </a:prstGeom>
        </p:spPr>
      </p:pic>
      <p:pic>
        <p:nvPicPr>
          <p:cNvPr id="6" name="5 Imagen" descr="81dc3c8ffe0ba54ffdcf790c7f84551f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5352197" y="857238"/>
            <a:ext cx="3529929" cy="3429023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3 CuadroTexto"/>
          <p:cNvSpPr txBox="1"/>
          <p:nvPr/>
        </p:nvSpPr>
        <p:spPr>
          <a:xfrm>
            <a:off x="3000364" y="1643056"/>
            <a:ext cx="2143139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2000" dirty="0" smtClean="0"/>
              <a:t>Cada vuelo conjunto era una sinfonía de libertad y complicidad, desafiando las limitaciones del mundo con sus alas extendidas y sus corazones unidos</a:t>
            </a:r>
            <a:endParaRPr lang="es-PE" sz="2000" dirty="0"/>
          </a:p>
        </p:txBody>
      </p:sp>
      <p:pic>
        <p:nvPicPr>
          <p:cNvPr id="5" name="4 Imagen" descr="828350_d71ac.gif"/>
          <p:cNvPicPr>
            <a:picLocks noChangeAspect="1"/>
          </p:cNvPicPr>
          <p:nvPr/>
        </p:nvPicPr>
        <p:blipFill>
          <a:blip r:embed="rId4">
            <a:lum bright="10000"/>
          </a:blip>
          <a:stretch>
            <a:fillRect/>
          </a:stretch>
        </p:blipFill>
        <p:spPr>
          <a:xfrm flipH="1">
            <a:off x="-1143040" y="1000114"/>
            <a:ext cx="4500594" cy="3667133"/>
          </a:xfrm>
          <a:prstGeom prst="rect">
            <a:avLst/>
          </a:prstGeom>
        </p:spPr>
      </p:pic>
    </p:spTree>
  </p:cSld>
  <p:clrMapOvr>
    <a:masterClrMapping/>
  </p:clrMapOvr>
  <p:transition advClick="0" advTm="16000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B050"/>
            </a:gs>
            <a:gs pos="50000">
              <a:srgbClr val="0038A8">
                <a:shade val="67500"/>
                <a:satMod val="115000"/>
              </a:srgbClr>
            </a:gs>
            <a:gs pos="100000">
              <a:srgbClr val="0038A8">
                <a:shade val="100000"/>
                <a:satMod val="115000"/>
              </a:srgb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g1.wallspic.com-el_rojo_y_el_verde_guacamayo-4288x284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Watercolor-Feather-Download-PNG-Image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0" y="0"/>
            <a:ext cx="1352651" cy="114299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" name="3 Imagen" descr="Watercolor-Feather-Download-PNG-Image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928662" y="642924"/>
            <a:ext cx="1352651" cy="114299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Watercolor-Feather-Download-PNG-Image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1857356" y="1142990"/>
            <a:ext cx="1352651" cy="114299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Watercolor-Feather-Download-PNG-Image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643174" y="1643056"/>
            <a:ext cx="1352651" cy="114299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Watercolor-Feather-Download-PNG-Image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flipH="1">
            <a:off x="7800159" y="0"/>
            <a:ext cx="1343840" cy="107155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Watercolor-Feather-Download-PNG-Image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flipH="1">
            <a:off x="7072330" y="571486"/>
            <a:ext cx="1343840" cy="107155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Watercolor-Feather-Download-PNG-Image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flipH="1">
            <a:off x="6357950" y="1357304"/>
            <a:ext cx="1343840" cy="107155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Watercolor-Feather-Download-PNG-Image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flipH="1">
            <a:off x="5500694" y="2071684"/>
            <a:ext cx="1343840" cy="107155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Watercolor-Feather-Download-PNG-Image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436935">
            <a:off x="3353102" y="2224241"/>
            <a:ext cx="1352651" cy="114299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Watercolor-Feather-Download-PNG-Image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442507" flipH="1">
            <a:off x="4563778" y="2510693"/>
            <a:ext cx="1343840" cy="107155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img1.wallspic.com-el_rojo_y_el_verde_guacamayo-4288x284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8" dur="2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49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0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51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2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53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4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55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6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57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8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59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0" dur="2000" fill="hold"/>
                                        <p:tgtEl>
                                          <p:spTgt spid="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61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2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63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4" dur="2000" fill="hold"/>
                                        <p:tgtEl>
                                          <p:spTgt spid="1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65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6" dur="2000" fill="hold"/>
                                        <p:tgtEl>
                                          <p:spTgt spid="1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000"/>
                            </p:stCondLst>
                            <p:childTnLst>
                              <p:par>
                                <p:cTn id="68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9" dur="2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10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1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12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3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14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5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16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7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18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9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20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1" dur="2000" fill="hold"/>
                                        <p:tgtEl>
                                          <p:spTgt spid="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22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3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24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5" dur="2000" fill="hold"/>
                                        <p:tgtEl>
                                          <p:spTgt spid="1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26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7" dur="2000" fill="hold"/>
                                        <p:tgtEl>
                                          <p:spTgt spid="1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28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43600"/>
            </a:gs>
            <a:gs pos="64999">
              <a:srgbClr val="F0EBD5"/>
            </a:gs>
            <a:gs pos="100000">
              <a:srgbClr val="D1C39F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ature_animals_parrot_cockatoo-86344.jpe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pngimg.com - feather_PNG10996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2714612" y="2000246"/>
            <a:ext cx="1905266" cy="1028844"/>
          </a:xfrm>
          <a:prstGeom prst="rect">
            <a:avLst/>
          </a:prstGeom>
        </p:spPr>
      </p:pic>
      <p:pic>
        <p:nvPicPr>
          <p:cNvPr id="4" name="3 Imagen" descr="pngimg.com - feather_PNG10996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rot="5400000">
            <a:off x="3490847" y="1009697"/>
            <a:ext cx="1905266" cy="1028844"/>
          </a:xfrm>
          <a:prstGeom prst="rect">
            <a:avLst/>
          </a:prstGeom>
        </p:spPr>
      </p:pic>
      <p:pic>
        <p:nvPicPr>
          <p:cNvPr id="5" name="4 Imagen" descr="pngimg.com - feather_PNG10996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rot="10800000">
            <a:off x="4500562" y="2000246"/>
            <a:ext cx="1905266" cy="1028844"/>
          </a:xfrm>
          <a:prstGeom prst="rect">
            <a:avLst/>
          </a:prstGeom>
        </p:spPr>
      </p:pic>
      <p:pic>
        <p:nvPicPr>
          <p:cNvPr id="6" name="5 Imagen" descr="pngimg.com - feather_PNG10996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rot="16200000">
            <a:off x="3490847" y="3009961"/>
            <a:ext cx="1905266" cy="1028844"/>
          </a:xfrm>
          <a:prstGeom prst="rect">
            <a:avLst/>
          </a:prstGeom>
        </p:spPr>
      </p:pic>
      <p:pic>
        <p:nvPicPr>
          <p:cNvPr id="7" name="6 Imagen" descr="pngimg.com - feather_PNG109967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8319983">
            <a:off x="4245796" y="1286804"/>
            <a:ext cx="1905266" cy="1028844"/>
          </a:xfrm>
          <a:prstGeom prst="rect">
            <a:avLst/>
          </a:prstGeom>
        </p:spPr>
      </p:pic>
      <p:pic>
        <p:nvPicPr>
          <p:cNvPr id="8" name="7 Imagen" descr="pngimg.com - feather_PNG109967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3642172">
            <a:off x="4285843" y="2749425"/>
            <a:ext cx="1905266" cy="1028844"/>
          </a:xfrm>
          <a:prstGeom prst="rect">
            <a:avLst/>
          </a:prstGeom>
        </p:spPr>
      </p:pic>
      <p:pic>
        <p:nvPicPr>
          <p:cNvPr id="9" name="8 Imagen" descr="pngimg.com - feather_PNG109967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9378422">
            <a:off x="2689421" y="2684490"/>
            <a:ext cx="1905266" cy="1028844"/>
          </a:xfrm>
          <a:prstGeom prst="rect">
            <a:avLst/>
          </a:prstGeom>
        </p:spPr>
      </p:pic>
      <p:pic>
        <p:nvPicPr>
          <p:cNvPr id="10" name="9 Imagen" descr="pngimg.com - feather_PNG109967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671959">
            <a:off x="2786050" y="1428742"/>
            <a:ext cx="1905266" cy="1028844"/>
          </a:xfrm>
          <a:prstGeom prst="rect">
            <a:avLst/>
          </a:prstGeom>
        </p:spPr>
      </p:pic>
      <p:pic>
        <p:nvPicPr>
          <p:cNvPr id="11" name="10 Imagen" descr="nature_animals_parrot_cockatoo-86344.jpe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4000"/>
                            </p:stCondLst>
                            <p:childTnLst>
                              <p:par>
                                <p:cTn id="72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hite-background-with-colorful-feathers-spoon_655090-4490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9144000" cy="5143500"/>
          </a:xfrm>
          <a:prstGeom prst="rect">
            <a:avLst/>
          </a:prstGeom>
        </p:spPr>
      </p:pic>
      <p:pic>
        <p:nvPicPr>
          <p:cNvPr id="6" name="5 Imagen" descr="81dc3c8ffe0ba54ffdcf790c7f84551f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5425736" y="857239"/>
            <a:ext cx="3456390" cy="3357586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3 CuadroTexto"/>
          <p:cNvSpPr txBox="1"/>
          <p:nvPr/>
        </p:nvSpPr>
        <p:spPr>
          <a:xfrm>
            <a:off x="3714744" y="1285866"/>
            <a:ext cx="1857389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s-PE" dirty="0" smtClean="0"/>
              <a:t>Y así, entre risas y vuelos, entre secretos susurrados y miradas cómplices, el loro y la cacatúa escribieron su propia historia de amor, forjada en la eternidad de la amistad verdadera.</a:t>
            </a:r>
          </a:p>
          <a:p>
            <a:endParaRPr lang="es-PE" dirty="0"/>
          </a:p>
        </p:txBody>
      </p:sp>
      <p:pic>
        <p:nvPicPr>
          <p:cNvPr id="5" name="4 Imagen" descr="828350_d71ac.gif"/>
          <p:cNvPicPr>
            <a:picLocks noChangeAspect="1"/>
          </p:cNvPicPr>
          <p:nvPr/>
        </p:nvPicPr>
        <p:blipFill>
          <a:blip r:embed="rId4">
            <a:lum bright="10000"/>
          </a:blip>
          <a:stretch>
            <a:fillRect/>
          </a:stretch>
        </p:blipFill>
        <p:spPr>
          <a:xfrm flipH="1">
            <a:off x="-1143040" y="1000114"/>
            <a:ext cx="4500594" cy="3667133"/>
          </a:xfrm>
          <a:prstGeom prst="rect">
            <a:avLst/>
          </a:prstGeom>
        </p:spPr>
      </p:pic>
    </p:spTree>
  </p:cSld>
  <p:clrMapOvr>
    <a:masterClrMapping/>
  </p:clrMapOvr>
  <p:transition advClick="0" advTm="16000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50000">
              <a:srgbClr val="3366FF">
                <a:shade val="67500"/>
                <a:satMod val="115000"/>
              </a:srgbClr>
            </a:gs>
            <a:gs pos="100000">
              <a:srgbClr val="3366FF">
                <a:shade val="100000"/>
                <a:satMod val="115000"/>
              </a:srgb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in título.jpe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ffectLst>
            <a:reflection blurRad="6350" stA="52000" endA="300" endPos="35000" dir="5400000" sy="-100000" algn="bl" rotWithShape="0"/>
          </a:effectLst>
        </p:spPr>
      </p:pic>
      <p:pic>
        <p:nvPicPr>
          <p:cNvPr id="4" name="3 Imagen" descr="pngtree-colorful-feathers-png-image_6185097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5400000">
            <a:off x="3252755" y="-504583"/>
            <a:ext cx="1676634" cy="132416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pngtree-colorful-feathers-png-image_618509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 flipV="1">
            <a:off x="4202792" y="-525926"/>
            <a:ext cx="1676634" cy="136684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pngtree-colorful-feathers-png-image_618509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3252755" y="781301"/>
            <a:ext cx="1676634" cy="132416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pngtree-colorful-feathers-png-image_6185097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5400000" flipV="1">
            <a:off x="4202792" y="759958"/>
            <a:ext cx="1676634" cy="136684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pngtree-colorful-feathers-png-image_6185097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5400000">
            <a:off x="3252755" y="2105063"/>
            <a:ext cx="1676634" cy="132416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pngtree-colorful-feathers-png-image_618509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 flipV="1">
            <a:off x="4202792" y="2083720"/>
            <a:ext cx="1676634" cy="136684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pngtree-colorful-feathers-png-image_618509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3252755" y="3176615"/>
            <a:ext cx="1676634" cy="132416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pngtree-colorful-feathers-png-image_6185097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5400000" flipV="1">
            <a:off x="4202792" y="3155272"/>
            <a:ext cx="1676634" cy="136684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Sin título.jpe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-642960"/>
            <a:ext cx="9144000" cy="5786460"/>
          </a:xfrm>
          <a:prstGeom prst="rect">
            <a:avLst/>
          </a:prstGeom>
          <a:noFill/>
          <a:ln>
            <a:noFill/>
          </a:ln>
          <a:effectLst>
            <a:reflection blurRad="6350" stA="52000" endA="300" endPos="35000" dir="5400000" sy="-100000" algn="bl" rotWithShape="0"/>
          </a:effectLst>
        </p:spPr>
      </p:pic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000"/>
                            </p:stCondLst>
                            <p:childTnLst>
                              <p:par>
                                <p:cTn id="40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9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221600"/>
            </a:gs>
            <a:gs pos="50000">
              <a:srgbClr val="FFC000">
                <a:shade val="67500"/>
                <a:satMod val="115000"/>
              </a:srgbClr>
            </a:gs>
            <a:gs pos="100000">
              <a:srgbClr val="FFC000">
                <a:shade val="100000"/>
                <a:satMod val="115000"/>
              </a:srgb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arrots_Birds_Ara_(genus)_512055_1920x108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ffectLst>
            <a:reflection blurRad="6350" stA="52000" endA="300" endPos="35000" dir="5400000" sy="-100000" algn="bl" rotWithShape="0"/>
          </a:effectLst>
        </p:spPr>
      </p:pic>
      <p:pic>
        <p:nvPicPr>
          <p:cNvPr id="4" name="3 Imagen" descr="pngtree-colorful-feather-vector-png-image_11079553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 rot="1014819">
            <a:off x="3518849" y="-167484"/>
            <a:ext cx="1000132" cy="125751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pngtree-colorful-feather-vector-png-image_11079553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 rot="21400826" flipH="1">
            <a:off x="4464522" y="-109060"/>
            <a:ext cx="1205076" cy="125751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pngtree-colorful-feather-vector-png-image_11079553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 rot="1461962">
            <a:off x="3072350" y="507477"/>
            <a:ext cx="1000132" cy="125751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pngtree-colorful-feather-vector-png-image_11079553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 rot="1461962">
            <a:off x="2786598" y="1078981"/>
            <a:ext cx="1000132" cy="125751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pngtree-colorful-feather-vector-png-image_11079553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 rot="1461962">
            <a:off x="2500845" y="1650485"/>
            <a:ext cx="1000132" cy="125751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pngtree-colorful-feather-vector-png-image_11079553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 rot="1461962">
            <a:off x="2215094" y="2221990"/>
            <a:ext cx="1000132" cy="125751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pngtree-colorful-feather-vector-png-image_11079553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 rot="1461962">
            <a:off x="2000780" y="2793493"/>
            <a:ext cx="1000132" cy="125751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pngtree-colorful-feather-vector-png-image_11079553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 rot="1461962">
            <a:off x="1786465" y="3436436"/>
            <a:ext cx="1000132" cy="125751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pngtree-colorful-feather-vector-png-image_11079553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 rot="1461962">
            <a:off x="1500713" y="4079377"/>
            <a:ext cx="1000132" cy="125751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pngtree-colorful-feather-vector-png-image_11079553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 rot="20794866" flipH="1">
            <a:off x="4821711" y="605321"/>
            <a:ext cx="1205076" cy="125751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pngtree-colorful-feather-vector-png-image_11079553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 rot="20874827" flipH="1">
            <a:off x="5190362" y="1326653"/>
            <a:ext cx="1205076" cy="125751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pngtree-colorful-feather-vector-png-image_11079553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 rot="21043605" flipH="1">
            <a:off x="5522702" y="2017686"/>
            <a:ext cx="1205076" cy="125751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pngtree-colorful-feather-vector-png-image_11079553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 rot="21059914" flipH="1">
            <a:off x="5663086" y="2729717"/>
            <a:ext cx="1205076" cy="125751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pngtree-colorful-feather-vector-png-image_11079553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 rot="20861382" flipH="1">
            <a:off x="5835209" y="3328700"/>
            <a:ext cx="1205076" cy="125751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pngtree-colorful-feather-vector-png-image_11079553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 rot="20708410" flipH="1">
            <a:off x="5784667" y="3752486"/>
            <a:ext cx="1205076" cy="125751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pngtree-colorful-feather-vector-png-image_11079553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 rot="20104981" flipH="1">
            <a:off x="6151760" y="4214628"/>
            <a:ext cx="1205076" cy="125751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26" name="Picture 2" descr="Rendered Image"/>
          <p:cNvPicPr>
            <a:picLocks noChangeAspect="1" noChangeArrowheads="1"/>
          </p:cNvPicPr>
          <p:nvPr/>
        </p:nvPicPr>
        <p:blipFill>
          <a:blip r:embed="rId4">
            <a:lum contrast="40000"/>
          </a:blip>
          <a:srcRect/>
          <a:stretch>
            <a:fillRect/>
          </a:stretch>
        </p:blipFill>
        <p:spPr bwMode="auto">
          <a:xfrm rot="20431682">
            <a:off x="482045" y="3824229"/>
            <a:ext cx="1373262" cy="670413"/>
          </a:xfrm>
          <a:prstGeom prst="rect">
            <a:avLst/>
          </a:prstGeom>
          <a:noFill/>
        </p:spPr>
      </p:pic>
      <p:pic>
        <p:nvPicPr>
          <p:cNvPr id="20" name="19 Imagen" descr="Parrots_Birds_Ara_(genus)_512055_1920x108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ffectLst>
            <a:reflection blurRad="6350" stA="52000" endA="300" endPos="35000" dir="5400000" sy="-100000" algn="bl" rotWithShape="0"/>
          </a:effectLst>
        </p:spPr>
      </p:pic>
    </p:spTree>
  </p:cSld>
  <p:clrMapOvr>
    <a:masterClrMapping/>
  </p:clrMapOvr>
  <p:transition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72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3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74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5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76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7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78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9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0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81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2" dur="2000" fill="hold"/>
                                        <p:tgtEl>
                                          <p:spTgt spid="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83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4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85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6" dur="2000" fill="hold"/>
                                        <p:tgtEl>
                                          <p:spTgt spid="1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87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8" dur="2000" fill="hold"/>
                                        <p:tgtEl>
                                          <p:spTgt spid="1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89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0" dur="2000" fill="hold"/>
                                        <p:tgtEl>
                                          <p:spTgt spid="1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91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2" dur="2000" fill="hold"/>
                                        <p:tgtEl>
                                          <p:spTgt spid="1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93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4" dur="2000" fill="hold"/>
                                        <p:tgtEl>
                                          <p:spTgt spid="1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95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6" dur="2000" fill="hold"/>
                                        <p:tgtEl>
                                          <p:spTgt spid="1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97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8" dur="2000" fill="hold"/>
                                        <p:tgtEl>
                                          <p:spTgt spid="1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99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0" dur="2000" fill="hold"/>
                                        <p:tgtEl>
                                          <p:spTgt spid="1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01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2" dur="2000" fill="hold"/>
                                        <p:tgtEl>
                                          <p:spTgt spid="1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4000"/>
                            </p:stCondLst>
                            <p:childTnLst>
                              <p:par>
                                <p:cTn id="104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7" fill="hold">
                            <p:stCondLst>
                              <p:cond delay="6000"/>
                            </p:stCondLst>
                            <p:childTnLst>
                              <p:par>
                                <p:cTn id="178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0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PE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PE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1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ersonalizado 3">
      <a:majorFont>
        <a:latin typeface="Pristina"/>
        <a:ea typeface=""/>
        <a:cs typeface=""/>
      </a:majorFont>
      <a:minorFont>
        <a:latin typeface="Pristi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307</Words>
  <Application>Microsoft Office PowerPoint</Application>
  <PresentationFormat>Presentación en pantalla (16:9)</PresentationFormat>
  <Paragraphs>14</Paragraphs>
  <Slides>33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33</vt:i4>
      </vt:variant>
    </vt:vector>
  </HeadingPairs>
  <TitlesOfParts>
    <vt:vector size="35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37</cp:revision>
  <dcterms:created xsi:type="dcterms:W3CDTF">2024-02-12T20:33:13Z</dcterms:created>
  <dcterms:modified xsi:type="dcterms:W3CDTF">2024-02-17T22:06:02Z</dcterms:modified>
</cp:coreProperties>
</file>